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4"/>
    <p:sldMasterId id="2147483665" r:id="rId5"/>
    <p:sldMasterId id="2147483675" r:id="rId6"/>
  </p:sldMasterIdLst>
  <p:sldIdLst>
    <p:sldId id="256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655" autoAdjust="0"/>
    <p:restoredTop sz="94655"/>
  </p:normalViewPr>
  <p:slideViewPr>
    <p:cSldViewPr snapToGrid="0">
      <p:cViewPr varScale="1">
        <p:scale>
          <a:sx n="111" d="100"/>
          <a:sy n="111" d="100"/>
        </p:scale>
        <p:origin x="5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6357" y="652807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6357" y="3132482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048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54673"/>
            <a:ext cx="5181600" cy="27587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6233984" y="2554673"/>
            <a:ext cx="5181600" cy="27587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914954"/>
            <a:ext cx="5181600" cy="395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233984" y="1914954"/>
            <a:ext cx="5181600" cy="395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5039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6037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7630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00195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732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1357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388439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627605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627605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9725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14565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186249"/>
            <a:ext cx="5740185" cy="4674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2889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2777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745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277" y="684126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277" y="3563851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7263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54673"/>
            <a:ext cx="5181600" cy="257338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233984" y="2554673"/>
            <a:ext cx="5181600" cy="257338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914954"/>
            <a:ext cx="5181600" cy="395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233984" y="1914954"/>
            <a:ext cx="5181600" cy="395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34526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16693"/>
            <a:ext cx="6172200" cy="41337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021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193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306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5131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0685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487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288692"/>
            <a:ext cx="12192000" cy="15693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92494" y="5315794"/>
            <a:ext cx="4607011" cy="1515103"/>
          </a:xfrm>
          <a:prstGeom prst="rect">
            <a:avLst/>
          </a:prstGeom>
        </p:spPr>
      </p:pic>
      <p:cxnSp>
        <p:nvCxnSpPr>
          <p:cNvPr id="3" name="Straight Connector 2"/>
          <p:cNvCxnSpPr/>
          <p:nvPr userDrawn="1"/>
        </p:nvCxnSpPr>
        <p:spPr>
          <a:xfrm>
            <a:off x="0" y="5288692"/>
            <a:ext cx="12192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78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61" r:id="rId5"/>
    <p:sldLayoutId id="2147483659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alphaModFix amt="20000"/>
            <a:lum/>
          </a:blip>
          <a:srcRect/>
          <a:stretch>
            <a:fillRect t="-84000" b="-8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278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70" r:id="rId4"/>
    <p:sldLayoutId id="2147483672" r:id="rId5"/>
    <p:sldLayoutId id="214748367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7284" y="-257577"/>
            <a:ext cx="1284716" cy="20219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978" y="195355"/>
            <a:ext cx="1043327" cy="1116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16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0" r:id="rId4"/>
    <p:sldLayoutId id="2147483682" r:id="rId5"/>
    <p:sldLayoutId id="214748368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76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31670"/>
      </p:ext>
    </p:extLst>
  </p:cSld>
  <p:clrMapOvr>
    <a:masterClrMapping/>
  </p:clrMapOvr>
</p:sld>
</file>

<file path=ppt/theme/theme1.xml><?xml version="1.0" encoding="utf-8"?>
<a:theme xmlns:a="http://schemas.openxmlformats.org/drawingml/2006/main" name="Logo">
  <a:themeElements>
    <a:clrScheme name="Berman Institute">
      <a:dk1>
        <a:srgbClr val="023E85"/>
      </a:dk1>
      <a:lt1>
        <a:srgbClr val="FFFFFF"/>
      </a:lt1>
      <a:dk2>
        <a:srgbClr val="30261D"/>
      </a:dk2>
      <a:lt2>
        <a:srgbClr val="30261D"/>
      </a:lt2>
      <a:accent1>
        <a:srgbClr val="68ACE5"/>
      </a:accent1>
      <a:accent2>
        <a:srgbClr val="CBA051"/>
      </a:accent2>
      <a:accent3>
        <a:srgbClr val="009B77"/>
      </a:accent3>
      <a:accent4>
        <a:srgbClr val="286140"/>
      </a:accent4>
      <a:accent5>
        <a:srgbClr val="86C8BC"/>
      </a:accent5>
      <a:accent6>
        <a:srgbClr val="9E5330"/>
      </a:accent6>
      <a:hlink>
        <a:srgbClr val="68ACE5"/>
      </a:hlink>
      <a:folHlink>
        <a:srgbClr val="CBA051"/>
      </a:folHlink>
    </a:clrScheme>
    <a:fontScheme name="Berman Institute">
      <a:majorFont>
        <a:latin typeface="Quadon Medium"/>
        <a:ea typeface=""/>
        <a:cs typeface=""/>
      </a:majorFont>
      <a:minorFont>
        <a:latin typeface="Gentona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DD484D0-0E24-42CD-A556-F0B834F92D8E}" vid="{62E4E1BE-64E6-4E5E-A293-409F34008580}"/>
    </a:ext>
  </a:extLst>
</a:theme>
</file>

<file path=ppt/theme/theme2.xml><?xml version="1.0" encoding="utf-8"?>
<a:theme xmlns:a="http://schemas.openxmlformats.org/drawingml/2006/main" name="Building">
  <a:themeElements>
    <a:clrScheme name="Berman Institute">
      <a:dk1>
        <a:srgbClr val="023E85"/>
      </a:dk1>
      <a:lt1>
        <a:srgbClr val="FFFFFF"/>
      </a:lt1>
      <a:dk2>
        <a:srgbClr val="30261D"/>
      </a:dk2>
      <a:lt2>
        <a:srgbClr val="30261D"/>
      </a:lt2>
      <a:accent1>
        <a:srgbClr val="68ACE5"/>
      </a:accent1>
      <a:accent2>
        <a:srgbClr val="CBA051"/>
      </a:accent2>
      <a:accent3>
        <a:srgbClr val="009B77"/>
      </a:accent3>
      <a:accent4>
        <a:srgbClr val="286140"/>
      </a:accent4>
      <a:accent5>
        <a:srgbClr val="86C8BC"/>
      </a:accent5>
      <a:accent6>
        <a:srgbClr val="9E5330"/>
      </a:accent6>
      <a:hlink>
        <a:srgbClr val="68ACE5"/>
      </a:hlink>
      <a:folHlink>
        <a:srgbClr val="CBA051"/>
      </a:folHlink>
    </a:clrScheme>
    <a:fontScheme name="Berman Institute">
      <a:majorFont>
        <a:latin typeface="Quadon Medium"/>
        <a:ea typeface=""/>
        <a:cs typeface=""/>
      </a:majorFont>
      <a:minorFont>
        <a:latin typeface="Gentona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DD484D0-0E24-42CD-A556-F0B834F92D8E}" vid="{069C13C7-56AC-493D-8808-C0F0DA12B0FD}"/>
    </a:ext>
  </a:extLst>
</a:theme>
</file>

<file path=ppt/theme/theme3.xml><?xml version="1.0" encoding="utf-8"?>
<a:theme xmlns:a="http://schemas.openxmlformats.org/drawingml/2006/main" name="Banner">
  <a:themeElements>
    <a:clrScheme name="Berman Institute">
      <a:dk1>
        <a:srgbClr val="023E85"/>
      </a:dk1>
      <a:lt1>
        <a:srgbClr val="FFFFFF"/>
      </a:lt1>
      <a:dk2>
        <a:srgbClr val="30261D"/>
      </a:dk2>
      <a:lt2>
        <a:srgbClr val="30261D"/>
      </a:lt2>
      <a:accent1>
        <a:srgbClr val="68ACE5"/>
      </a:accent1>
      <a:accent2>
        <a:srgbClr val="CBA051"/>
      </a:accent2>
      <a:accent3>
        <a:srgbClr val="009B77"/>
      </a:accent3>
      <a:accent4>
        <a:srgbClr val="286140"/>
      </a:accent4>
      <a:accent5>
        <a:srgbClr val="86C8BC"/>
      </a:accent5>
      <a:accent6>
        <a:srgbClr val="9E5330"/>
      </a:accent6>
      <a:hlink>
        <a:srgbClr val="68ACE5"/>
      </a:hlink>
      <a:folHlink>
        <a:srgbClr val="CBA051"/>
      </a:folHlink>
    </a:clrScheme>
    <a:fontScheme name="Berman Institute">
      <a:majorFont>
        <a:latin typeface="Quadon Medium"/>
        <a:ea typeface=""/>
        <a:cs typeface=""/>
      </a:majorFont>
      <a:minorFont>
        <a:latin typeface="Gentona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DD484D0-0E24-42CD-A556-F0B834F92D8E}" vid="{C03799FC-C1D2-4230-87F9-21C724D8BE9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C48EB4BA2A534D8F601DF4944D1E3F" ma:contentTypeVersion="13" ma:contentTypeDescription="Create a new document." ma:contentTypeScope="" ma:versionID="3dcc47d834e94a90716c134c33b5be7d">
  <xsd:schema xmlns:xsd="http://www.w3.org/2001/XMLSchema" xmlns:xs="http://www.w3.org/2001/XMLSchema" xmlns:p="http://schemas.microsoft.com/office/2006/metadata/properties" xmlns:ns3="e19fe3ab-d48b-48ae-b4f6-3ad5c71260eb" xmlns:ns4="6d2b2b24-6de1-4fcb-b612-3fbec21a79b0" targetNamespace="http://schemas.microsoft.com/office/2006/metadata/properties" ma:root="true" ma:fieldsID="b303993b54101bb5728966dc73cfe39a" ns3:_="" ns4:_="">
    <xsd:import namespace="e19fe3ab-d48b-48ae-b4f6-3ad5c71260eb"/>
    <xsd:import namespace="6d2b2b24-6de1-4fcb-b612-3fbec21a79b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9fe3ab-d48b-48ae-b4f6-3ad5c71260e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2b2b24-6de1-4fcb-b612-3fbec21a79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4D4E22-84B8-4BF3-B67F-40F3E6581C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85D8FF-56BB-4E60-89A9-D929B03D88D8}">
  <ds:schemaRefs>
    <ds:schemaRef ds:uri="6d2b2b24-6de1-4fcb-b612-3fbec21a79b0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e19fe3ab-d48b-48ae-b4f6-3ad5c71260e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6DF0557-B744-48FA-A25A-7FA3E09216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9fe3ab-d48b-48ae-b4f6-3ad5c71260eb"/>
    <ds:schemaRef ds:uri="6d2b2b24-6de1-4fcb-b612-3fbec21a79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Logo</Template>
  <TotalTime>4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Gentona Medium</vt:lpstr>
      <vt:lpstr>Logo</vt:lpstr>
      <vt:lpstr>Building</vt:lpstr>
      <vt:lpstr>Banner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Smith</dc:creator>
  <cp:lastModifiedBy>Jamie Smith</cp:lastModifiedBy>
  <cp:revision>2</cp:revision>
  <dcterms:created xsi:type="dcterms:W3CDTF">2023-09-20T12:28:49Z</dcterms:created>
  <dcterms:modified xsi:type="dcterms:W3CDTF">2025-09-04T15:08:38Z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0x0101001DC48EB4BA2A534D8F601DF4944D1E3F</vt:lpwstr>
  </property>
</Properties>
</file>