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262" r:id="rId3"/>
    <p:sldId id="264"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C5202-B204-456F-BE59-12921D79EBA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4C547-1B13-4DEA-99F0-A038AF4559B6}" type="slidenum">
              <a:rPr lang="en-US" smtClean="0"/>
              <a:t>‹#›</a:t>
            </a:fld>
            <a:endParaRPr lang="en-US"/>
          </a:p>
        </p:txBody>
      </p:sp>
    </p:spTree>
    <p:extLst>
      <p:ext uri="{BB962C8B-B14F-4D97-AF65-F5344CB8AC3E}">
        <p14:creationId xmlns:p14="http://schemas.microsoft.com/office/powerpoint/2010/main" val="286099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6EFFEE9-AABD-412A-8E66-66DE622C92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3BC738-F4B6-4E4E-9D7B-97965A9C3FC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7651" name="Rectangle 2">
            <a:extLst>
              <a:ext uri="{FF2B5EF4-FFF2-40B4-BE49-F238E27FC236}">
                <a16:creationId xmlns:a16="http://schemas.microsoft.com/office/drawing/2014/main" id="{C2105D2D-D673-47C2-95D2-E69433503CE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8481C9C5-3E86-406E-B549-8AC5DE80C2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6F8DE9D-8F95-4CC1-B64A-4DFC55846F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33DF51-ADEF-474F-9AAF-2F0B46CBDDE1}"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699" name="Rectangle 2">
            <a:extLst>
              <a:ext uri="{FF2B5EF4-FFF2-40B4-BE49-F238E27FC236}">
                <a16:creationId xmlns:a16="http://schemas.microsoft.com/office/drawing/2014/main" id="{502FDD95-976E-4CB0-B56E-701E08AE208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0EBAB19-005A-459A-8738-A1D63C119A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lue_PowerPoint_HD-01.jpg">
            <a:extLst>
              <a:ext uri="{FF2B5EF4-FFF2-40B4-BE49-F238E27FC236}">
                <a16:creationId xmlns:a16="http://schemas.microsoft.com/office/drawing/2014/main" id="{47A027D6-CC60-40C7-B6CF-0BCC3921AD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HM_2C_R_H-01.png">
            <a:extLst>
              <a:ext uri="{FF2B5EF4-FFF2-40B4-BE49-F238E27FC236}">
                <a16:creationId xmlns:a16="http://schemas.microsoft.com/office/drawing/2014/main" id="{8F3BFC93-DE20-4132-A51A-945F1F2C51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08800" y="323851"/>
            <a:ext cx="5283200" cy="245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1079502" y="2921000"/>
            <a:ext cx="10401300" cy="1143000"/>
          </a:xfrm>
        </p:spPr>
        <p:txBody>
          <a:bodyPr/>
          <a:lstStyle>
            <a:lvl1pPr>
              <a:defRPr/>
            </a:lvl1pPr>
          </a:lstStyle>
          <a:p>
            <a:r>
              <a:rPr lang="en-US"/>
              <a:t>Click to edit Master title style</a:t>
            </a:r>
            <a:endParaRPr lang="en-US" dirty="0"/>
          </a:p>
        </p:txBody>
      </p:sp>
      <p:sp>
        <p:nvSpPr>
          <p:cNvPr id="2052" name="Rectangle 4"/>
          <p:cNvSpPr>
            <a:spLocks noGrp="1" noChangeArrowheads="1"/>
          </p:cNvSpPr>
          <p:nvPr>
            <p:ph type="subTitle" idx="1"/>
          </p:nvPr>
        </p:nvSpPr>
        <p:spPr>
          <a:xfrm>
            <a:off x="1079502" y="4102100"/>
            <a:ext cx="10401300" cy="914400"/>
          </a:xfrm>
        </p:spPr>
        <p:txBody>
          <a:bodyPr/>
          <a:lstStyle>
            <a:lvl1pPr marL="0" indent="0">
              <a:buFontTx/>
              <a:buNone/>
              <a:defRPr sz="3200"/>
            </a:lvl1pPr>
          </a:lstStyle>
          <a:p>
            <a:r>
              <a:rPr lang="en-US"/>
              <a:t>Click to edit Master subtitle style</a:t>
            </a:r>
          </a:p>
        </p:txBody>
      </p:sp>
      <p:sp>
        <p:nvSpPr>
          <p:cNvPr id="6" name="Date Placeholder 5">
            <a:extLst>
              <a:ext uri="{FF2B5EF4-FFF2-40B4-BE49-F238E27FC236}">
                <a16:creationId xmlns:a16="http://schemas.microsoft.com/office/drawing/2014/main" id="{B5CC7FF8-04DD-4286-9437-DD1EDE74285C}"/>
              </a:ext>
            </a:extLst>
          </p:cNvPr>
          <p:cNvSpPr>
            <a:spLocks noGrp="1" noChangeArrowheads="1"/>
          </p:cNvSpPr>
          <p:nvPr>
            <p:ph type="dt" sz="half" idx="10"/>
          </p:nvPr>
        </p:nvSpPr>
        <p:spPr bwMode="auto">
          <a:xfrm>
            <a:off x="1092200" y="5562600"/>
            <a:ext cx="2540000" cy="457200"/>
          </a:xfrm>
        </p:spPr>
        <p:txBody>
          <a:bodyPr/>
          <a:lstStyle>
            <a:lvl1pPr>
              <a:defRPr>
                <a:solidFill>
                  <a:srgbClr val="002C77"/>
                </a:solidFill>
              </a:defRPr>
            </a:lvl1pPr>
          </a:lstStyle>
          <a:p>
            <a:pPr>
              <a:defRPr/>
            </a:pPr>
            <a:fld id="{CA551D93-8197-4E54-A19D-85463F62015D}" type="datetime1">
              <a:rPr lang="en-US" altLang="en-US"/>
              <a:pPr>
                <a:defRPr/>
              </a:pPr>
              <a:t>5/7/2024</a:t>
            </a:fld>
            <a:endParaRPr lang="en-US" altLang="en-US">
              <a:latin typeface="Times" panose="02020603050405020304" pitchFamily="18" charset="0"/>
            </a:endParaRPr>
          </a:p>
        </p:txBody>
      </p:sp>
      <p:sp>
        <p:nvSpPr>
          <p:cNvPr id="7" name="Footer Placeholder 6">
            <a:extLst>
              <a:ext uri="{FF2B5EF4-FFF2-40B4-BE49-F238E27FC236}">
                <a16:creationId xmlns:a16="http://schemas.microsoft.com/office/drawing/2014/main" id="{023B733E-0BB2-40D7-9283-A6F67822B87F}"/>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BAA617E6-143E-4B29-A1AA-B57E61DAF61B}"/>
              </a:ext>
            </a:extLst>
          </p:cNvPr>
          <p:cNvSpPr>
            <a:spLocks noGrp="1" noChangeArrowheads="1"/>
          </p:cNvSpPr>
          <p:nvPr>
            <p:ph type="sldNum" sz="quarter" idx="12"/>
          </p:nvPr>
        </p:nvSpPr>
        <p:spPr>
          <a:xfrm>
            <a:off x="8940800" y="6248400"/>
            <a:ext cx="2540000" cy="457200"/>
          </a:xfrm>
        </p:spPr>
        <p:txBody>
          <a:bodyPr/>
          <a:lstStyle>
            <a:lvl1pPr>
              <a:defRPr/>
            </a:lvl1pPr>
          </a:lstStyle>
          <a:p>
            <a:pPr>
              <a:defRPr/>
            </a:pPr>
            <a:fld id="{61E5998C-336B-4323-A895-66E237EB323E}" type="slidenum">
              <a:rPr lang="en-US" altLang="en-US"/>
              <a:pPr>
                <a:defRPr/>
              </a:pPr>
              <a:t>‹#›</a:t>
            </a:fld>
            <a:endParaRPr lang="en-US" altLang="en-US"/>
          </a:p>
        </p:txBody>
      </p:sp>
    </p:spTree>
    <p:extLst>
      <p:ext uri="{BB962C8B-B14F-4D97-AF65-F5344CB8AC3E}">
        <p14:creationId xmlns:p14="http://schemas.microsoft.com/office/powerpoint/2010/main" val="620134911"/>
      </p:ext>
    </p:extLst>
  </p:cSld>
  <p:clrMapOvr>
    <a:masterClrMapping/>
  </p:clrMapOvr>
  <p:transition spd="slow" advClick="0"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31B4-B210-4DDD-B502-9937FAE2E797}"/>
              </a:ext>
            </a:extLst>
          </p:cNvPr>
          <p:cNvSpPr>
            <a:spLocks noGrp="1"/>
          </p:cNvSpPr>
          <p:nvPr>
            <p:ph type="dt" sz="half" idx="10"/>
          </p:nvPr>
        </p:nvSpPr>
        <p:spPr/>
        <p:txBody>
          <a:bodyPr/>
          <a:lstStyle>
            <a:lvl1pPr>
              <a:defRPr/>
            </a:lvl1pPr>
          </a:lstStyle>
          <a:p>
            <a:pPr>
              <a:defRPr/>
            </a:pPr>
            <a:fld id="{6189289D-8CBA-459A-8C6C-E202E62A0FC2}" type="datetime1">
              <a:rPr lang="en-US" altLang="en-US"/>
              <a:pPr>
                <a:defRPr/>
              </a:pPr>
              <a:t>5/7/2024</a:t>
            </a:fld>
            <a:endParaRPr lang="en-US" altLang="en-US">
              <a:solidFill>
                <a:schemeClr val="tx1"/>
              </a:solidFill>
              <a:latin typeface="Times" panose="02020603050405020304" pitchFamily="18" charset="0"/>
            </a:endParaRPr>
          </a:p>
        </p:txBody>
      </p:sp>
      <p:sp>
        <p:nvSpPr>
          <p:cNvPr id="5" name="Footer Placeholder 4">
            <a:extLst>
              <a:ext uri="{FF2B5EF4-FFF2-40B4-BE49-F238E27FC236}">
                <a16:creationId xmlns:a16="http://schemas.microsoft.com/office/drawing/2014/main" id="{D0061B52-9978-471D-9198-0B0CB4BAC63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03EF715-5FE8-4D92-9796-0B0CC6CA7711}"/>
              </a:ext>
            </a:extLst>
          </p:cNvPr>
          <p:cNvSpPr>
            <a:spLocks noGrp="1"/>
          </p:cNvSpPr>
          <p:nvPr>
            <p:ph type="sldNum" sz="quarter" idx="12"/>
          </p:nvPr>
        </p:nvSpPr>
        <p:spPr/>
        <p:txBody>
          <a:bodyPr/>
          <a:lstStyle>
            <a:lvl1pPr>
              <a:defRPr/>
            </a:lvl1pPr>
          </a:lstStyle>
          <a:p>
            <a:pPr>
              <a:defRPr/>
            </a:pPr>
            <a:fld id="{446FC490-FF82-455B-B27C-1E31919BE506}" type="slidenum">
              <a:rPr lang="en-US" altLang="en-US"/>
              <a:pPr>
                <a:defRPr/>
              </a:pPr>
              <a:t>‹#›</a:t>
            </a:fld>
            <a:endParaRPr lang="en-US" altLang="en-US"/>
          </a:p>
        </p:txBody>
      </p:sp>
    </p:spTree>
    <p:extLst>
      <p:ext uri="{BB962C8B-B14F-4D97-AF65-F5344CB8AC3E}">
        <p14:creationId xmlns:p14="http://schemas.microsoft.com/office/powerpoint/2010/main" val="3213073290"/>
      </p:ext>
    </p:extLst>
  </p:cSld>
  <p:clrMapOvr>
    <a:masterClrMapping/>
  </p:clrMapOvr>
  <p:transition spd="slow" advClick="0"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5"/>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5"/>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B16B7-52FD-4EA6-BA8D-9C98DE37D8B6}"/>
              </a:ext>
            </a:extLst>
          </p:cNvPr>
          <p:cNvSpPr>
            <a:spLocks noGrp="1"/>
          </p:cNvSpPr>
          <p:nvPr>
            <p:ph type="dt" sz="half" idx="10"/>
          </p:nvPr>
        </p:nvSpPr>
        <p:spPr/>
        <p:txBody>
          <a:bodyPr/>
          <a:lstStyle>
            <a:lvl1pPr>
              <a:defRPr/>
            </a:lvl1pPr>
          </a:lstStyle>
          <a:p>
            <a:pPr>
              <a:defRPr/>
            </a:pPr>
            <a:fld id="{11F055AA-28CA-4B02-970A-831153790FF2}" type="datetime1">
              <a:rPr lang="en-US" altLang="en-US"/>
              <a:pPr>
                <a:defRPr/>
              </a:pPr>
              <a:t>5/7/2024</a:t>
            </a:fld>
            <a:endParaRPr lang="en-US" altLang="en-US">
              <a:solidFill>
                <a:schemeClr val="tx1"/>
              </a:solidFill>
              <a:latin typeface="Times" panose="02020603050405020304" pitchFamily="18" charset="0"/>
            </a:endParaRPr>
          </a:p>
        </p:txBody>
      </p:sp>
      <p:sp>
        <p:nvSpPr>
          <p:cNvPr id="5" name="Footer Placeholder 4">
            <a:extLst>
              <a:ext uri="{FF2B5EF4-FFF2-40B4-BE49-F238E27FC236}">
                <a16:creationId xmlns:a16="http://schemas.microsoft.com/office/drawing/2014/main" id="{A7170153-D220-417E-A23F-85154A4CB63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6DA978B-3D0A-4221-866C-CC3F76EC1BE1}"/>
              </a:ext>
            </a:extLst>
          </p:cNvPr>
          <p:cNvSpPr>
            <a:spLocks noGrp="1"/>
          </p:cNvSpPr>
          <p:nvPr>
            <p:ph type="sldNum" sz="quarter" idx="12"/>
          </p:nvPr>
        </p:nvSpPr>
        <p:spPr/>
        <p:txBody>
          <a:bodyPr/>
          <a:lstStyle>
            <a:lvl1pPr>
              <a:defRPr/>
            </a:lvl1pPr>
          </a:lstStyle>
          <a:p>
            <a:pPr>
              <a:defRPr/>
            </a:pPr>
            <a:fld id="{0695ED66-FD37-477B-8573-B3A01E528CF9}" type="slidenum">
              <a:rPr lang="en-US" altLang="en-US"/>
              <a:pPr>
                <a:defRPr/>
              </a:pPr>
              <a:t>‹#›</a:t>
            </a:fld>
            <a:endParaRPr lang="en-US" altLang="en-US"/>
          </a:p>
        </p:txBody>
      </p:sp>
    </p:spTree>
    <p:extLst>
      <p:ext uri="{BB962C8B-B14F-4D97-AF65-F5344CB8AC3E}">
        <p14:creationId xmlns:p14="http://schemas.microsoft.com/office/powerpoint/2010/main" val="41057775"/>
      </p:ext>
    </p:extLst>
  </p:cSld>
  <p:clrMapOvr>
    <a:masterClrMapping/>
  </p:clrMapOvr>
  <p:transition spd="slow" advClick="0" advTm="7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le.jpg">
            <a:extLst>
              <a:ext uri="{FF2B5EF4-FFF2-40B4-BE49-F238E27FC236}">
                <a16:creationId xmlns:a16="http://schemas.microsoft.com/office/drawing/2014/main" id="{82EE1BF6-0EEB-401C-B765-759762D6F1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FAE640E1-14B6-4E41-965B-138D115308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085" y="584200"/>
            <a:ext cx="4083049"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079502" y="3429000"/>
            <a:ext cx="10401300"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1079502" y="4610100"/>
            <a:ext cx="10401300" cy="914400"/>
          </a:xfrm>
        </p:spPr>
        <p:txBody>
          <a:bodyPr/>
          <a:lstStyle>
            <a:lvl1pPr marL="0" indent="0">
              <a:buFontTx/>
              <a:buNone/>
              <a:defRPr sz="3200">
                <a:solidFill>
                  <a:schemeClr val="bg1"/>
                </a:solidFill>
              </a:defRPr>
            </a:lvl1pPr>
          </a:lstStyle>
          <a:p>
            <a:r>
              <a:rPr lang="en-US"/>
              <a:t>Click to edit Master subtitle style</a:t>
            </a:r>
          </a:p>
        </p:txBody>
      </p:sp>
      <p:sp>
        <p:nvSpPr>
          <p:cNvPr id="6" name="Date Placeholder 5">
            <a:extLst>
              <a:ext uri="{FF2B5EF4-FFF2-40B4-BE49-F238E27FC236}">
                <a16:creationId xmlns:a16="http://schemas.microsoft.com/office/drawing/2014/main" id="{CD55B054-8FD3-4331-AC4D-8E882F0890E0}"/>
              </a:ext>
            </a:extLst>
          </p:cNvPr>
          <p:cNvSpPr>
            <a:spLocks noGrp="1" noChangeArrowheads="1"/>
          </p:cNvSpPr>
          <p:nvPr>
            <p:ph type="dt" sz="half" idx="10"/>
          </p:nvPr>
        </p:nvSpPr>
        <p:spPr bwMode="white">
          <a:xfrm>
            <a:off x="1092200" y="6197600"/>
            <a:ext cx="2540000" cy="381000"/>
          </a:xfrm>
        </p:spPr>
        <p:txBody>
          <a:bodyPr/>
          <a:lstStyle>
            <a:lvl1pPr>
              <a:defRPr>
                <a:solidFill>
                  <a:schemeClr val="bg1"/>
                </a:solidFill>
              </a:defRPr>
            </a:lvl1pPr>
          </a:lstStyle>
          <a:p>
            <a:pPr>
              <a:defRPr/>
            </a:pPr>
            <a:fld id="{2AB8E52D-5B2B-4D42-BD79-30CA7D0B2940}" type="datetime4">
              <a:rPr lang="en-US"/>
              <a:pPr>
                <a:defRPr/>
              </a:pPr>
              <a:t>May 7, 2024</a:t>
            </a:fld>
            <a:endParaRPr lang="en-US">
              <a:latin typeface="Times" charset="0"/>
            </a:endParaRPr>
          </a:p>
        </p:txBody>
      </p:sp>
      <p:sp>
        <p:nvSpPr>
          <p:cNvPr id="7" name="Footer Placeholder 6">
            <a:extLst>
              <a:ext uri="{FF2B5EF4-FFF2-40B4-BE49-F238E27FC236}">
                <a16:creationId xmlns:a16="http://schemas.microsoft.com/office/drawing/2014/main" id="{DD972BE5-4557-4134-BCC0-0D95A79AF4F7}"/>
              </a:ext>
            </a:extLst>
          </p:cNvPr>
          <p:cNvSpPr>
            <a:spLocks noGrp="1" noChangeArrowheads="1"/>
          </p:cNvSpPr>
          <p:nvPr>
            <p:ph type="ftr" sz="quarter" idx="11"/>
          </p:nvPr>
        </p:nvSpPr>
        <p:spPr bwMode="white">
          <a:xfrm>
            <a:off x="4165600" y="6197600"/>
            <a:ext cx="3860800" cy="381000"/>
          </a:xfrm>
        </p:spPr>
        <p:txBody>
          <a:bodyPr/>
          <a:lstStyle>
            <a:lvl1pPr>
              <a:defRPr>
                <a:solidFill>
                  <a:schemeClr val="bg1"/>
                </a:solidFill>
              </a:defRPr>
            </a:lvl1pPr>
          </a:lstStyle>
          <a:p>
            <a:pPr>
              <a:defRPr/>
            </a:pPr>
            <a:endParaRPr lang="en-US"/>
          </a:p>
        </p:txBody>
      </p:sp>
      <p:sp>
        <p:nvSpPr>
          <p:cNvPr id="8" name="Slide Number Placeholder 7">
            <a:extLst>
              <a:ext uri="{FF2B5EF4-FFF2-40B4-BE49-F238E27FC236}">
                <a16:creationId xmlns:a16="http://schemas.microsoft.com/office/drawing/2014/main" id="{3DEB564A-C492-4C93-A629-7CEB536112CF}"/>
              </a:ext>
            </a:extLst>
          </p:cNvPr>
          <p:cNvSpPr>
            <a:spLocks noGrp="1" noChangeArrowheads="1"/>
          </p:cNvSpPr>
          <p:nvPr>
            <p:ph type="sldNum" sz="quarter" idx="12"/>
          </p:nvPr>
        </p:nvSpPr>
        <p:spPr bwMode="white">
          <a:xfrm>
            <a:off x="8940800" y="6197600"/>
            <a:ext cx="2540000" cy="381000"/>
          </a:xfrm>
        </p:spPr>
        <p:txBody>
          <a:bodyPr/>
          <a:lstStyle>
            <a:lvl1pPr>
              <a:defRPr>
                <a:solidFill>
                  <a:schemeClr val="bg1"/>
                </a:solidFill>
              </a:defRPr>
            </a:lvl1pPr>
          </a:lstStyle>
          <a:p>
            <a:pPr>
              <a:defRPr/>
            </a:pPr>
            <a:fld id="{AB705737-0ED3-42F2-AA87-BA190D12577E}" type="slidenum">
              <a:rPr lang="en-US" altLang="en-US"/>
              <a:pPr>
                <a:defRPr/>
              </a:pPr>
              <a:t>‹#›</a:t>
            </a:fld>
            <a:endParaRPr lang="en-US" altLang="en-US"/>
          </a:p>
        </p:txBody>
      </p:sp>
    </p:spTree>
    <p:extLst>
      <p:ext uri="{BB962C8B-B14F-4D97-AF65-F5344CB8AC3E}">
        <p14:creationId xmlns:p14="http://schemas.microsoft.com/office/powerpoint/2010/main" val="26129764"/>
      </p:ext>
    </p:extLst>
  </p:cSld>
  <p:clrMapOvr>
    <a:masterClrMapping/>
  </p:clrMapOvr>
  <p:transition spd="slow" advClick="0" advTm="7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14347-045D-4588-BBD5-2250A890BB7D}"/>
              </a:ext>
            </a:extLst>
          </p:cNvPr>
          <p:cNvSpPr>
            <a:spLocks noGrp="1"/>
          </p:cNvSpPr>
          <p:nvPr>
            <p:ph type="dt" sz="half" idx="10"/>
          </p:nvPr>
        </p:nvSpPr>
        <p:spPr/>
        <p:txBody>
          <a:bodyPr/>
          <a:lstStyle>
            <a:lvl1pPr>
              <a:defRPr/>
            </a:lvl1pPr>
          </a:lstStyle>
          <a:p>
            <a:pPr>
              <a:defRPr/>
            </a:pPr>
            <a:fld id="{CD7A1454-AF18-4997-958B-F5AD1DEB6710}" type="datetime4">
              <a:rPr lang="en-US"/>
              <a:pPr>
                <a:defRPr/>
              </a:pPr>
              <a:t>May 7, 2024</a:t>
            </a:fld>
            <a:endParaRPr lang="en-US">
              <a:latin typeface="Times" charset="0"/>
            </a:endParaRPr>
          </a:p>
        </p:txBody>
      </p:sp>
      <p:sp>
        <p:nvSpPr>
          <p:cNvPr id="5" name="Footer Placeholder 4">
            <a:extLst>
              <a:ext uri="{FF2B5EF4-FFF2-40B4-BE49-F238E27FC236}">
                <a16:creationId xmlns:a16="http://schemas.microsoft.com/office/drawing/2014/main" id="{065516FC-55C1-465A-BACF-6B4F22A0F6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1173DD-A8F7-4E22-B901-AC569CB3EED0}"/>
              </a:ext>
            </a:extLst>
          </p:cNvPr>
          <p:cNvSpPr>
            <a:spLocks noGrp="1"/>
          </p:cNvSpPr>
          <p:nvPr>
            <p:ph type="sldNum" sz="quarter" idx="12"/>
          </p:nvPr>
        </p:nvSpPr>
        <p:spPr/>
        <p:txBody>
          <a:bodyPr/>
          <a:lstStyle>
            <a:lvl1pPr>
              <a:defRPr/>
            </a:lvl1pPr>
          </a:lstStyle>
          <a:p>
            <a:pPr>
              <a:defRPr/>
            </a:pPr>
            <a:fld id="{99E598E9-CF89-4634-9D46-98992EFC6C59}"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21133277"/>
      </p:ext>
    </p:extLst>
  </p:cSld>
  <p:clrMapOvr>
    <a:masterClrMapping/>
  </p:clrMapOvr>
  <p:transition spd="slow" advClick="0" advTm="7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4" name="Date Placeholder 3">
            <a:extLst>
              <a:ext uri="{FF2B5EF4-FFF2-40B4-BE49-F238E27FC236}">
                <a16:creationId xmlns:a16="http://schemas.microsoft.com/office/drawing/2014/main" id="{C2E9095E-5C4B-4A97-B569-070648C1EFE2}"/>
              </a:ext>
            </a:extLst>
          </p:cNvPr>
          <p:cNvSpPr>
            <a:spLocks noGrp="1"/>
          </p:cNvSpPr>
          <p:nvPr>
            <p:ph type="dt" sz="half" idx="10"/>
          </p:nvPr>
        </p:nvSpPr>
        <p:spPr/>
        <p:txBody>
          <a:bodyPr/>
          <a:lstStyle>
            <a:lvl1pPr>
              <a:defRPr/>
            </a:lvl1pPr>
          </a:lstStyle>
          <a:p>
            <a:pPr>
              <a:defRPr/>
            </a:pPr>
            <a:fld id="{17D42AC7-1BAC-4C0A-B4E0-C0D73E8A1CBC}" type="datetime4">
              <a:rPr lang="en-US"/>
              <a:pPr>
                <a:defRPr/>
              </a:pPr>
              <a:t>May 7, 2024</a:t>
            </a:fld>
            <a:endParaRPr lang="en-US">
              <a:latin typeface="Times" charset="0"/>
            </a:endParaRPr>
          </a:p>
        </p:txBody>
      </p:sp>
      <p:sp>
        <p:nvSpPr>
          <p:cNvPr id="5" name="Footer Placeholder 4">
            <a:extLst>
              <a:ext uri="{FF2B5EF4-FFF2-40B4-BE49-F238E27FC236}">
                <a16:creationId xmlns:a16="http://schemas.microsoft.com/office/drawing/2014/main" id="{21E8A780-B015-4184-81FA-1FD692C1F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FCEB1C-29EF-40B7-80A2-B0D630976CDF}"/>
              </a:ext>
            </a:extLst>
          </p:cNvPr>
          <p:cNvSpPr>
            <a:spLocks noGrp="1"/>
          </p:cNvSpPr>
          <p:nvPr>
            <p:ph type="sldNum" sz="quarter" idx="12"/>
          </p:nvPr>
        </p:nvSpPr>
        <p:spPr/>
        <p:txBody>
          <a:bodyPr/>
          <a:lstStyle>
            <a:lvl1pPr>
              <a:defRPr/>
            </a:lvl1pPr>
          </a:lstStyle>
          <a:p>
            <a:pPr>
              <a:defRPr/>
            </a:pPr>
            <a:fld id="{D4995B8F-133D-40D1-9EC4-127A72EB9994}"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031965273"/>
      </p:ext>
    </p:extLst>
  </p:cSld>
  <p:clrMapOvr>
    <a:masterClrMapping/>
  </p:clrMapOvr>
  <p:transition spd="slow" advClick="0" advTm="7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2FDDC-070B-43DF-9CAD-97547D177D93}"/>
              </a:ext>
            </a:extLst>
          </p:cNvPr>
          <p:cNvSpPr>
            <a:spLocks noGrp="1"/>
          </p:cNvSpPr>
          <p:nvPr>
            <p:ph type="dt" sz="half" idx="10"/>
          </p:nvPr>
        </p:nvSpPr>
        <p:spPr/>
        <p:txBody>
          <a:bodyPr/>
          <a:lstStyle>
            <a:lvl1pPr>
              <a:defRPr/>
            </a:lvl1pPr>
          </a:lstStyle>
          <a:p>
            <a:pPr>
              <a:defRPr/>
            </a:pPr>
            <a:fld id="{D798AA89-233C-4191-9326-1FC37CFE74AC}" type="datetime4">
              <a:rPr lang="en-US"/>
              <a:pPr>
                <a:defRPr/>
              </a:pPr>
              <a:t>May 7, 2024</a:t>
            </a:fld>
            <a:endParaRPr lang="en-US">
              <a:latin typeface="Times" charset="0"/>
            </a:endParaRPr>
          </a:p>
        </p:txBody>
      </p:sp>
      <p:sp>
        <p:nvSpPr>
          <p:cNvPr id="6" name="Footer Placeholder 5">
            <a:extLst>
              <a:ext uri="{FF2B5EF4-FFF2-40B4-BE49-F238E27FC236}">
                <a16:creationId xmlns:a16="http://schemas.microsoft.com/office/drawing/2014/main" id="{DFC859F5-B38C-48A0-ABA6-77F246D626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003D79A-C7C0-43D9-8FAF-85B37FD77BAE}"/>
              </a:ext>
            </a:extLst>
          </p:cNvPr>
          <p:cNvSpPr>
            <a:spLocks noGrp="1"/>
          </p:cNvSpPr>
          <p:nvPr>
            <p:ph type="sldNum" sz="quarter" idx="12"/>
          </p:nvPr>
        </p:nvSpPr>
        <p:spPr/>
        <p:txBody>
          <a:bodyPr/>
          <a:lstStyle>
            <a:lvl1pPr>
              <a:defRPr/>
            </a:lvl1pPr>
          </a:lstStyle>
          <a:p>
            <a:pPr>
              <a:defRPr/>
            </a:pPr>
            <a:fld id="{433AE568-09AD-49A9-B54B-2BCBD0EE99C6}"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550683604"/>
      </p:ext>
    </p:extLst>
  </p:cSld>
  <p:clrMapOvr>
    <a:masterClrMapping/>
  </p:clrMapOvr>
  <p:transition spd="slow" advClick="0" advTm="7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D1D66-F297-4E29-85EB-3F63AE48D87B}"/>
              </a:ext>
            </a:extLst>
          </p:cNvPr>
          <p:cNvSpPr>
            <a:spLocks noGrp="1"/>
          </p:cNvSpPr>
          <p:nvPr>
            <p:ph type="dt" sz="half" idx="10"/>
          </p:nvPr>
        </p:nvSpPr>
        <p:spPr/>
        <p:txBody>
          <a:bodyPr/>
          <a:lstStyle>
            <a:lvl1pPr>
              <a:defRPr/>
            </a:lvl1pPr>
          </a:lstStyle>
          <a:p>
            <a:pPr>
              <a:defRPr/>
            </a:pPr>
            <a:fld id="{16948C7E-0822-412C-89F4-E7CF288DCCE5}" type="datetime4">
              <a:rPr lang="en-US"/>
              <a:pPr>
                <a:defRPr/>
              </a:pPr>
              <a:t>May 7, 2024</a:t>
            </a:fld>
            <a:endParaRPr lang="en-US">
              <a:latin typeface="Times" charset="0"/>
            </a:endParaRPr>
          </a:p>
        </p:txBody>
      </p:sp>
      <p:sp>
        <p:nvSpPr>
          <p:cNvPr id="8" name="Footer Placeholder 7">
            <a:extLst>
              <a:ext uri="{FF2B5EF4-FFF2-40B4-BE49-F238E27FC236}">
                <a16:creationId xmlns:a16="http://schemas.microsoft.com/office/drawing/2014/main" id="{33BCC89F-749B-4DB6-8C41-F7A651BA4D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2659810-04E2-4F4C-BC36-01A75BE2CF88}"/>
              </a:ext>
            </a:extLst>
          </p:cNvPr>
          <p:cNvSpPr>
            <a:spLocks noGrp="1"/>
          </p:cNvSpPr>
          <p:nvPr>
            <p:ph type="sldNum" sz="quarter" idx="12"/>
          </p:nvPr>
        </p:nvSpPr>
        <p:spPr/>
        <p:txBody>
          <a:bodyPr/>
          <a:lstStyle>
            <a:lvl1pPr>
              <a:defRPr/>
            </a:lvl1pPr>
          </a:lstStyle>
          <a:p>
            <a:pPr>
              <a:defRPr/>
            </a:pPr>
            <a:fld id="{8C6F9409-1915-43B8-8B1F-BDF9059276ED}"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345671"/>
      </p:ext>
    </p:extLst>
  </p:cSld>
  <p:clrMapOvr>
    <a:masterClrMapping/>
  </p:clrMapOvr>
  <p:transition spd="slow" advClick="0" advTm="7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7D547-645E-4971-B952-4260C86C382B}"/>
              </a:ext>
            </a:extLst>
          </p:cNvPr>
          <p:cNvSpPr>
            <a:spLocks noGrp="1"/>
          </p:cNvSpPr>
          <p:nvPr>
            <p:ph type="dt" sz="half" idx="10"/>
          </p:nvPr>
        </p:nvSpPr>
        <p:spPr/>
        <p:txBody>
          <a:bodyPr/>
          <a:lstStyle>
            <a:lvl1pPr>
              <a:defRPr/>
            </a:lvl1pPr>
          </a:lstStyle>
          <a:p>
            <a:pPr>
              <a:defRPr/>
            </a:pPr>
            <a:fld id="{B0E57221-EF09-4C3C-9238-B4B56D97C096}" type="datetime4">
              <a:rPr lang="en-US"/>
              <a:pPr>
                <a:defRPr/>
              </a:pPr>
              <a:t>May 7, 2024</a:t>
            </a:fld>
            <a:endParaRPr lang="en-US">
              <a:latin typeface="Times" charset="0"/>
            </a:endParaRPr>
          </a:p>
        </p:txBody>
      </p:sp>
      <p:sp>
        <p:nvSpPr>
          <p:cNvPr id="4" name="Footer Placeholder 3">
            <a:extLst>
              <a:ext uri="{FF2B5EF4-FFF2-40B4-BE49-F238E27FC236}">
                <a16:creationId xmlns:a16="http://schemas.microsoft.com/office/drawing/2014/main" id="{55CB99D5-3B7F-4CD3-BDB7-EBE5359BC1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0AA9CC4-0D06-4F6F-BCF9-C6EB9FE8F519}"/>
              </a:ext>
            </a:extLst>
          </p:cNvPr>
          <p:cNvSpPr>
            <a:spLocks noGrp="1"/>
          </p:cNvSpPr>
          <p:nvPr>
            <p:ph type="sldNum" sz="quarter" idx="12"/>
          </p:nvPr>
        </p:nvSpPr>
        <p:spPr/>
        <p:txBody>
          <a:bodyPr/>
          <a:lstStyle>
            <a:lvl1pPr>
              <a:defRPr/>
            </a:lvl1pPr>
          </a:lstStyle>
          <a:p>
            <a:pPr>
              <a:defRPr/>
            </a:pPr>
            <a:fld id="{F01ECC42-00BD-49F6-9CA8-444D70A50189}"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708324674"/>
      </p:ext>
    </p:extLst>
  </p:cSld>
  <p:clrMapOvr>
    <a:masterClrMapping/>
  </p:clrMapOvr>
  <p:transition spd="slow" advClick="0" advTm="7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9A60F-F1F9-4E83-951A-D3BF20FF1990}"/>
              </a:ext>
            </a:extLst>
          </p:cNvPr>
          <p:cNvSpPr>
            <a:spLocks noGrp="1"/>
          </p:cNvSpPr>
          <p:nvPr>
            <p:ph type="dt" sz="half" idx="10"/>
          </p:nvPr>
        </p:nvSpPr>
        <p:spPr/>
        <p:txBody>
          <a:bodyPr/>
          <a:lstStyle>
            <a:lvl1pPr>
              <a:defRPr/>
            </a:lvl1pPr>
          </a:lstStyle>
          <a:p>
            <a:pPr>
              <a:defRPr/>
            </a:pPr>
            <a:fld id="{44EB8E7F-CA8E-4159-BE9D-01846E6D4959}" type="datetime4">
              <a:rPr lang="en-US"/>
              <a:pPr>
                <a:defRPr/>
              </a:pPr>
              <a:t>May 7, 2024</a:t>
            </a:fld>
            <a:endParaRPr lang="en-US">
              <a:latin typeface="Times" charset="0"/>
            </a:endParaRPr>
          </a:p>
        </p:txBody>
      </p:sp>
      <p:sp>
        <p:nvSpPr>
          <p:cNvPr id="3" name="Footer Placeholder 2">
            <a:extLst>
              <a:ext uri="{FF2B5EF4-FFF2-40B4-BE49-F238E27FC236}">
                <a16:creationId xmlns:a16="http://schemas.microsoft.com/office/drawing/2014/main" id="{10DF3113-69D6-406B-9F50-7C4C910425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C6C6384-4FFD-4635-B046-E7C000E86DB7}"/>
              </a:ext>
            </a:extLst>
          </p:cNvPr>
          <p:cNvSpPr>
            <a:spLocks noGrp="1"/>
          </p:cNvSpPr>
          <p:nvPr>
            <p:ph type="sldNum" sz="quarter" idx="12"/>
          </p:nvPr>
        </p:nvSpPr>
        <p:spPr/>
        <p:txBody>
          <a:bodyPr/>
          <a:lstStyle>
            <a:lvl1pPr>
              <a:defRPr/>
            </a:lvl1pPr>
          </a:lstStyle>
          <a:p>
            <a:pPr>
              <a:defRPr/>
            </a:pPr>
            <a:fld id="{4C6C0ACB-9E0A-4D87-A3BC-FA230C8B49CD}"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573431975"/>
      </p:ext>
    </p:extLst>
  </p:cSld>
  <p:clrMapOvr>
    <a:masterClrMapping/>
  </p:clrMapOvr>
  <p:transition spd="slow" advClick="0" advTm="7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414A0642-59DC-4842-953C-309A900C8635}"/>
              </a:ext>
            </a:extLst>
          </p:cNvPr>
          <p:cNvSpPr>
            <a:spLocks noGrp="1"/>
          </p:cNvSpPr>
          <p:nvPr>
            <p:ph type="dt" sz="half" idx="10"/>
          </p:nvPr>
        </p:nvSpPr>
        <p:spPr/>
        <p:txBody>
          <a:bodyPr/>
          <a:lstStyle>
            <a:lvl1pPr>
              <a:defRPr/>
            </a:lvl1pPr>
          </a:lstStyle>
          <a:p>
            <a:pPr>
              <a:defRPr/>
            </a:pPr>
            <a:fld id="{016A3F08-245C-4C23-9C52-EFE77DD25C21}" type="datetime4">
              <a:rPr lang="en-US"/>
              <a:pPr>
                <a:defRPr/>
              </a:pPr>
              <a:t>May 7, 2024</a:t>
            </a:fld>
            <a:endParaRPr lang="en-US">
              <a:latin typeface="Times" charset="0"/>
            </a:endParaRPr>
          </a:p>
        </p:txBody>
      </p:sp>
      <p:sp>
        <p:nvSpPr>
          <p:cNvPr id="6" name="Footer Placeholder 5">
            <a:extLst>
              <a:ext uri="{FF2B5EF4-FFF2-40B4-BE49-F238E27FC236}">
                <a16:creationId xmlns:a16="http://schemas.microsoft.com/office/drawing/2014/main" id="{0A31D979-D5EA-4BBA-8773-B405B73F9B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07F4367-58AC-436D-BBDB-BB1C287A368E}"/>
              </a:ext>
            </a:extLst>
          </p:cNvPr>
          <p:cNvSpPr>
            <a:spLocks noGrp="1"/>
          </p:cNvSpPr>
          <p:nvPr>
            <p:ph type="sldNum" sz="quarter" idx="12"/>
          </p:nvPr>
        </p:nvSpPr>
        <p:spPr/>
        <p:txBody>
          <a:bodyPr/>
          <a:lstStyle>
            <a:lvl1pPr>
              <a:defRPr/>
            </a:lvl1pPr>
          </a:lstStyle>
          <a:p>
            <a:pPr>
              <a:defRPr/>
            </a:pPr>
            <a:fld id="{D712FA5E-AFE8-4762-9DC2-3FC75E31ABE6}"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281601795"/>
      </p:ext>
    </p:extLst>
  </p:cSld>
  <p:clrMapOvr>
    <a:masterClrMapping/>
  </p:clrMapOvr>
  <p:transition spd="slow" advClick="0"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A3A55-4546-4D6B-9F50-71962A7FF2AE}"/>
              </a:ext>
            </a:extLst>
          </p:cNvPr>
          <p:cNvSpPr>
            <a:spLocks noGrp="1"/>
          </p:cNvSpPr>
          <p:nvPr>
            <p:ph type="dt" sz="half" idx="10"/>
          </p:nvPr>
        </p:nvSpPr>
        <p:spPr/>
        <p:txBody>
          <a:bodyPr/>
          <a:lstStyle>
            <a:lvl1pPr>
              <a:defRPr/>
            </a:lvl1pPr>
          </a:lstStyle>
          <a:p>
            <a:pPr>
              <a:defRPr/>
            </a:pPr>
            <a:fld id="{EF5C62E2-DAA1-4360-98EC-77AC4AA7DA6B}" type="datetime1">
              <a:rPr lang="en-US" altLang="en-US"/>
              <a:pPr>
                <a:defRPr/>
              </a:pPr>
              <a:t>5/7/2024</a:t>
            </a:fld>
            <a:endParaRPr lang="en-US" altLang="en-US">
              <a:solidFill>
                <a:schemeClr val="tx1"/>
              </a:solidFill>
              <a:latin typeface="Times" panose="02020603050405020304" pitchFamily="18" charset="0"/>
            </a:endParaRPr>
          </a:p>
        </p:txBody>
      </p:sp>
      <p:sp>
        <p:nvSpPr>
          <p:cNvPr id="5" name="Footer Placeholder 4">
            <a:extLst>
              <a:ext uri="{FF2B5EF4-FFF2-40B4-BE49-F238E27FC236}">
                <a16:creationId xmlns:a16="http://schemas.microsoft.com/office/drawing/2014/main" id="{78D420BE-DFB5-4760-87E6-733D56C4B9A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6EB1346-52CD-4655-B581-D59A11E717D4}"/>
              </a:ext>
            </a:extLst>
          </p:cNvPr>
          <p:cNvSpPr>
            <a:spLocks noGrp="1"/>
          </p:cNvSpPr>
          <p:nvPr>
            <p:ph type="sldNum" sz="quarter" idx="12"/>
          </p:nvPr>
        </p:nvSpPr>
        <p:spPr/>
        <p:txBody>
          <a:bodyPr/>
          <a:lstStyle>
            <a:lvl1pPr>
              <a:defRPr/>
            </a:lvl1pPr>
          </a:lstStyle>
          <a:p>
            <a:pPr>
              <a:defRPr/>
            </a:pPr>
            <a:fld id="{7A2A9BBB-7DD5-4C8E-9AF1-A9C5FB7619C0}" type="slidenum">
              <a:rPr lang="en-US" altLang="en-US"/>
              <a:pPr>
                <a:defRPr/>
              </a:pPr>
              <a:t>‹#›</a:t>
            </a:fld>
            <a:endParaRPr lang="en-US" altLang="en-US"/>
          </a:p>
        </p:txBody>
      </p:sp>
    </p:spTree>
    <p:extLst>
      <p:ext uri="{BB962C8B-B14F-4D97-AF65-F5344CB8AC3E}">
        <p14:creationId xmlns:p14="http://schemas.microsoft.com/office/powerpoint/2010/main" val="924579858"/>
      </p:ext>
    </p:extLst>
  </p:cSld>
  <p:clrMapOvr>
    <a:masterClrMapping/>
  </p:clrMapOvr>
  <p:transition spd="slow" advClick="0" advTm="7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38B5CB4F-A74F-4470-8127-461D8DBAA919}"/>
              </a:ext>
            </a:extLst>
          </p:cNvPr>
          <p:cNvSpPr>
            <a:spLocks noGrp="1"/>
          </p:cNvSpPr>
          <p:nvPr>
            <p:ph type="dt" sz="half" idx="10"/>
          </p:nvPr>
        </p:nvSpPr>
        <p:spPr/>
        <p:txBody>
          <a:bodyPr/>
          <a:lstStyle>
            <a:lvl1pPr>
              <a:defRPr/>
            </a:lvl1pPr>
          </a:lstStyle>
          <a:p>
            <a:pPr>
              <a:defRPr/>
            </a:pPr>
            <a:fld id="{E0522173-4BFD-4BDA-A46F-86A8EAF7BA76}" type="datetime4">
              <a:rPr lang="en-US"/>
              <a:pPr>
                <a:defRPr/>
              </a:pPr>
              <a:t>May 7, 2024</a:t>
            </a:fld>
            <a:endParaRPr lang="en-US">
              <a:latin typeface="Times" charset="0"/>
            </a:endParaRPr>
          </a:p>
        </p:txBody>
      </p:sp>
      <p:sp>
        <p:nvSpPr>
          <p:cNvPr id="6" name="Footer Placeholder 5">
            <a:extLst>
              <a:ext uri="{FF2B5EF4-FFF2-40B4-BE49-F238E27FC236}">
                <a16:creationId xmlns:a16="http://schemas.microsoft.com/office/drawing/2014/main" id="{2CC7F519-9201-4C42-B5BC-E9195BB5E0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181CBB2-1F68-4874-BB3E-CE2715DC804A}"/>
              </a:ext>
            </a:extLst>
          </p:cNvPr>
          <p:cNvSpPr>
            <a:spLocks noGrp="1"/>
          </p:cNvSpPr>
          <p:nvPr>
            <p:ph type="sldNum" sz="quarter" idx="12"/>
          </p:nvPr>
        </p:nvSpPr>
        <p:spPr/>
        <p:txBody>
          <a:bodyPr/>
          <a:lstStyle>
            <a:lvl1pPr>
              <a:defRPr/>
            </a:lvl1pPr>
          </a:lstStyle>
          <a:p>
            <a:pPr>
              <a:defRPr/>
            </a:pPr>
            <a:fld id="{60E043AB-86C6-4AEB-AFD5-2081BF7C1E01}"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206797250"/>
      </p:ext>
    </p:extLst>
  </p:cSld>
  <p:clrMapOvr>
    <a:masterClrMapping/>
  </p:clrMapOvr>
  <p:transition spd="slow" advClick="0" advTm="7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BB5CB-D59D-49EF-8D80-57244C72D4C9}"/>
              </a:ext>
            </a:extLst>
          </p:cNvPr>
          <p:cNvSpPr>
            <a:spLocks noGrp="1"/>
          </p:cNvSpPr>
          <p:nvPr>
            <p:ph type="dt" sz="half" idx="10"/>
          </p:nvPr>
        </p:nvSpPr>
        <p:spPr/>
        <p:txBody>
          <a:bodyPr/>
          <a:lstStyle>
            <a:lvl1pPr>
              <a:defRPr/>
            </a:lvl1pPr>
          </a:lstStyle>
          <a:p>
            <a:pPr>
              <a:defRPr/>
            </a:pPr>
            <a:fld id="{2ADC4915-DF39-491E-B848-031184F114D9}" type="datetime4">
              <a:rPr lang="en-US"/>
              <a:pPr>
                <a:defRPr/>
              </a:pPr>
              <a:t>May 7, 2024</a:t>
            </a:fld>
            <a:endParaRPr lang="en-US">
              <a:latin typeface="Times" charset="0"/>
            </a:endParaRPr>
          </a:p>
        </p:txBody>
      </p:sp>
      <p:sp>
        <p:nvSpPr>
          <p:cNvPr id="5" name="Footer Placeholder 4">
            <a:extLst>
              <a:ext uri="{FF2B5EF4-FFF2-40B4-BE49-F238E27FC236}">
                <a16:creationId xmlns:a16="http://schemas.microsoft.com/office/drawing/2014/main" id="{0F125D4F-684B-42DE-A6CC-3AECE9C40E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016EF4-D8AF-4DA1-9186-E8566BCEA3C0}"/>
              </a:ext>
            </a:extLst>
          </p:cNvPr>
          <p:cNvSpPr>
            <a:spLocks noGrp="1"/>
          </p:cNvSpPr>
          <p:nvPr>
            <p:ph type="sldNum" sz="quarter" idx="12"/>
          </p:nvPr>
        </p:nvSpPr>
        <p:spPr/>
        <p:txBody>
          <a:bodyPr/>
          <a:lstStyle>
            <a:lvl1pPr>
              <a:defRPr/>
            </a:lvl1pPr>
          </a:lstStyle>
          <a:p>
            <a:pPr>
              <a:defRPr/>
            </a:pPr>
            <a:fld id="{03242D89-45FA-4C2F-A557-3139DCDD0A10}"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515000833"/>
      </p:ext>
    </p:extLst>
  </p:cSld>
  <p:clrMapOvr>
    <a:masterClrMapping/>
  </p:clrMapOvr>
  <p:transition spd="slow" advClick="0" advTm="7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5"/>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5"/>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59ADC-0C5E-4285-9598-F7E62DAE5D86}"/>
              </a:ext>
            </a:extLst>
          </p:cNvPr>
          <p:cNvSpPr>
            <a:spLocks noGrp="1"/>
          </p:cNvSpPr>
          <p:nvPr>
            <p:ph type="dt" sz="half" idx="10"/>
          </p:nvPr>
        </p:nvSpPr>
        <p:spPr/>
        <p:txBody>
          <a:bodyPr/>
          <a:lstStyle>
            <a:lvl1pPr>
              <a:defRPr/>
            </a:lvl1pPr>
          </a:lstStyle>
          <a:p>
            <a:pPr>
              <a:defRPr/>
            </a:pPr>
            <a:fld id="{425EEFBF-9F85-4CC0-BAA5-795F24799CCC}" type="datetime4">
              <a:rPr lang="en-US"/>
              <a:pPr>
                <a:defRPr/>
              </a:pPr>
              <a:t>May 7, 2024</a:t>
            </a:fld>
            <a:endParaRPr lang="en-US">
              <a:latin typeface="Times" charset="0"/>
            </a:endParaRPr>
          </a:p>
        </p:txBody>
      </p:sp>
      <p:sp>
        <p:nvSpPr>
          <p:cNvPr id="5" name="Footer Placeholder 4">
            <a:extLst>
              <a:ext uri="{FF2B5EF4-FFF2-40B4-BE49-F238E27FC236}">
                <a16:creationId xmlns:a16="http://schemas.microsoft.com/office/drawing/2014/main" id="{402502BC-A21B-4161-AF7F-35732A613E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90EE81-2D50-482F-A7D7-CB8DD730D197}"/>
              </a:ext>
            </a:extLst>
          </p:cNvPr>
          <p:cNvSpPr>
            <a:spLocks noGrp="1"/>
          </p:cNvSpPr>
          <p:nvPr>
            <p:ph type="sldNum" sz="quarter" idx="12"/>
          </p:nvPr>
        </p:nvSpPr>
        <p:spPr/>
        <p:txBody>
          <a:bodyPr/>
          <a:lstStyle>
            <a:lvl1pPr>
              <a:defRPr/>
            </a:lvl1pPr>
          </a:lstStyle>
          <a:p>
            <a:pPr>
              <a:defRPr/>
            </a:pPr>
            <a:fld id="{E77F3DE5-2FF9-419F-9F03-5D8AEDDD32A0}"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4150156496"/>
      </p:ext>
    </p:extLst>
  </p:cSld>
  <p:clrMapOvr>
    <a:masterClrMapping/>
  </p:clrMapOvr>
  <p:transition spd="slow" advClick="0" advTm="7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4" name="Date Placeholder 3">
            <a:extLst>
              <a:ext uri="{FF2B5EF4-FFF2-40B4-BE49-F238E27FC236}">
                <a16:creationId xmlns:a16="http://schemas.microsoft.com/office/drawing/2014/main" id="{7E9FCB60-658B-4448-989B-AF847458FDD3}"/>
              </a:ext>
            </a:extLst>
          </p:cNvPr>
          <p:cNvSpPr>
            <a:spLocks noGrp="1"/>
          </p:cNvSpPr>
          <p:nvPr>
            <p:ph type="dt" sz="half" idx="10"/>
          </p:nvPr>
        </p:nvSpPr>
        <p:spPr/>
        <p:txBody>
          <a:bodyPr/>
          <a:lstStyle>
            <a:lvl1pPr>
              <a:defRPr/>
            </a:lvl1pPr>
          </a:lstStyle>
          <a:p>
            <a:pPr>
              <a:defRPr/>
            </a:pPr>
            <a:fld id="{752D1F62-A537-456E-B260-4323BB361D5D}" type="datetime1">
              <a:rPr lang="en-US" altLang="en-US"/>
              <a:pPr>
                <a:defRPr/>
              </a:pPr>
              <a:t>5/7/2024</a:t>
            </a:fld>
            <a:endParaRPr lang="en-US" altLang="en-US">
              <a:solidFill>
                <a:schemeClr val="tx1"/>
              </a:solidFill>
              <a:latin typeface="Times" panose="02020603050405020304" pitchFamily="18" charset="0"/>
            </a:endParaRPr>
          </a:p>
        </p:txBody>
      </p:sp>
      <p:sp>
        <p:nvSpPr>
          <p:cNvPr id="5" name="Footer Placeholder 4">
            <a:extLst>
              <a:ext uri="{FF2B5EF4-FFF2-40B4-BE49-F238E27FC236}">
                <a16:creationId xmlns:a16="http://schemas.microsoft.com/office/drawing/2014/main" id="{C525DAE6-69E6-4A43-9A1C-5A0AC8904A1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F699361-5EEF-4B7D-916A-5E77F864BCF0}"/>
              </a:ext>
            </a:extLst>
          </p:cNvPr>
          <p:cNvSpPr>
            <a:spLocks noGrp="1"/>
          </p:cNvSpPr>
          <p:nvPr>
            <p:ph type="sldNum" sz="quarter" idx="12"/>
          </p:nvPr>
        </p:nvSpPr>
        <p:spPr/>
        <p:txBody>
          <a:bodyPr/>
          <a:lstStyle>
            <a:lvl1pPr>
              <a:defRPr/>
            </a:lvl1pPr>
          </a:lstStyle>
          <a:p>
            <a:pPr>
              <a:defRPr/>
            </a:pPr>
            <a:fld id="{2382D016-DED7-4E8C-BFF5-A240ED4DD826}" type="slidenum">
              <a:rPr lang="en-US" altLang="en-US"/>
              <a:pPr>
                <a:defRPr/>
              </a:pPr>
              <a:t>‹#›</a:t>
            </a:fld>
            <a:endParaRPr lang="en-US" altLang="en-US"/>
          </a:p>
        </p:txBody>
      </p:sp>
    </p:spTree>
    <p:extLst>
      <p:ext uri="{BB962C8B-B14F-4D97-AF65-F5344CB8AC3E}">
        <p14:creationId xmlns:p14="http://schemas.microsoft.com/office/powerpoint/2010/main" val="3847243155"/>
      </p:ext>
    </p:extLst>
  </p:cSld>
  <p:clrMapOvr>
    <a:masterClrMapping/>
  </p:clrMapOvr>
  <p:transition spd="slow" advClick="0"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A52B3-A8B8-4583-8E5C-ACB945C04224}"/>
              </a:ext>
            </a:extLst>
          </p:cNvPr>
          <p:cNvSpPr>
            <a:spLocks noGrp="1"/>
          </p:cNvSpPr>
          <p:nvPr>
            <p:ph type="dt" sz="half" idx="10"/>
          </p:nvPr>
        </p:nvSpPr>
        <p:spPr/>
        <p:txBody>
          <a:bodyPr/>
          <a:lstStyle>
            <a:lvl1pPr>
              <a:defRPr/>
            </a:lvl1pPr>
          </a:lstStyle>
          <a:p>
            <a:pPr>
              <a:defRPr/>
            </a:pPr>
            <a:fld id="{9EEED627-77DA-40F2-AA05-42E1D0C32E11}" type="datetime1">
              <a:rPr lang="en-US" altLang="en-US"/>
              <a:pPr>
                <a:defRPr/>
              </a:pPr>
              <a:t>5/7/2024</a:t>
            </a:fld>
            <a:endParaRPr lang="en-US" altLang="en-US">
              <a:solidFill>
                <a:schemeClr val="tx1"/>
              </a:solidFill>
              <a:latin typeface="Times" panose="02020603050405020304" pitchFamily="18" charset="0"/>
            </a:endParaRPr>
          </a:p>
        </p:txBody>
      </p:sp>
      <p:sp>
        <p:nvSpPr>
          <p:cNvPr id="6" name="Footer Placeholder 5">
            <a:extLst>
              <a:ext uri="{FF2B5EF4-FFF2-40B4-BE49-F238E27FC236}">
                <a16:creationId xmlns:a16="http://schemas.microsoft.com/office/drawing/2014/main" id="{C3D01935-711D-4D83-B081-08B51BC9203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8A5CD67-EB61-4987-AA74-D4D0F57FE3E8}"/>
              </a:ext>
            </a:extLst>
          </p:cNvPr>
          <p:cNvSpPr>
            <a:spLocks noGrp="1"/>
          </p:cNvSpPr>
          <p:nvPr>
            <p:ph type="sldNum" sz="quarter" idx="12"/>
          </p:nvPr>
        </p:nvSpPr>
        <p:spPr/>
        <p:txBody>
          <a:bodyPr/>
          <a:lstStyle>
            <a:lvl1pPr>
              <a:defRPr/>
            </a:lvl1pPr>
          </a:lstStyle>
          <a:p>
            <a:pPr>
              <a:defRPr/>
            </a:pPr>
            <a:fld id="{B8675AA4-A536-4F80-BA3C-6CE47BBCEB68}" type="slidenum">
              <a:rPr lang="en-US" altLang="en-US"/>
              <a:pPr>
                <a:defRPr/>
              </a:pPr>
              <a:t>‹#›</a:t>
            </a:fld>
            <a:endParaRPr lang="en-US" altLang="en-US"/>
          </a:p>
        </p:txBody>
      </p:sp>
    </p:spTree>
    <p:extLst>
      <p:ext uri="{BB962C8B-B14F-4D97-AF65-F5344CB8AC3E}">
        <p14:creationId xmlns:p14="http://schemas.microsoft.com/office/powerpoint/2010/main" val="1503944550"/>
      </p:ext>
    </p:extLst>
  </p:cSld>
  <p:clrMapOvr>
    <a:masterClrMapping/>
  </p:clrMapOvr>
  <p:transition spd="slow" advClick="0" advTm="7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2F398F-5BEA-4528-B52C-3C2FD25BA880}"/>
              </a:ext>
            </a:extLst>
          </p:cNvPr>
          <p:cNvSpPr>
            <a:spLocks noGrp="1"/>
          </p:cNvSpPr>
          <p:nvPr>
            <p:ph type="dt" sz="half" idx="10"/>
          </p:nvPr>
        </p:nvSpPr>
        <p:spPr/>
        <p:txBody>
          <a:bodyPr/>
          <a:lstStyle>
            <a:lvl1pPr>
              <a:defRPr/>
            </a:lvl1pPr>
          </a:lstStyle>
          <a:p>
            <a:pPr>
              <a:defRPr/>
            </a:pPr>
            <a:fld id="{39F6C0D1-75FE-4095-BFB7-4B5C843C2086}" type="datetime1">
              <a:rPr lang="en-US" altLang="en-US"/>
              <a:pPr>
                <a:defRPr/>
              </a:pPr>
              <a:t>5/7/2024</a:t>
            </a:fld>
            <a:endParaRPr lang="en-US" altLang="en-US">
              <a:solidFill>
                <a:schemeClr val="tx1"/>
              </a:solidFill>
              <a:latin typeface="Times" panose="02020603050405020304" pitchFamily="18" charset="0"/>
            </a:endParaRPr>
          </a:p>
        </p:txBody>
      </p:sp>
      <p:sp>
        <p:nvSpPr>
          <p:cNvPr id="8" name="Footer Placeholder 7">
            <a:extLst>
              <a:ext uri="{FF2B5EF4-FFF2-40B4-BE49-F238E27FC236}">
                <a16:creationId xmlns:a16="http://schemas.microsoft.com/office/drawing/2014/main" id="{E2B45B35-2A6B-4EF8-A21C-A6E92E53EDA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1E20CE58-27F5-4C41-B5F4-43F8EBA24B6B}"/>
              </a:ext>
            </a:extLst>
          </p:cNvPr>
          <p:cNvSpPr>
            <a:spLocks noGrp="1"/>
          </p:cNvSpPr>
          <p:nvPr>
            <p:ph type="sldNum" sz="quarter" idx="12"/>
          </p:nvPr>
        </p:nvSpPr>
        <p:spPr/>
        <p:txBody>
          <a:bodyPr/>
          <a:lstStyle>
            <a:lvl1pPr>
              <a:defRPr/>
            </a:lvl1pPr>
          </a:lstStyle>
          <a:p>
            <a:pPr>
              <a:defRPr/>
            </a:pPr>
            <a:fld id="{46648916-9E9C-44D0-825F-A0DFB7C07FCA}" type="slidenum">
              <a:rPr lang="en-US" altLang="en-US"/>
              <a:pPr>
                <a:defRPr/>
              </a:pPr>
              <a:t>‹#›</a:t>
            </a:fld>
            <a:endParaRPr lang="en-US" altLang="en-US"/>
          </a:p>
        </p:txBody>
      </p:sp>
    </p:spTree>
    <p:extLst>
      <p:ext uri="{BB962C8B-B14F-4D97-AF65-F5344CB8AC3E}">
        <p14:creationId xmlns:p14="http://schemas.microsoft.com/office/powerpoint/2010/main" val="1172741927"/>
      </p:ext>
    </p:extLst>
  </p:cSld>
  <p:clrMapOvr>
    <a:masterClrMapping/>
  </p:clrMapOvr>
  <p:transition spd="slow" advClick="0"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8398F-B44B-4025-BC13-3DB47D1A8C00}"/>
              </a:ext>
            </a:extLst>
          </p:cNvPr>
          <p:cNvSpPr>
            <a:spLocks noGrp="1"/>
          </p:cNvSpPr>
          <p:nvPr>
            <p:ph type="dt" sz="half" idx="10"/>
          </p:nvPr>
        </p:nvSpPr>
        <p:spPr/>
        <p:txBody>
          <a:bodyPr/>
          <a:lstStyle>
            <a:lvl1pPr>
              <a:defRPr/>
            </a:lvl1pPr>
          </a:lstStyle>
          <a:p>
            <a:pPr>
              <a:defRPr/>
            </a:pPr>
            <a:fld id="{F38AFC57-B558-41C0-80EB-034E2F5B9DC3}" type="datetime1">
              <a:rPr lang="en-US" altLang="en-US"/>
              <a:pPr>
                <a:defRPr/>
              </a:pPr>
              <a:t>5/7/2024</a:t>
            </a:fld>
            <a:endParaRPr lang="en-US" altLang="en-US">
              <a:solidFill>
                <a:schemeClr val="tx1"/>
              </a:solidFill>
              <a:latin typeface="Times" panose="02020603050405020304" pitchFamily="18" charset="0"/>
            </a:endParaRPr>
          </a:p>
        </p:txBody>
      </p:sp>
      <p:sp>
        <p:nvSpPr>
          <p:cNvPr id="4" name="Footer Placeholder 3">
            <a:extLst>
              <a:ext uri="{FF2B5EF4-FFF2-40B4-BE49-F238E27FC236}">
                <a16:creationId xmlns:a16="http://schemas.microsoft.com/office/drawing/2014/main" id="{3D9387A3-EC09-478E-A410-ECC6ADB1A1C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C158DE6-EBD7-4CF1-B1F6-DB4DDFB823A4}"/>
              </a:ext>
            </a:extLst>
          </p:cNvPr>
          <p:cNvSpPr>
            <a:spLocks noGrp="1"/>
          </p:cNvSpPr>
          <p:nvPr>
            <p:ph type="sldNum" sz="quarter" idx="12"/>
          </p:nvPr>
        </p:nvSpPr>
        <p:spPr/>
        <p:txBody>
          <a:bodyPr/>
          <a:lstStyle>
            <a:lvl1pPr>
              <a:defRPr/>
            </a:lvl1pPr>
          </a:lstStyle>
          <a:p>
            <a:pPr>
              <a:defRPr/>
            </a:pPr>
            <a:fld id="{A51FD1A9-3129-4F54-B2E0-6D1E95D7F141}" type="slidenum">
              <a:rPr lang="en-US" altLang="en-US"/>
              <a:pPr>
                <a:defRPr/>
              </a:pPr>
              <a:t>‹#›</a:t>
            </a:fld>
            <a:endParaRPr lang="en-US" altLang="en-US"/>
          </a:p>
        </p:txBody>
      </p:sp>
    </p:spTree>
    <p:extLst>
      <p:ext uri="{BB962C8B-B14F-4D97-AF65-F5344CB8AC3E}">
        <p14:creationId xmlns:p14="http://schemas.microsoft.com/office/powerpoint/2010/main" val="701993369"/>
      </p:ext>
    </p:extLst>
  </p:cSld>
  <p:clrMapOvr>
    <a:masterClrMapping/>
  </p:clrMapOvr>
  <p:transition spd="slow" advClick="0"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88BC2-AED5-47C1-B2FC-C41DE8CE0899}"/>
              </a:ext>
            </a:extLst>
          </p:cNvPr>
          <p:cNvSpPr>
            <a:spLocks noGrp="1"/>
          </p:cNvSpPr>
          <p:nvPr>
            <p:ph type="dt" sz="half" idx="10"/>
          </p:nvPr>
        </p:nvSpPr>
        <p:spPr/>
        <p:txBody>
          <a:bodyPr/>
          <a:lstStyle>
            <a:lvl1pPr>
              <a:defRPr/>
            </a:lvl1pPr>
          </a:lstStyle>
          <a:p>
            <a:pPr>
              <a:defRPr/>
            </a:pPr>
            <a:fld id="{69622216-475C-4D6D-A752-5831EA6F285B}" type="datetime1">
              <a:rPr lang="en-US" altLang="en-US"/>
              <a:pPr>
                <a:defRPr/>
              </a:pPr>
              <a:t>5/7/2024</a:t>
            </a:fld>
            <a:endParaRPr lang="en-US" altLang="en-US">
              <a:solidFill>
                <a:schemeClr val="tx1"/>
              </a:solidFill>
              <a:latin typeface="Times" panose="02020603050405020304" pitchFamily="18" charset="0"/>
            </a:endParaRPr>
          </a:p>
        </p:txBody>
      </p:sp>
      <p:sp>
        <p:nvSpPr>
          <p:cNvPr id="3" name="Footer Placeholder 2">
            <a:extLst>
              <a:ext uri="{FF2B5EF4-FFF2-40B4-BE49-F238E27FC236}">
                <a16:creationId xmlns:a16="http://schemas.microsoft.com/office/drawing/2014/main" id="{FEFE8E32-2FF9-41FD-B3E8-457B0A298AE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0AF8C6A4-70AF-486D-B91E-D6C945F3E013}"/>
              </a:ext>
            </a:extLst>
          </p:cNvPr>
          <p:cNvSpPr>
            <a:spLocks noGrp="1"/>
          </p:cNvSpPr>
          <p:nvPr>
            <p:ph type="sldNum" sz="quarter" idx="12"/>
          </p:nvPr>
        </p:nvSpPr>
        <p:spPr/>
        <p:txBody>
          <a:bodyPr/>
          <a:lstStyle>
            <a:lvl1pPr>
              <a:defRPr/>
            </a:lvl1pPr>
          </a:lstStyle>
          <a:p>
            <a:pPr>
              <a:defRPr/>
            </a:pPr>
            <a:fld id="{0C1B8F38-CFB4-45D6-94D4-66256FED34F5}" type="slidenum">
              <a:rPr lang="en-US" altLang="en-US"/>
              <a:pPr>
                <a:defRPr/>
              </a:pPr>
              <a:t>‹#›</a:t>
            </a:fld>
            <a:endParaRPr lang="en-US" altLang="en-US"/>
          </a:p>
        </p:txBody>
      </p:sp>
    </p:spTree>
    <p:extLst>
      <p:ext uri="{BB962C8B-B14F-4D97-AF65-F5344CB8AC3E}">
        <p14:creationId xmlns:p14="http://schemas.microsoft.com/office/powerpoint/2010/main" val="2158458696"/>
      </p:ext>
    </p:extLst>
  </p:cSld>
  <p:clrMapOvr>
    <a:masterClrMapping/>
  </p:clrMapOvr>
  <p:transition spd="slow" advClick="0" advTm="7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7F296173-B4D8-4126-AD77-11B1C6813A29}"/>
              </a:ext>
            </a:extLst>
          </p:cNvPr>
          <p:cNvSpPr>
            <a:spLocks noGrp="1"/>
          </p:cNvSpPr>
          <p:nvPr>
            <p:ph type="dt" sz="half" idx="10"/>
          </p:nvPr>
        </p:nvSpPr>
        <p:spPr/>
        <p:txBody>
          <a:bodyPr/>
          <a:lstStyle>
            <a:lvl1pPr>
              <a:defRPr/>
            </a:lvl1pPr>
          </a:lstStyle>
          <a:p>
            <a:pPr>
              <a:defRPr/>
            </a:pPr>
            <a:fld id="{24F66CC2-1A74-46E0-A20E-A95C44845AB0}" type="datetime1">
              <a:rPr lang="en-US" altLang="en-US"/>
              <a:pPr>
                <a:defRPr/>
              </a:pPr>
              <a:t>5/7/2024</a:t>
            </a:fld>
            <a:endParaRPr lang="en-US" altLang="en-US">
              <a:solidFill>
                <a:schemeClr val="tx1"/>
              </a:solidFill>
              <a:latin typeface="Times" panose="02020603050405020304" pitchFamily="18" charset="0"/>
            </a:endParaRPr>
          </a:p>
        </p:txBody>
      </p:sp>
      <p:sp>
        <p:nvSpPr>
          <p:cNvPr id="6" name="Footer Placeholder 5">
            <a:extLst>
              <a:ext uri="{FF2B5EF4-FFF2-40B4-BE49-F238E27FC236}">
                <a16:creationId xmlns:a16="http://schemas.microsoft.com/office/drawing/2014/main" id="{D245035A-AFF9-4AC6-941D-05CEBD82876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9113B742-3A28-4AA7-AE6E-5037A95DF1EC}"/>
              </a:ext>
            </a:extLst>
          </p:cNvPr>
          <p:cNvSpPr>
            <a:spLocks noGrp="1"/>
          </p:cNvSpPr>
          <p:nvPr>
            <p:ph type="sldNum" sz="quarter" idx="12"/>
          </p:nvPr>
        </p:nvSpPr>
        <p:spPr/>
        <p:txBody>
          <a:bodyPr/>
          <a:lstStyle>
            <a:lvl1pPr>
              <a:defRPr/>
            </a:lvl1pPr>
          </a:lstStyle>
          <a:p>
            <a:pPr>
              <a:defRPr/>
            </a:pPr>
            <a:fld id="{961C6599-36C2-4132-A1F6-38922869FA87}" type="slidenum">
              <a:rPr lang="en-US" altLang="en-US"/>
              <a:pPr>
                <a:defRPr/>
              </a:pPr>
              <a:t>‹#›</a:t>
            </a:fld>
            <a:endParaRPr lang="en-US" altLang="en-US"/>
          </a:p>
        </p:txBody>
      </p:sp>
    </p:spTree>
    <p:extLst>
      <p:ext uri="{BB962C8B-B14F-4D97-AF65-F5344CB8AC3E}">
        <p14:creationId xmlns:p14="http://schemas.microsoft.com/office/powerpoint/2010/main" val="1025739868"/>
      </p:ext>
    </p:extLst>
  </p:cSld>
  <p:clrMapOvr>
    <a:masterClrMapping/>
  </p:clrMapOvr>
  <p:transition spd="slow" advClick="0" advTm="7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BAF62A46-C5C5-47B5-BD41-8248105D2E5A}"/>
              </a:ext>
            </a:extLst>
          </p:cNvPr>
          <p:cNvSpPr>
            <a:spLocks noGrp="1"/>
          </p:cNvSpPr>
          <p:nvPr>
            <p:ph type="dt" sz="half" idx="10"/>
          </p:nvPr>
        </p:nvSpPr>
        <p:spPr/>
        <p:txBody>
          <a:bodyPr/>
          <a:lstStyle>
            <a:lvl1pPr>
              <a:defRPr/>
            </a:lvl1pPr>
          </a:lstStyle>
          <a:p>
            <a:pPr>
              <a:defRPr/>
            </a:pPr>
            <a:fld id="{0138A6A8-25D5-4C5D-AF1C-83CFBE6CC6F9}" type="datetime1">
              <a:rPr lang="en-US" altLang="en-US"/>
              <a:pPr>
                <a:defRPr/>
              </a:pPr>
              <a:t>5/7/2024</a:t>
            </a:fld>
            <a:endParaRPr lang="en-US" altLang="en-US">
              <a:solidFill>
                <a:schemeClr val="tx1"/>
              </a:solidFill>
              <a:latin typeface="Times" panose="02020603050405020304" pitchFamily="18" charset="0"/>
            </a:endParaRPr>
          </a:p>
        </p:txBody>
      </p:sp>
      <p:sp>
        <p:nvSpPr>
          <p:cNvPr id="6" name="Footer Placeholder 5">
            <a:extLst>
              <a:ext uri="{FF2B5EF4-FFF2-40B4-BE49-F238E27FC236}">
                <a16:creationId xmlns:a16="http://schemas.microsoft.com/office/drawing/2014/main" id="{2BD67850-8641-471E-AE21-C352EAFE252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C616577-6108-4400-970C-05FCCF920EAF}"/>
              </a:ext>
            </a:extLst>
          </p:cNvPr>
          <p:cNvSpPr>
            <a:spLocks noGrp="1"/>
          </p:cNvSpPr>
          <p:nvPr>
            <p:ph type="sldNum" sz="quarter" idx="12"/>
          </p:nvPr>
        </p:nvSpPr>
        <p:spPr/>
        <p:txBody>
          <a:bodyPr/>
          <a:lstStyle>
            <a:lvl1pPr>
              <a:defRPr/>
            </a:lvl1pPr>
          </a:lstStyle>
          <a:p>
            <a:pPr>
              <a:defRPr/>
            </a:pPr>
            <a:fld id="{330E20E7-C0B8-4E69-8F75-B6401F536245}" type="slidenum">
              <a:rPr lang="en-US" altLang="en-US"/>
              <a:pPr>
                <a:defRPr/>
              </a:pPr>
              <a:t>‹#›</a:t>
            </a:fld>
            <a:endParaRPr lang="en-US" altLang="en-US"/>
          </a:p>
        </p:txBody>
      </p:sp>
    </p:spTree>
    <p:extLst>
      <p:ext uri="{BB962C8B-B14F-4D97-AF65-F5344CB8AC3E}">
        <p14:creationId xmlns:p14="http://schemas.microsoft.com/office/powerpoint/2010/main" val="2949060227"/>
      </p:ext>
    </p:extLst>
  </p:cSld>
  <p:clrMapOvr>
    <a:masterClrMapping/>
  </p:clrMapOvr>
  <p:transition spd="slow" advClick="0"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Blue_PowerPoint_HD-02.jpg">
            <a:extLst>
              <a:ext uri="{FF2B5EF4-FFF2-40B4-BE49-F238E27FC236}">
                <a16:creationId xmlns:a16="http://schemas.microsoft.com/office/drawing/2014/main" id="{155DBBE8-5716-401B-BD7C-A644C8DCBBE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5BED2907-9390-49DC-B01A-8DFDC6DEF13B}"/>
              </a:ext>
            </a:extLst>
          </p:cNvPr>
          <p:cNvSpPr>
            <a:spLocks noGrp="1" noChangeArrowheads="1"/>
          </p:cNvSpPr>
          <p:nvPr>
            <p:ph type="title"/>
          </p:nvPr>
        </p:nvSpPr>
        <p:spPr bwMode="white">
          <a:xfrm>
            <a:off x="1079500" y="391584"/>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33C868C3-4614-41B4-A37B-1C7D6C8F106C}"/>
              </a:ext>
            </a:extLst>
          </p:cNvPr>
          <p:cNvSpPr>
            <a:spLocks noGrp="1" noChangeArrowheads="1"/>
          </p:cNvSpPr>
          <p:nvPr>
            <p:ph type="body" idx="1"/>
          </p:nvPr>
        </p:nvSpPr>
        <p:spPr bwMode="white">
          <a:xfrm>
            <a:off x="10795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B7FCCCD-611B-4393-8A68-E06DE80EEE3C}"/>
              </a:ext>
            </a:extLst>
          </p:cNvPr>
          <p:cNvSpPr>
            <a:spLocks noGrp="1" noChangeArrowheads="1"/>
          </p:cNvSpPr>
          <p:nvPr>
            <p:ph type="dt" sz="half" idx="2"/>
          </p:nvPr>
        </p:nvSpPr>
        <p:spPr bwMode="white">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panose="020B0604020202020204" pitchFamily="34" charset="0"/>
              </a:defRPr>
            </a:lvl1pPr>
          </a:lstStyle>
          <a:p>
            <a:pPr>
              <a:defRPr/>
            </a:pPr>
            <a:fld id="{06AD2F9C-2233-4ACA-AFBB-9414E7C23563}" type="datetime1">
              <a:rPr lang="en-US" altLang="en-US"/>
              <a:pPr>
                <a:defRPr/>
              </a:pPr>
              <a:t>5/7/2024</a:t>
            </a:fld>
            <a:endParaRPr lang="en-US" altLang="en-US"/>
          </a:p>
        </p:txBody>
      </p:sp>
      <p:sp>
        <p:nvSpPr>
          <p:cNvPr id="1029" name="Rectangle 5">
            <a:extLst>
              <a:ext uri="{FF2B5EF4-FFF2-40B4-BE49-F238E27FC236}">
                <a16:creationId xmlns:a16="http://schemas.microsoft.com/office/drawing/2014/main" id="{E3798B78-1103-4609-8C86-800A3C3D8049}"/>
              </a:ext>
            </a:extLst>
          </p:cNvPr>
          <p:cNvSpPr>
            <a:spLocks noGrp="1" noChangeArrowheads="1"/>
          </p:cNvSpPr>
          <p:nvPr>
            <p:ph type="ftr" sz="quarter" idx="3"/>
          </p:nvPr>
        </p:nvSpPr>
        <p:spPr bwMode="white">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600">
                <a:solidFill>
                  <a:schemeClr val="bg1"/>
                </a:solidFill>
                <a:latin typeface="Arial" panose="020B060402020202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EE7D89DD-FE51-4928-805C-8548AB5AE07A}"/>
              </a:ext>
            </a:extLst>
          </p:cNvPr>
          <p:cNvSpPr>
            <a:spLocks noGrp="1" noChangeArrowheads="1"/>
          </p:cNvSpPr>
          <p:nvPr>
            <p:ph type="sldNum" sz="quarter" idx="4"/>
          </p:nvPr>
        </p:nvSpPr>
        <p:spPr bwMode="white">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Arial" panose="020B0604020202020204" pitchFamily="34" charset="0"/>
              </a:defRPr>
            </a:lvl1pPr>
          </a:lstStyle>
          <a:p>
            <a:pPr>
              <a:defRPr/>
            </a:pPr>
            <a:fld id="{81251793-E38F-4336-BE36-34B5A10833C3}" type="slidenum">
              <a:rPr lang="en-US" altLang="en-US"/>
              <a:pPr>
                <a:defRPr/>
              </a:pPr>
              <a:t>‹#›</a:t>
            </a:fld>
            <a:endParaRPr lang="en-US" altLang="en-US"/>
          </a:p>
        </p:txBody>
      </p:sp>
      <p:pic>
        <p:nvPicPr>
          <p:cNvPr id="2056" name="Picture 8" descr="JHM_2C_R_H-01.png">
            <a:extLst>
              <a:ext uri="{FF2B5EF4-FFF2-40B4-BE49-F238E27FC236}">
                <a16:creationId xmlns:a16="http://schemas.microsoft.com/office/drawing/2014/main" id="{6C2E1051-1D61-4BAF-AFA2-4780A581084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53600" y="264584"/>
            <a:ext cx="2438400" cy="113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946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7000"/>
  <p:hf hdr="0"/>
  <p:txStyles>
    <p:titleStyle>
      <a:lvl1pPr algn="l" rtl="0" eaLnBrk="0" fontAlgn="base" hangingPunct="0">
        <a:spcBef>
          <a:spcPct val="0"/>
        </a:spcBef>
        <a:spcAft>
          <a:spcPct val="0"/>
        </a:spcAft>
        <a:defRPr sz="4267" b="1">
          <a:solidFill>
            <a:schemeClr val="bg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267" b="1">
          <a:solidFill>
            <a:schemeClr val="bg1"/>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4267" b="1">
          <a:solidFill>
            <a:schemeClr val="bg1"/>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4267" b="1">
          <a:solidFill>
            <a:schemeClr val="bg1"/>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4267" b="1">
          <a:solidFill>
            <a:schemeClr val="bg1"/>
          </a:solidFill>
          <a:latin typeface="Arial"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b="1">
          <a:solidFill>
            <a:schemeClr val="bg1"/>
          </a:solidFill>
          <a:latin typeface="Arial" charset="0"/>
        </a:defRPr>
      </a:lvl6pPr>
      <a:lvl7pPr marL="1219170" algn="l" rtl="0" eaLnBrk="1" fontAlgn="base" hangingPunct="1">
        <a:spcBef>
          <a:spcPct val="0"/>
        </a:spcBef>
        <a:spcAft>
          <a:spcPct val="0"/>
        </a:spcAft>
        <a:defRPr sz="4800" b="1">
          <a:solidFill>
            <a:schemeClr val="bg1"/>
          </a:solidFill>
          <a:latin typeface="Arial" charset="0"/>
        </a:defRPr>
      </a:lvl7pPr>
      <a:lvl8pPr marL="1828754" algn="l" rtl="0" eaLnBrk="1" fontAlgn="base" hangingPunct="1">
        <a:spcBef>
          <a:spcPct val="0"/>
        </a:spcBef>
        <a:spcAft>
          <a:spcPct val="0"/>
        </a:spcAft>
        <a:defRPr sz="4800" b="1">
          <a:solidFill>
            <a:schemeClr val="bg1"/>
          </a:solidFill>
          <a:latin typeface="Arial" charset="0"/>
        </a:defRPr>
      </a:lvl8pPr>
      <a:lvl9pPr marL="2438339" algn="l" rtl="0" eaLnBrk="1" fontAlgn="base" hangingPunct="1">
        <a:spcBef>
          <a:spcPct val="0"/>
        </a:spcBef>
        <a:spcAft>
          <a:spcPct val="0"/>
        </a:spcAft>
        <a:defRPr sz="4800" b="1">
          <a:solidFill>
            <a:schemeClr val="bg1"/>
          </a:solidFill>
          <a:latin typeface="Arial" charset="0"/>
        </a:defRPr>
      </a:lvl9pPr>
    </p:titleStyle>
    <p:bodyStyle>
      <a:lvl1pPr marL="457189" indent="-457189" algn="l" rtl="0" eaLnBrk="0" fontAlgn="base" hangingPunct="0">
        <a:spcBef>
          <a:spcPct val="20000"/>
        </a:spcBef>
        <a:spcAft>
          <a:spcPct val="0"/>
        </a:spcAft>
        <a:buChar char="•"/>
        <a:defRPr sz="3200">
          <a:solidFill>
            <a:schemeClr val="bg1"/>
          </a:solidFill>
          <a:latin typeface="+mn-lt"/>
          <a:ea typeface="ＭＳ Ｐゴシック" pitchFamily="-65" charset="-128"/>
          <a:cs typeface="ＭＳ Ｐゴシック" pitchFamily="-65" charset="-128"/>
        </a:defRPr>
      </a:lvl1pPr>
      <a:lvl2pPr marL="990575" indent="-380990" algn="l" rtl="0" eaLnBrk="0" fontAlgn="base" hangingPunct="0">
        <a:spcBef>
          <a:spcPct val="20000"/>
        </a:spcBef>
        <a:spcAft>
          <a:spcPct val="0"/>
        </a:spcAft>
        <a:buChar char="–"/>
        <a:defRPr sz="2667">
          <a:solidFill>
            <a:schemeClr val="bg1"/>
          </a:solidFill>
          <a:latin typeface="+mn-lt"/>
          <a:ea typeface="ＭＳ Ｐゴシック" charset="-128"/>
        </a:defRPr>
      </a:lvl2pPr>
      <a:lvl3pPr marL="1523962" indent="-304792" algn="l" rtl="0" eaLnBrk="0" fontAlgn="base" hangingPunct="0">
        <a:spcBef>
          <a:spcPct val="20000"/>
        </a:spcBef>
        <a:spcAft>
          <a:spcPct val="0"/>
        </a:spcAft>
        <a:buChar char="•"/>
        <a:defRPr>
          <a:solidFill>
            <a:schemeClr val="bg1"/>
          </a:solidFill>
          <a:latin typeface="+mn-lt"/>
          <a:ea typeface="ＭＳ Ｐゴシック" charset="-128"/>
        </a:defRPr>
      </a:lvl3pPr>
      <a:lvl4pPr marL="2133547" indent="-304792" algn="l" rtl="0" eaLnBrk="0" fontAlgn="base" hangingPunct="0">
        <a:spcBef>
          <a:spcPct val="20000"/>
        </a:spcBef>
        <a:spcAft>
          <a:spcPct val="0"/>
        </a:spcAft>
        <a:buChar char="–"/>
        <a:defRPr sz="2133">
          <a:solidFill>
            <a:schemeClr val="bg1"/>
          </a:solidFill>
          <a:latin typeface="+mn-lt"/>
          <a:ea typeface="ＭＳ Ｐゴシック" charset="-128"/>
        </a:defRPr>
      </a:lvl4pPr>
      <a:lvl5pPr marL="2743131" indent="-304792" algn="l" rtl="0" eaLnBrk="0" fontAlgn="base" hangingPunct="0">
        <a:spcBef>
          <a:spcPct val="20000"/>
        </a:spcBef>
        <a:spcAft>
          <a:spcPct val="0"/>
        </a:spcAft>
        <a:buChar char="»"/>
        <a:defRPr sz="1600">
          <a:solidFill>
            <a:schemeClr val="bg1"/>
          </a:solidFill>
          <a:latin typeface="+mn-lt"/>
          <a:ea typeface="ＭＳ Ｐゴシック" charset="-128"/>
        </a:defRPr>
      </a:lvl5pPr>
      <a:lvl6pPr marL="3352716" indent="-304792" algn="l" rtl="0" eaLnBrk="1" fontAlgn="base" hangingPunct="1">
        <a:spcBef>
          <a:spcPct val="20000"/>
        </a:spcBef>
        <a:spcAft>
          <a:spcPct val="0"/>
        </a:spcAft>
        <a:buChar char="»"/>
        <a:defRPr sz="2667">
          <a:solidFill>
            <a:schemeClr val="bg1"/>
          </a:solidFill>
          <a:latin typeface="+mn-lt"/>
          <a:ea typeface="ＭＳ Ｐゴシック" charset="-128"/>
        </a:defRPr>
      </a:lvl6pPr>
      <a:lvl7pPr marL="3962301" indent="-304792" algn="l" rtl="0" eaLnBrk="1" fontAlgn="base" hangingPunct="1">
        <a:spcBef>
          <a:spcPct val="20000"/>
        </a:spcBef>
        <a:spcAft>
          <a:spcPct val="0"/>
        </a:spcAft>
        <a:buChar char="»"/>
        <a:defRPr sz="2667">
          <a:solidFill>
            <a:schemeClr val="bg1"/>
          </a:solidFill>
          <a:latin typeface="+mn-lt"/>
          <a:ea typeface="ＭＳ Ｐゴシック" charset="-128"/>
        </a:defRPr>
      </a:lvl7pPr>
      <a:lvl8pPr marL="4571886" indent="-304792" algn="l" rtl="0" eaLnBrk="1" fontAlgn="base" hangingPunct="1">
        <a:spcBef>
          <a:spcPct val="20000"/>
        </a:spcBef>
        <a:spcAft>
          <a:spcPct val="0"/>
        </a:spcAft>
        <a:buChar char="»"/>
        <a:defRPr sz="2667">
          <a:solidFill>
            <a:schemeClr val="bg1"/>
          </a:solidFill>
          <a:latin typeface="+mn-lt"/>
          <a:ea typeface="ＭＳ Ｐゴシック" charset="-128"/>
        </a:defRPr>
      </a:lvl8pPr>
      <a:lvl9pPr marL="5181470" indent="-304792" algn="l" rtl="0" eaLnBrk="1" fontAlgn="base" hangingPunct="1">
        <a:spcBef>
          <a:spcPct val="20000"/>
        </a:spcBef>
        <a:spcAft>
          <a:spcPct val="0"/>
        </a:spcAft>
        <a:buChar char="»"/>
        <a:defRPr sz="2667">
          <a:solidFill>
            <a:schemeClr val="bg1"/>
          </a:solidFill>
          <a:latin typeface="+mn-lt"/>
          <a:ea typeface="ＭＳ Ｐゴシック"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jpg">
            <a:extLst>
              <a:ext uri="{FF2B5EF4-FFF2-40B4-BE49-F238E27FC236}">
                <a16:creationId xmlns:a16="http://schemas.microsoft.com/office/drawing/2014/main" id="{9E864720-BCA8-4DF0-BA8C-F3627061487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491F3B2-7194-4433-B43E-E7CE9C6B5501}"/>
              </a:ext>
            </a:extLst>
          </p:cNvPr>
          <p:cNvSpPr>
            <a:spLocks noGrp="1" noChangeArrowheads="1"/>
          </p:cNvSpPr>
          <p:nvPr>
            <p:ph type="title"/>
          </p:nvPr>
        </p:nvSpPr>
        <p:spPr bwMode="black">
          <a:xfrm>
            <a:off x="1079500" y="391584"/>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A3EE9687-C7AF-4E26-99D5-7648C486DCF2}"/>
              </a:ext>
            </a:extLst>
          </p:cNvPr>
          <p:cNvSpPr>
            <a:spLocks noGrp="1" noChangeArrowheads="1"/>
          </p:cNvSpPr>
          <p:nvPr>
            <p:ph type="body" idx="1"/>
          </p:nvPr>
        </p:nvSpPr>
        <p:spPr bwMode="black">
          <a:xfrm>
            <a:off x="10795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16025D4D-EABC-4E0E-AFC4-683C5882F2DF}"/>
              </a:ext>
            </a:extLst>
          </p:cNvPr>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600">
                <a:solidFill>
                  <a:srgbClr val="254B8E"/>
                </a:solidFill>
                <a:latin typeface="Arial" pitchFamily="34" charset="0"/>
                <a:ea typeface="MS PGothic" pitchFamily="34" charset="-128"/>
              </a:defRPr>
            </a:lvl1pPr>
          </a:lstStyle>
          <a:p>
            <a:pPr>
              <a:defRPr/>
            </a:pPr>
            <a:fld id="{F566402F-5505-423E-B338-C1C40F0DA383}" type="datetime4">
              <a:rPr lang="en-US"/>
              <a:pPr>
                <a:defRPr/>
              </a:pPr>
              <a:t>May 7, 2024</a:t>
            </a:fld>
            <a:endParaRPr lang="en-US"/>
          </a:p>
        </p:txBody>
      </p:sp>
      <p:sp>
        <p:nvSpPr>
          <p:cNvPr id="1029" name="Rectangle 5">
            <a:extLst>
              <a:ext uri="{FF2B5EF4-FFF2-40B4-BE49-F238E27FC236}">
                <a16:creationId xmlns:a16="http://schemas.microsoft.com/office/drawing/2014/main" id="{1852C963-B49F-4B6D-A23B-1DD02BC5762D}"/>
              </a:ext>
            </a:extLst>
          </p:cNvPr>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600">
                <a:solidFill>
                  <a:srgbClr val="254B8E"/>
                </a:solidFill>
                <a:latin typeface="+mn-lt"/>
                <a:ea typeface="+mn-ea"/>
              </a:defRPr>
            </a:lvl1pPr>
          </a:lstStyle>
          <a:p>
            <a:pPr>
              <a:defRPr/>
            </a:pPr>
            <a:endParaRPr lang="en-US"/>
          </a:p>
        </p:txBody>
      </p:sp>
      <p:sp>
        <p:nvSpPr>
          <p:cNvPr id="1030" name="Rectangle 6">
            <a:extLst>
              <a:ext uri="{FF2B5EF4-FFF2-40B4-BE49-F238E27FC236}">
                <a16:creationId xmlns:a16="http://schemas.microsoft.com/office/drawing/2014/main" id="{F8414ECD-7326-4542-BBF8-2314CB72CBB6}"/>
              </a:ext>
            </a:extLst>
          </p:cNvPr>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254B8E"/>
                </a:solidFill>
                <a:latin typeface="Arial" panose="020B0604020202020204" pitchFamily="34" charset="0"/>
              </a:defRPr>
            </a:lvl1pPr>
          </a:lstStyle>
          <a:p>
            <a:pPr>
              <a:defRPr/>
            </a:pPr>
            <a:fld id="{96C8CEFA-F9E6-453D-B3CA-6041C8A83285}" type="slidenum">
              <a:rPr lang="en-US" altLang="en-US"/>
              <a:pPr>
                <a:defRPr/>
              </a:pPr>
              <a:t>‹#›</a:t>
            </a:fld>
            <a:endParaRPr lang="en-US" altLang="en-US">
              <a:solidFill>
                <a:srgbClr val="002C77"/>
              </a:solidFill>
            </a:endParaRPr>
          </a:p>
        </p:txBody>
      </p:sp>
      <p:pic>
        <p:nvPicPr>
          <p:cNvPr id="1032" name="Picture 8">
            <a:extLst>
              <a:ext uri="{FF2B5EF4-FFF2-40B4-BE49-F238E27FC236}">
                <a16:creationId xmlns:a16="http://schemas.microsoft.com/office/drawing/2014/main" id="{05179E42-B4B2-44F7-895D-8E09556D49B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47818" y="381000"/>
            <a:ext cx="204258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881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7000"/>
  <p:hf hdr="0"/>
  <p:txStyles>
    <p:titleStyle>
      <a:lvl1pPr algn="l" rtl="0" eaLnBrk="0" fontAlgn="base" hangingPunct="0">
        <a:spcBef>
          <a:spcPct val="0"/>
        </a:spcBef>
        <a:spcAft>
          <a:spcPct val="0"/>
        </a:spcAft>
        <a:defRPr sz="4800" b="1">
          <a:solidFill>
            <a:srgbClr val="254B8E"/>
          </a:solidFill>
          <a:latin typeface="+mj-lt"/>
          <a:ea typeface="ＭＳ Ｐゴシック" panose="020B0600070205080204" pitchFamily="34" charset="-128"/>
          <a:cs typeface="+mj-cs"/>
        </a:defRPr>
      </a:lvl1pPr>
      <a:lvl2pPr algn="l" rtl="0" eaLnBrk="0" fontAlgn="base" hangingPunct="0">
        <a:spcBef>
          <a:spcPct val="0"/>
        </a:spcBef>
        <a:spcAft>
          <a:spcPct val="0"/>
        </a:spcAft>
        <a:defRPr sz="4800" b="1">
          <a:solidFill>
            <a:srgbClr val="254B8E"/>
          </a:solidFill>
          <a:latin typeface="Arial" charset="0"/>
          <a:ea typeface="ＭＳ Ｐゴシック" panose="020B0600070205080204" pitchFamily="34" charset="-128"/>
        </a:defRPr>
      </a:lvl2pPr>
      <a:lvl3pPr algn="l" rtl="0" eaLnBrk="0" fontAlgn="base" hangingPunct="0">
        <a:spcBef>
          <a:spcPct val="0"/>
        </a:spcBef>
        <a:spcAft>
          <a:spcPct val="0"/>
        </a:spcAft>
        <a:defRPr sz="4800" b="1">
          <a:solidFill>
            <a:srgbClr val="254B8E"/>
          </a:solidFill>
          <a:latin typeface="Arial" charset="0"/>
          <a:ea typeface="ＭＳ Ｐゴシック" panose="020B0600070205080204" pitchFamily="34" charset="-128"/>
        </a:defRPr>
      </a:lvl3pPr>
      <a:lvl4pPr algn="l" rtl="0" eaLnBrk="0" fontAlgn="base" hangingPunct="0">
        <a:spcBef>
          <a:spcPct val="0"/>
        </a:spcBef>
        <a:spcAft>
          <a:spcPct val="0"/>
        </a:spcAft>
        <a:defRPr sz="4800" b="1">
          <a:solidFill>
            <a:srgbClr val="254B8E"/>
          </a:solidFill>
          <a:latin typeface="Arial" charset="0"/>
          <a:ea typeface="ＭＳ Ｐゴシック" panose="020B0600070205080204" pitchFamily="34" charset="-128"/>
        </a:defRPr>
      </a:lvl4pPr>
      <a:lvl5pPr algn="l" rtl="0" eaLnBrk="0" fontAlgn="base" hangingPunct="0">
        <a:spcBef>
          <a:spcPct val="0"/>
        </a:spcBef>
        <a:spcAft>
          <a:spcPct val="0"/>
        </a:spcAft>
        <a:defRPr sz="4800" b="1">
          <a:solidFill>
            <a:srgbClr val="254B8E"/>
          </a:solidFill>
          <a:latin typeface="Arial" charset="0"/>
          <a:ea typeface="ＭＳ Ｐゴシック" panose="020B0600070205080204" pitchFamily="34" charset="-128"/>
        </a:defRPr>
      </a:lvl5pPr>
      <a:lvl6pPr marL="609585" algn="l" rtl="0" eaLnBrk="1" fontAlgn="base" hangingPunct="1">
        <a:spcBef>
          <a:spcPct val="0"/>
        </a:spcBef>
        <a:spcAft>
          <a:spcPct val="0"/>
        </a:spcAft>
        <a:defRPr sz="4800" b="1">
          <a:solidFill>
            <a:srgbClr val="254B8E"/>
          </a:solidFill>
          <a:latin typeface="Arial" charset="0"/>
        </a:defRPr>
      </a:lvl6pPr>
      <a:lvl7pPr marL="1219170" algn="l" rtl="0" eaLnBrk="1" fontAlgn="base" hangingPunct="1">
        <a:spcBef>
          <a:spcPct val="0"/>
        </a:spcBef>
        <a:spcAft>
          <a:spcPct val="0"/>
        </a:spcAft>
        <a:defRPr sz="4800" b="1">
          <a:solidFill>
            <a:srgbClr val="254B8E"/>
          </a:solidFill>
          <a:latin typeface="Arial" charset="0"/>
        </a:defRPr>
      </a:lvl7pPr>
      <a:lvl8pPr marL="1828754" algn="l" rtl="0" eaLnBrk="1" fontAlgn="base" hangingPunct="1">
        <a:spcBef>
          <a:spcPct val="0"/>
        </a:spcBef>
        <a:spcAft>
          <a:spcPct val="0"/>
        </a:spcAft>
        <a:defRPr sz="4800" b="1">
          <a:solidFill>
            <a:srgbClr val="254B8E"/>
          </a:solidFill>
          <a:latin typeface="Arial" charset="0"/>
        </a:defRPr>
      </a:lvl8pPr>
      <a:lvl9pPr marL="2438339" algn="l" rtl="0" eaLnBrk="1" fontAlgn="base" hangingPunct="1">
        <a:spcBef>
          <a:spcPct val="0"/>
        </a:spcBef>
        <a:spcAft>
          <a:spcPct val="0"/>
        </a:spcAft>
        <a:defRPr sz="4800" b="1">
          <a:solidFill>
            <a:srgbClr val="254B8E"/>
          </a:solidFill>
          <a:latin typeface="Arial" charset="0"/>
        </a:defRPr>
      </a:lvl9pPr>
    </p:titleStyle>
    <p:bodyStyle>
      <a:lvl1pPr marL="457189" indent="-457189" algn="l" rtl="0" eaLnBrk="0" fontAlgn="base" hangingPunct="0">
        <a:spcBef>
          <a:spcPct val="20000"/>
        </a:spcBef>
        <a:spcAft>
          <a:spcPct val="0"/>
        </a:spcAft>
        <a:buChar char="•"/>
        <a:defRPr sz="4267">
          <a:solidFill>
            <a:srgbClr val="254B8E"/>
          </a:solidFill>
          <a:latin typeface="+mn-lt"/>
          <a:ea typeface="ＭＳ Ｐゴシック" panose="020B0600070205080204" pitchFamily="34" charset="-128"/>
          <a:cs typeface="+mn-cs"/>
        </a:defRPr>
      </a:lvl1pPr>
      <a:lvl2pPr marL="990575" indent="-380990" algn="l" rtl="0" eaLnBrk="0" fontAlgn="base" hangingPunct="0">
        <a:spcBef>
          <a:spcPct val="20000"/>
        </a:spcBef>
        <a:spcAft>
          <a:spcPct val="0"/>
        </a:spcAft>
        <a:buChar char="–"/>
        <a:defRPr sz="3733">
          <a:solidFill>
            <a:srgbClr val="254B8E"/>
          </a:solidFill>
          <a:latin typeface="+mn-lt"/>
          <a:ea typeface="ＭＳ Ｐゴシック" panose="020B0600070205080204" pitchFamily="34" charset="-128"/>
        </a:defRPr>
      </a:lvl2pPr>
      <a:lvl3pPr marL="1523962" indent="-304792" algn="l" rtl="0" eaLnBrk="0" fontAlgn="base" hangingPunct="0">
        <a:spcBef>
          <a:spcPct val="20000"/>
        </a:spcBef>
        <a:spcAft>
          <a:spcPct val="0"/>
        </a:spcAft>
        <a:buChar char="•"/>
        <a:defRPr sz="3200">
          <a:solidFill>
            <a:srgbClr val="254B8E"/>
          </a:solidFill>
          <a:latin typeface="+mn-lt"/>
          <a:ea typeface="ＭＳ Ｐゴシック" panose="020B0600070205080204" pitchFamily="34" charset="-128"/>
        </a:defRPr>
      </a:lvl3pPr>
      <a:lvl4pPr marL="2133547" indent="-304792" algn="l" rtl="0" eaLnBrk="0" fontAlgn="base" hangingPunct="0">
        <a:spcBef>
          <a:spcPct val="20000"/>
        </a:spcBef>
        <a:spcAft>
          <a:spcPct val="0"/>
        </a:spcAft>
        <a:buChar char="–"/>
        <a:defRPr sz="2667">
          <a:solidFill>
            <a:srgbClr val="254B8E"/>
          </a:solidFill>
          <a:latin typeface="+mn-lt"/>
          <a:ea typeface="ＭＳ Ｐゴシック" panose="020B0600070205080204" pitchFamily="34" charset="-128"/>
        </a:defRPr>
      </a:lvl4pPr>
      <a:lvl5pPr marL="2743131" indent="-304792" algn="l" rtl="0" eaLnBrk="0" fontAlgn="base" hangingPunct="0">
        <a:spcBef>
          <a:spcPct val="20000"/>
        </a:spcBef>
        <a:spcAft>
          <a:spcPct val="0"/>
        </a:spcAft>
        <a:buChar char="»"/>
        <a:defRPr sz="2667">
          <a:solidFill>
            <a:srgbClr val="254B8E"/>
          </a:solidFill>
          <a:latin typeface="+mn-lt"/>
          <a:ea typeface="ＭＳ Ｐゴシック" panose="020B0600070205080204" pitchFamily="34" charset="-128"/>
        </a:defRPr>
      </a:lvl5pPr>
      <a:lvl6pPr marL="3352716" indent="-304792" algn="l" rtl="0" eaLnBrk="1" fontAlgn="base" hangingPunct="1">
        <a:spcBef>
          <a:spcPct val="20000"/>
        </a:spcBef>
        <a:spcAft>
          <a:spcPct val="0"/>
        </a:spcAft>
        <a:buChar char="»"/>
        <a:defRPr sz="2667">
          <a:solidFill>
            <a:srgbClr val="254B8E"/>
          </a:solidFill>
          <a:latin typeface="+mn-lt"/>
        </a:defRPr>
      </a:lvl6pPr>
      <a:lvl7pPr marL="3962301" indent="-304792" algn="l" rtl="0" eaLnBrk="1" fontAlgn="base" hangingPunct="1">
        <a:spcBef>
          <a:spcPct val="20000"/>
        </a:spcBef>
        <a:spcAft>
          <a:spcPct val="0"/>
        </a:spcAft>
        <a:buChar char="»"/>
        <a:defRPr sz="2667">
          <a:solidFill>
            <a:srgbClr val="254B8E"/>
          </a:solidFill>
          <a:latin typeface="+mn-lt"/>
        </a:defRPr>
      </a:lvl7pPr>
      <a:lvl8pPr marL="4571886" indent="-304792" algn="l" rtl="0" eaLnBrk="1" fontAlgn="base" hangingPunct="1">
        <a:spcBef>
          <a:spcPct val="20000"/>
        </a:spcBef>
        <a:spcAft>
          <a:spcPct val="0"/>
        </a:spcAft>
        <a:buChar char="»"/>
        <a:defRPr sz="2667">
          <a:solidFill>
            <a:srgbClr val="254B8E"/>
          </a:solidFill>
          <a:latin typeface="+mn-lt"/>
        </a:defRPr>
      </a:lvl8pPr>
      <a:lvl9pPr marL="5181470" indent="-304792" algn="l" rtl="0" eaLnBrk="1" fontAlgn="base" hangingPunct="1">
        <a:spcBef>
          <a:spcPct val="20000"/>
        </a:spcBef>
        <a:spcAft>
          <a:spcPct val="0"/>
        </a:spcAft>
        <a:buChar char="»"/>
        <a:defRPr sz="2667">
          <a:solidFill>
            <a:srgbClr val="254B8E"/>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674C4DA0-F384-4987-B1A5-9E78382C8753}"/>
              </a:ext>
            </a:extLst>
          </p:cNvPr>
          <p:cNvSpPr>
            <a:spLocks noGrp="1" noChangeArrowheads="1"/>
          </p:cNvSpPr>
          <p:nvPr>
            <p:ph type="dt" sz="quarter" idx="10"/>
          </p:nvPr>
        </p:nvSpPr>
        <p:spPr>
          <a:xfrm>
            <a:off x="101600" y="5496984"/>
            <a:ext cx="5080000" cy="40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990575" indent="-380990">
              <a:spcBef>
                <a:spcPct val="20000"/>
              </a:spcBef>
              <a:buChar char="–"/>
              <a:defRPr sz="2667">
                <a:solidFill>
                  <a:schemeClr val="bg1"/>
                </a:solidFill>
                <a:latin typeface="Arial" panose="020B0604020202020204" pitchFamily="34" charset="0"/>
                <a:ea typeface="ＭＳ Ｐゴシック" panose="020B0600070205080204" pitchFamily="34" charset="-128"/>
              </a:defRPr>
            </a:lvl2pPr>
            <a:lvl3pPr marL="1523962" indent="-304792">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2133547" indent="-304792">
              <a:spcBef>
                <a:spcPct val="20000"/>
              </a:spcBef>
              <a:buChar char="–"/>
              <a:defRPr sz="2133">
                <a:solidFill>
                  <a:schemeClr val="bg1"/>
                </a:solidFill>
                <a:latin typeface="Arial" panose="020B0604020202020204" pitchFamily="34" charset="0"/>
                <a:ea typeface="ＭＳ Ｐゴシック" panose="020B0600070205080204" pitchFamily="34" charset="-128"/>
              </a:defRPr>
            </a:lvl4pPr>
            <a:lvl5pPr marL="2743131" indent="-304792">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3352716"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3962301"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4571886"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5181470"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C77"/>
                </a:solidFill>
                <a:effectLst/>
                <a:uLnTx/>
                <a:uFillTx/>
                <a:latin typeface="Times" panose="02020603050405020304" pitchFamily="18" charset="0"/>
                <a:ea typeface="ＭＳ Ｐゴシック" panose="020B0600070205080204" pitchFamily="34" charset="-128"/>
                <a:cs typeface="+mn-cs"/>
              </a:rPr>
              <a:t>May 21, 2024</a:t>
            </a:r>
          </a:p>
        </p:txBody>
      </p:sp>
      <p:sp>
        <p:nvSpPr>
          <p:cNvPr id="26627" name="Rectangle 7">
            <a:extLst>
              <a:ext uri="{FF2B5EF4-FFF2-40B4-BE49-F238E27FC236}">
                <a16:creationId xmlns:a16="http://schemas.microsoft.com/office/drawing/2014/main" id="{08F29575-6F7D-44C2-8C09-0C93EE6048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990575" indent="-380990">
              <a:spcBef>
                <a:spcPct val="20000"/>
              </a:spcBef>
              <a:buChar char="–"/>
              <a:defRPr sz="2667">
                <a:solidFill>
                  <a:schemeClr val="bg1"/>
                </a:solidFill>
                <a:latin typeface="Arial" panose="020B0604020202020204" pitchFamily="34" charset="0"/>
                <a:ea typeface="ＭＳ Ｐゴシック" panose="020B0600070205080204" pitchFamily="34" charset="-128"/>
              </a:defRPr>
            </a:lvl2pPr>
            <a:lvl3pPr marL="1523962" indent="-304792">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2133547" indent="-304792">
              <a:spcBef>
                <a:spcPct val="20000"/>
              </a:spcBef>
              <a:buChar char="–"/>
              <a:defRPr sz="2133">
                <a:solidFill>
                  <a:schemeClr val="bg1"/>
                </a:solidFill>
                <a:latin typeface="Arial" panose="020B0604020202020204" pitchFamily="34" charset="0"/>
                <a:ea typeface="ＭＳ Ｐゴシック" panose="020B0600070205080204" pitchFamily="34" charset="-128"/>
              </a:defRPr>
            </a:lvl4pPr>
            <a:lvl5pPr marL="2743131" indent="-304792">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3352716"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3962301"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4571886"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5181470" indent="-304792"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fld id="{F0F3F902-53B0-439A-9A0E-0B03A4080CC8}" type="slidenum">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1219170" rtl="0" eaLnBrk="0" fontAlgn="base" latinLnBrk="0" hangingPunct="0">
                <a:lnSpc>
                  <a:spcPct val="100000"/>
                </a:lnSpc>
                <a:spcBef>
                  <a:spcPct val="0"/>
                </a:spcBef>
                <a:spcAft>
                  <a:spcPct val="0"/>
                </a:spcAft>
                <a:buClrTx/>
                <a:buSzTx/>
                <a:buFontTx/>
                <a:buNone/>
                <a:tabLst/>
                <a:defRPr/>
              </a:pPr>
              <a:t>1</a:t>
            </a:fld>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5364" name="Rectangle 2">
            <a:extLst>
              <a:ext uri="{FF2B5EF4-FFF2-40B4-BE49-F238E27FC236}">
                <a16:creationId xmlns:a16="http://schemas.microsoft.com/office/drawing/2014/main" id="{A1A10F2A-D839-41EF-9A0C-7D25119C2C8D}"/>
              </a:ext>
            </a:extLst>
          </p:cNvPr>
          <p:cNvSpPr>
            <a:spLocks noGrp="1" noChangeArrowheads="1"/>
          </p:cNvSpPr>
          <p:nvPr>
            <p:ph type="ctrTitle"/>
          </p:nvPr>
        </p:nvSpPr>
        <p:spPr>
          <a:xfrm>
            <a:off x="101601" y="279400"/>
            <a:ext cx="10401300" cy="3759200"/>
          </a:xfrm>
        </p:spPr>
        <p:txBody>
          <a:bodyPr/>
          <a:lstStyle/>
          <a:p>
            <a:pPr eaLnBrk="1" hangingPunct="1">
              <a:defRPr/>
            </a:pPr>
            <a:r>
              <a:rPr lang="en-US" altLang="en-US" dirty="0">
                <a:ea typeface="ＭＳ Ｐゴシック" panose="020B0600070205080204" pitchFamily="34" charset="-128"/>
              </a:rPr>
              <a:t>Ethics Clinical Case Rounds</a:t>
            </a:r>
            <a:br>
              <a:rPr lang="en-US" altLang="en-US" dirty="0">
                <a:ea typeface="ＭＳ Ｐゴシック" panose="020B0600070205080204" pitchFamily="34" charset="-128"/>
              </a:rPr>
            </a:br>
            <a:r>
              <a:rPr lang="en-US" altLang="en-US" sz="2133" dirty="0">
                <a:ea typeface="ＭＳ Ｐゴシック" panose="020B0600070205080204" pitchFamily="34" charset="-128"/>
              </a:rPr>
              <a:t> </a:t>
            </a:r>
            <a:br>
              <a:rPr lang="en-US" altLang="en-US" dirty="0">
                <a:ea typeface="ＭＳ Ｐゴシック" panose="020B0600070205080204" pitchFamily="34" charset="-128"/>
              </a:rPr>
            </a:br>
            <a:r>
              <a:rPr lang="en-US" altLang="en-US" sz="2667" b="0" kern="1200" dirty="0">
                <a:ea typeface="ＭＳ Ｐゴシック" panose="020B0600070205080204" pitchFamily="34" charset="-128"/>
              </a:rPr>
              <a:t>Presented by: </a:t>
            </a:r>
            <a:r>
              <a:rPr lang="en-US" altLang="en-US" sz="2667" kern="1200" dirty="0">
                <a:ea typeface="ＭＳ Ｐゴシック" panose="020B0600070205080204" pitchFamily="34" charset="-128"/>
              </a:rPr>
              <a:t>Olivia Kates, MD, MA</a:t>
            </a:r>
            <a:br>
              <a:rPr lang="en-US" altLang="en-US" sz="2667" b="0" kern="1200" dirty="0">
                <a:ea typeface="ＭＳ Ｐゴシック" panose="020B0600070205080204" pitchFamily="34" charset="-128"/>
              </a:rPr>
            </a:br>
            <a:r>
              <a:rPr lang="en-US" altLang="en-US" sz="1870" b="0" kern="1200" dirty="0">
                <a:ea typeface="ＭＳ Ｐゴシック" panose="020B0600070205080204" pitchFamily="34" charset="-128"/>
              </a:rPr>
              <a:t>Assistant Professor, Transplant/ Oncology Infectious Disease</a:t>
            </a:r>
            <a:br>
              <a:rPr lang="en-US" altLang="en-US" sz="2667" b="0" kern="1200" dirty="0">
                <a:ea typeface="ＭＳ Ｐゴシック" panose="020B0600070205080204" pitchFamily="34" charset="-128"/>
              </a:rPr>
            </a:br>
            <a:r>
              <a:rPr lang="en-US" altLang="en-US" sz="1867" b="0" kern="1200" dirty="0">
                <a:ea typeface="ＭＳ Ｐゴシック" panose="020B0600070205080204" pitchFamily="34" charset="-128"/>
              </a:rPr>
              <a:t>Associate Director for Ethics and Qualitative Research, Transplant Research Center</a:t>
            </a:r>
            <a:br>
              <a:rPr lang="en-US" altLang="en-US" sz="2133" b="0" kern="1200" dirty="0">
                <a:ea typeface="ＭＳ Ｐゴシック" panose="020B0600070205080204" pitchFamily="34" charset="-128"/>
              </a:rPr>
            </a:br>
            <a:br>
              <a:rPr lang="en-US" altLang="en-US" sz="2133" b="0" kern="1200" dirty="0">
                <a:ea typeface="ＭＳ Ｐゴシック" panose="020B0600070205080204" pitchFamily="34" charset="-128"/>
              </a:rPr>
            </a:br>
            <a:r>
              <a:rPr lang="en-US" altLang="en-US" sz="2133" b="0" kern="1200" dirty="0">
                <a:ea typeface="ＭＳ Ｐゴシック" panose="020B0600070205080204" pitchFamily="34" charset="-128"/>
              </a:rPr>
              <a:t>Panelists:</a:t>
            </a:r>
            <a:br>
              <a:rPr lang="en-US" altLang="en-US" sz="2133" b="0" kern="1200" dirty="0">
                <a:ea typeface="ＭＳ Ｐゴシック" panose="020B0600070205080204" pitchFamily="34" charset="-128"/>
              </a:rPr>
            </a:br>
            <a:r>
              <a:rPr lang="en-US" altLang="en-US" sz="2133" b="0" kern="1200" dirty="0">
                <a:ea typeface="ＭＳ Ｐゴシック" panose="020B0600070205080204" pitchFamily="34" charset="-128"/>
              </a:rPr>
              <a:t>John Ponnala, M.A., B.D., B.C.C.			Brittany Barnaba, RN, MS</a:t>
            </a:r>
            <a:endParaRPr lang="en-US" altLang="en-US" i="1" dirty="0">
              <a:highlight>
                <a:srgbClr val="FFFF00"/>
              </a:highlight>
              <a:ea typeface="ＭＳ Ｐゴシック" panose="020B0600070205080204" pitchFamily="34" charset="-128"/>
            </a:endParaRPr>
          </a:p>
        </p:txBody>
      </p:sp>
      <p:sp>
        <p:nvSpPr>
          <p:cNvPr id="26629" name="Rectangle 3">
            <a:extLst>
              <a:ext uri="{FF2B5EF4-FFF2-40B4-BE49-F238E27FC236}">
                <a16:creationId xmlns:a16="http://schemas.microsoft.com/office/drawing/2014/main" id="{4CB92E28-3173-44B9-8058-5FEDEB086198}"/>
              </a:ext>
            </a:extLst>
          </p:cNvPr>
          <p:cNvSpPr>
            <a:spLocks noGrp="1" noChangeArrowheads="1"/>
          </p:cNvSpPr>
          <p:nvPr>
            <p:ph type="subTitle" idx="1"/>
          </p:nvPr>
        </p:nvSpPr>
        <p:spPr>
          <a:xfrm>
            <a:off x="101600" y="3943351"/>
            <a:ext cx="12014200" cy="1081616"/>
          </a:xfrm>
        </p:spPr>
        <p:txBody>
          <a:bodyPr/>
          <a:lstStyle/>
          <a:p>
            <a:pPr eaLnBrk="1" hangingPunct="1"/>
            <a:r>
              <a:rPr lang="en-US" altLang="en-US" dirty="0">
                <a:ea typeface="ＭＳ Ｐゴシック" panose="020B0600070205080204" pitchFamily="34" charset="-128"/>
              </a:rPr>
              <a:t>Research in the Recently Deceased After Declaration of Brain Death</a:t>
            </a:r>
          </a:p>
        </p:txBody>
      </p:sp>
      <p:sp>
        <p:nvSpPr>
          <p:cNvPr id="15366" name="Text Box 4">
            <a:extLst>
              <a:ext uri="{FF2B5EF4-FFF2-40B4-BE49-F238E27FC236}">
                <a16:creationId xmlns:a16="http://schemas.microsoft.com/office/drawing/2014/main" id="{CE39C24B-8CB3-4745-B5D0-740D8199B5AA}"/>
              </a:ext>
            </a:extLst>
          </p:cNvPr>
          <p:cNvSpPr txBox="1">
            <a:spLocks noChangeArrowheads="1"/>
          </p:cNvSpPr>
          <p:nvPr/>
        </p:nvSpPr>
        <p:spPr bwMode="auto">
          <a:xfrm>
            <a:off x="101601" y="5024967"/>
            <a:ext cx="6208751" cy="502766"/>
          </a:xfrm>
          <a:prstGeom prst="rect">
            <a:avLst/>
          </a:prstGeom>
          <a:noFill/>
          <a:ln>
            <a:noFill/>
          </a:ln>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2667" b="0" i="0" u="none" strike="noStrike" kern="1200" cap="none" spc="0" normalizeH="0" baseline="0" noProof="0" dirty="0">
                <a:ln>
                  <a:noFill/>
                </a:ln>
                <a:solidFill>
                  <a:srgbClr val="254B8E"/>
                </a:solidFill>
                <a:effectLst/>
                <a:uLnTx/>
                <a:uFillTx/>
                <a:latin typeface="Arial"/>
                <a:ea typeface="ＭＳ Ｐゴシック" panose="020B0600070205080204" pitchFamily="34" charset="-128"/>
                <a:cs typeface="+mn-cs"/>
              </a:rPr>
              <a:t>Activity Director: Mark Hughes, MD, MA</a:t>
            </a:r>
            <a:endParaRPr kumimoji="0" lang="en-US" altLang="en-US" sz="2400" b="0" i="0" u="none" strike="noStrike" kern="1200" cap="none" spc="0" normalizeH="0" baseline="0" noProof="0" dirty="0">
              <a:ln>
                <a:noFill/>
              </a:ln>
              <a:solidFill>
                <a:srgbClr val="FF0000"/>
              </a:solidFill>
              <a:effectLst/>
              <a:highlight>
                <a:srgbClr val="FFFF00"/>
              </a:highlight>
              <a:uLnTx/>
              <a:uFillTx/>
              <a:latin typeface="Arial"/>
              <a:ea typeface="ＭＳ Ｐゴシック" panose="020B0600070205080204" pitchFamily="34" charset="-128"/>
              <a:cs typeface="+mn-cs"/>
            </a:endParaRPr>
          </a:p>
        </p:txBody>
      </p:sp>
    </p:spTree>
  </p:cSld>
  <p:clrMapOvr>
    <a:masterClrMapping/>
  </p:clrMapOvr>
  <p:transition spd="slow" advClick="0"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896631E1-76DC-4FA7-A841-E484E8F6D34F}"/>
              </a:ext>
            </a:extLst>
          </p:cNvPr>
          <p:cNvSpPr>
            <a:spLocks noGrp="1" noChangeArrowheads="1"/>
          </p:cNvSpPr>
          <p:nvPr>
            <p:ph type="title"/>
          </p:nvPr>
        </p:nvSpPr>
        <p:spPr>
          <a:xfrm>
            <a:off x="508001" y="230717"/>
            <a:ext cx="10572751" cy="700616"/>
          </a:xfrm>
        </p:spPr>
        <p:txBody>
          <a:bodyPr/>
          <a:lstStyle/>
          <a:p>
            <a:pPr eaLnBrk="1" hangingPunct="1"/>
            <a:r>
              <a:rPr lang="en-US" altLang="en-US" sz="3200">
                <a:latin typeface="Gill Sans MT" panose="020B0502020104020203" pitchFamily="34" charset="0"/>
              </a:rPr>
              <a:t>CME Information</a:t>
            </a:r>
          </a:p>
        </p:txBody>
      </p:sp>
      <p:sp>
        <p:nvSpPr>
          <p:cNvPr id="28675" name="Content Placeholder 4">
            <a:extLst>
              <a:ext uri="{FF2B5EF4-FFF2-40B4-BE49-F238E27FC236}">
                <a16:creationId xmlns:a16="http://schemas.microsoft.com/office/drawing/2014/main" id="{4769FF42-97D6-49ED-ABEE-C25E6EC14B03}"/>
              </a:ext>
            </a:extLst>
          </p:cNvPr>
          <p:cNvSpPr>
            <a:spLocks noGrp="1"/>
          </p:cNvSpPr>
          <p:nvPr>
            <p:ph idx="1"/>
          </p:nvPr>
        </p:nvSpPr>
        <p:spPr>
          <a:xfrm>
            <a:off x="508001" y="3225800"/>
            <a:ext cx="11078633" cy="3310467"/>
          </a:xfrm>
          <a:solidFill>
            <a:srgbClr val="FFFFFF"/>
          </a:solidFill>
          <a:ln>
            <a:solidFill>
              <a:srgbClr val="FFFF00"/>
            </a:solidFill>
            <a:miter lim="800000"/>
            <a:headEnd/>
            <a:tailEnd/>
          </a:ln>
        </p:spPr>
        <p:txBody>
          <a:bodyPr/>
          <a:lstStyle/>
          <a:p>
            <a:pPr marL="0" indent="0" eaLnBrk="1" hangingPunct="1">
              <a:buNone/>
              <a:defRPr/>
            </a:pPr>
            <a:r>
              <a:rPr lang="en-US" altLang="en-US" sz="2667" b="1" u="sng" dirty="0">
                <a:latin typeface="Gill Sans MT" panose="020B0502020104020203" pitchFamily="34" charset="0"/>
              </a:rPr>
              <a:t>Credit Designation Statement</a:t>
            </a:r>
          </a:p>
          <a:p>
            <a:pPr marL="0" indent="0" algn="just" eaLnBrk="1" hangingPunct="1">
              <a:buNone/>
              <a:defRPr/>
            </a:pPr>
            <a:r>
              <a:rPr lang="en-US" altLang="en-US" sz="2667" dirty="0">
                <a:latin typeface="Gill Sans MT" panose="020B0502020104020203" pitchFamily="34" charset="0"/>
              </a:rPr>
              <a:t>The Johns Hopkins University School of Medicine designates this regularly scheduled series - live activity for a maximum </a:t>
            </a:r>
            <a:r>
              <a:rPr lang="en-US" altLang="en-US" sz="2667" dirty="0">
                <a:highlight>
                  <a:srgbClr val="FFFFFF"/>
                </a:highlight>
                <a:latin typeface="Gill Sans MT" panose="020B0502020104020203" pitchFamily="34" charset="0"/>
              </a:rPr>
              <a:t>of </a:t>
            </a:r>
            <a:r>
              <a:rPr lang="en-US" sz="2400" dirty="0">
                <a:solidFill>
                  <a:srgbClr val="002C77"/>
                </a:solidFill>
                <a:highlight>
                  <a:srgbClr val="FFFFFF"/>
                </a:highlight>
                <a:latin typeface="Gill Sans MT" panose="020B0502020104020203" pitchFamily="34" charset="0"/>
              </a:rPr>
              <a:t>1.25 </a:t>
            </a:r>
            <a:r>
              <a:rPr lang="en-US" altLang="en-US" sz="2667" i="1" dirty="0">
                <a:latin typeface="Gill Sans MT" panose="020B0502020104020203" pitchFamily="34" charset="0"/>
              </a:rPr>
              <a:t>AMA PRA Category 1 Credit(s)</a:t>
            </a:r>
            <a:r>
              <a:rPr lang="en-US" altLang="en-US" sz="2667" i="1" baseline="30000" dirty="0">
                <a:latin typeface="Gill Sans MT" panose="020B0502020104020203" pitchFamily="34" charset="0"/>
              </a:rPr>
              <a:t>TM</a:t>
            </a:r>
            <a:r>
              <a:rPr lang="en-US" altLang="en-US" sz="2667" dirty="0">
                <a:latin typeface="Gill Sans MT" panose="020B0502020104020203" pitchFamily="34" charset="0"/>
              </a:rPr>
              <a:t>. Physicians should claim only the credit commensurate with the extent of their participation in the activity.</a:t>
            </a:r>
          </a:p>
          <a:p>
            <a:pPr marL="0" indent="0" eaLnBrk="1" hangingPunct="1">
              <a:buNone/>
              <a:defRPr/>
            </a:pPr>
            <a:endParaRPr lang="en-US" altLang="en-US" sz="1067" dirty="0">
              <a:latin typeface="Gill Sans MT" panose="020B0502020104020203" pitchFamily="34" charset="0"/>
            </a:endParaRPr>
          </a:p>
          <a:p>
            <a:pPr marL="0" indent="0" algn="just" eaLnBrk="1" hangingPunct="1">
              <a:buNone/>
              <a:defRPr/>
            </a:pPr>
            <a:r>
              <a:rPr lang="en-US" altLang="en-US" sz="2667" dirty="0">
                <a:latin typeface="Gill Sans MT" panose="020B0502020104020203" pitchFamily="34" charset="0"/>
              </a:rPr>
              <a:t>This series has been approved for a 52 week cycle beginning July 1, 2023.</a:t>
            </a:r>
          </a:p>
          <a:p>
            <a:pPr marL="0" indent="0" eaLnBrk="1" hangingPunct="1">
              <a:buNone/>
              <a:defRPr/>
            </a:pPr>
            <a:endParaRPr lang="en-US" altLang="en-US" sz="667" b="1" u="sng" dirty="0">
              <a:latin typeface="Gill Sans MT" panose="020B0502020104020203" pitchFamily="34" charset="0"/>
            </a:endParaRPr>
          </a:p>
        </p:txBody>
      </p:sp>
      <p:pic>
        <p:nvPicPr>
          <p:cNvPr id="28676" name="Picture 2">
            <a:extLst>
              <a:ext uri="{FF2B5EF4-FFF2-40B4-BE49-F238E27FC236}">
                <a16:creationId xmlns:a16="http://schemas.microsoft.com/office/drawing/2014/main" id="{2F5B30D2-4153-46F7-BC27-E1ABE3EE6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9601" y="1498600"/>
            <a:ext cx="10202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5BA7D3C-55B5-4F9B-BC7A-839FC0968DA9}"/>
              </a:ext>
            </a:extLst>
          </p:cNvPr>
          <p:cNvSpPr txBox="1"/>
          <p:nvPr/>
        </p:nvSpPr>
        <p:spPr>
          <a:xfrm>
            <a:off x="508001" y="990600"/>
            <a:ext cx="10115551" cy="1816138"/>
          </a:xfrm>
          <a:prstGeom prst="rect">
            <a:avLst/>
          </a:prstGeom>
          <a:noFill/>
        </p:spPr>
        <p:txBody>
          <a:bodyPr>
            <a:spAutoFit/>
          </a:bodyPr>
          <a:lstStyle/>
          <a:p>
            <a:pPr marL="0" marR="0" lvl="0" indent="0" algn="l" defTabSz="1219170" rtl="0" eaLnBrk="1" fontAlgn="base" latinLnBrk="0" hangingPunct="1">
              <a:lnSpc>
                <a:spcPct val="100000"/>
              </a:lnSpc>
              <a:spcBef>
                <a:spcPct val="20000"/>
              </a:spcBef>
              <a:spcAft>
                <a:spcPct val="0"/>
              </a:spcAft>
              <a:buClrTx/>
              <a:buSzTx/>
              <a:buFontTx/>
              <a:buNone/>
              <a:tabLst/>
              <a:defRPr/>
            </a:pPr>
            <a:r>
              <a:rPr kumimoji="0" lang="en-US" altLang="en-US" sz="2667" b="1" i="0" u="sng" strike="noStrike" kern="0" cap="none" spc="0" normalizeH="0" baseline="0" noProof="0" dirty="0">
                <a:ln>
                  <a:noFill/>
                </a:ln>
                <a:solidFill>
                  <a:srgbClr val="254B8E"/>
                </a:solidFill>
                <a:effectLst/>
                <a:uLnTx/>
                <a:uFillTx/>
                <a:latin typeface="Gill Sans MT" panose="020B0502020104020203" pitchFamily="34" charset="0"/>
                <a:ea typeface="ＭＳ Ｐゴシック" panose="020B0600070205080204" pitchFamily="34" charset="-128"/>
                <a:cs typeface="+mn-cs"/>
              </a:rPr>
              <a:t>Accreditation Statement</a:t>
            </a:r>
          </a:p>
          <a:p>
            <a:pPr marL="0" marR="0" lvl="0" indent="0" algn="just" defTabSz="1219170" rtl="0" eaLnBrk="1" fontAlgn="base" latinLnBrk="0" hangingPunct="1">
              <a:lnSpc>
                <a:spcPct val="100000"/>
              </a:lnSpc>
              <a:spcBef>
                <a:spcPct val="20000"/>
              </a:spcBef>
              <a:spcAft>
                <a:spcPct val="0"/>
              </a:spcAft>
              <a:buClrTx/>
              <a:buSzTx/>
              <a:buFontTx/>
              <a:buNone/>
              <a:tabLst/>
              <a:defRPr/>
            </a:pPr>
            <a:r>
              <a:rPr kumimoji="0" lang="en-US" altLang="en-US" sz="2667" b="0" i="0" u="none" strike="noStrike" kern="0" cap="none" spc="0" normalizeH="0" baseline="0" noProof="0" dirty="0">
                <a:ln>
                  <a:noFill/>
                </a:ln>
                <a:solidFill>
                  <a:srgbClr val="254B8E"/>
                </a:solidFill>
                <a:effectLst/>
                <a:uLnTx/>
                <a:uFillTx/>
                <a:latin typeface="Gill Sans MT" panose="020B0502020104020203" pitchFamily="34" charset="0"/>
                <a:ea typeface="ＭＳ Ｐゴシック" panose="020B0600070205080204" pitchFamily="34" charset="-128"/>
                <a:cs typeface="+mn-cs"/>
              </a:rPr>
              <a:t>The Johns Hopkins University School of Medicine is accredited by the Accreditation Council for Continuing Medical Education (ACCME) to provide continuing medical education for physicians.</a:t>
            </a:r>
          </a:p>
        </p:txBody>
      </p:sp>
    </p:spTree>
  </p:cSld>
  <p:clrMapOvr>
    <a:masterClrMapping/>
  </p:clrMapOvr>
  <p:transition spd="slow" advClick="0"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4734486-4B3F-49EB-9D85-BC5A8B6B4D09}"/>
              </a:ext>
            </a:extLst>
          </p:cNvPr>
          <p:cNvSpPr>
            <a:spLocks noGrp="1" noChangeArrowheads="1"/>
          </p:cNvSpPr>
          <p:nvPr>
            <p:ph type="title"/>
          </p:nvPr>
        </p:nvSpPr>
        <p:spPr>
          <a:xfrm>
            <a:off x="393701" y="230717"/>
            <a:ext cx="11036300" cy="802216"/>
          </a:xfrm>
        </p:spPr>
        <p:txBody>
          <a:bodyPr/>
          <a:lstStyle/>
          <a:p>
            <a:pPr eaLnBrk="1" hangingPunct="1"/>
            <a:r>
              <a:rPr lang="en-US" altLang="en-US" sz="3200">
                <a:latin typeface="Gill Sans MT" panose="020B0502020104020203" pitchFamily="34" charset="0"/>
              </a:rPr>
              <a:t>CME Information </a:t>
            </a:r>
            <a:r>
              <a:rPr lang="en-US" altLang="en-US" sz="2667">
                <a:latin typeface="Gill Sans MT" panose="020B0502020104020203" pitchFamily="34" charset="0"/>
              </a:rPr>
              <a:t>(cont’d)</a:t>
            </a:r>
            <a:endParaRPr lang="en-US" altLang="en-US" sz="2667"/>
          </a:p>
        </p:txBody>
      </p:sp>
      <p:sp>
        <p:nvSpPr>
          <p:cNvPr id="30723" name="Content Placeholder 2">
            <a:extLst>
              <a:ext uri="{FF2B5EF4-FFF2-40B4-BE49-F238E27FC236}">
                <a16:creationId xmlns:a16="http://schemas.microsoft.com/office/drawing/2014/main" id="{545ADEFA-B2AC-46F0-BB93-D29C273C2421}"/>
              </a:ext>
            </a:extLst>
          </p:cNvPr>
          <p:cNvSpPr>
            <a:spLocks noGrp="1" noChangeArrowheads="1"/>
          </p:cNvSpPr>
          <p:nvPr>
            <p:ph idx="1"/>
          </p:nvPr>
        </p:nvSpPr>
        <p:spPr>
          <a:xfrm>
            <a:off x="406400" y="889000"/>
            <a:ext cx="11480800" cy="5994400"/>
          </a:xfrm>
        </p:spPr>
        <p:txBody>
          <a:bodyPr/>
          <a:lstStyle/>
          <a:p>
            <a:pPr marL="0" indent="0" eaLnBrk="1" hangingPunct="1">
              <a:buNone/>
              <a:defRPr/>
            </a:pPr>
            <a:r>
              <a:rPr lang="en-US" altLang="en-US" sz="2400" b="1" u="sng" dirty="0">
                <a:latin typeface="Gill Sans MT" panose="020B0502020104020203" pitchFamily="34" charset="0"/>
              </a:rPr>
              <a:t>Policy on Presenter and Provider Disclosure</a:t>
            </a:r>
          </a:p>
          <a:p>
            <a:pPr marL="0" indent="0" eaLnBrk="1" hangingPunct="1">
              <a:buNone/>
              <a:defRPr/>
            </a:pPr>
            <a:r>
              <a:rPr lang="en-US" altLang="en-US" sz="2133" dirty="0">
                <a:latin typeface="Gill Sans MT" panose="020B0502020104020203" pitchFamily="34" charset="0"/>
              </a:rPr>
              <a:t>It is the policy of the Johns Hopkins University School of Medicine that the presenter and provider globally disclose conflicts of interest. The Johns Hopkins University School of Medicine OCME has established policies in place to identify and mitigate relevant conflicts of interest prior to this educational activity. Detailed disclosure will be made prior to presentation of the education. </a:t>
            </a:r>
          </a:p>
          <a:p>
            <a:pPr marL="0" indent="0" eaLnBrk="1" hangingPunct="1">
              <a:buNone/>
              <a:defRPr/>
            </a:pPr>
            <a:endParaRPr lang="en-US" altLang="en-US" sz="2133" dirty="0">
              <a:latin typeface="Gill Sans MT" panose="020B0502020104020203" pitchFamily="34" charset="0"/>
            </a:endParaRPr>
          </a:p>
          <a:p>
            <a:pPr marL="0" indent="0">
              <a:spcBef>
                <a:spcPct val="0"/>
              </a:spcBef>
              <a:buNone/>
              <a:defRPr/>
            </a:pPr>
            <a:r>
              <a:rPr lang="en-US" altLang="en-US" sz="2400" b="1" u="sng" dirty="0">
                <a:latin typeface="Gill Sans MT" panose="020B0502020104020203" pitchFamily="34" charset="0"/>
                <a:ea typeface="Arial Unicode MS"/>
                <a:cs typeface="Times New Roman" panose="02020603050405020304" pitchFamily="18" charset="0"/>
              </a:rPr>
              <a:t>NOTICE ABOUT OFF-LABEL USE PRESENTATIONS</a:t>
            </a:r>
            <a:endParaRPr lang="en-US" altLang="en-US" sz="2400" u="sng" dirty="0">
              <a:latin typeface="Gill Sans MT" panose="020B0502020104020203" pitchFamily="34" charset="0"/>
              <a:cs typeface="Times New Roman" panose="02020603050405020304" pitchFamily="18" charset="0"/>
            </a:endParaRPr>
          </a:p>
          <a:p>
            <a:pPr marL="0" indent="0">
              <a:spcBef>
                <a:spcPct val="0"/>
              </a:spcBef>
              <a:buNone/>
              <a:defRPr/>
            </a:pPr>
            <a:r>
              <a:rPr lang="en-US" altLang="en-US" sz="2133" dirty="0">
                <a:latin typeface="Gill Sans MT" panose="020B0502020104020203" pitchFamily="34" charset="0"/>
                <a:ea typeface="Arial Unicode MS"/>
                <a:cs typeface="Arial Unicode MS"/>
              </a:rPr>
              <a:t>The Johns Hopkins School of </a:t>
            </a:r>
            <a:r>
              <a:rPr lang="en-US" altLang="en-US" sz="2133" dirty="0">
                <a:highlight>
                  <a:srgbClr val="FFFFFF"/>
                </a:highlight>
                <a:latin typeface="Gill Sans MT" panose="020B0502020104020203" pitchFamily="34" charset="0"/>
                <a:ea typeface="Arial Unicode MS"/>
                <a:cs typeface="Arial Unicode MS"/>
              </a:rPr>
              <a:t>Medicine/Ethics Clinical Case Rounds may </a:t>
            </a:r>
            <a:r>
              <a:rPr lang="en-US" altLang="en-US" sz="2133" dirty="0">
                <a:latin typeface="Gill Sans MT" panose="020B0502020104020203" pitchFamily="34" charset="0"/>
                <a:ea typeface="Arial Unicode MS"/>
                <a:cs typeface="Arial Unicode MS"/>
              </a:rPr>
              <a:t>include presentations on drugs or devices, or use of drugs or devices, that have not been approved by the Food and Drug Administration (FDA) or have been approved by the FDA for specific uses only. The FDA has stated that it is the responsibility of the physician to determine the FDA clearance status of each drug or device he or she wishes to use in clinical practice. </a:t>
            </a:r>
          </a:p>
          <a:p>
            <a:pPr marL="0" indent="0" algn="just">
              <a:spcBef>
                <a:spcPct val="0"/>
              </a:spcBef>
              <a:buNone/>
              <a:defRPr/>
            </a:pPr>
            <a:endParaRPr lang="en-US" altLang="en-US" sz="2133" dirty="0">
              <a:latin typeface="Gill Sans MT" panose="020B0502020104020203" pitchFamily="34" charset="0"/>
              <a:cs typeface="Times New Roman" panose="02020603050405020304" pitchFamily="18" charset="0"/>
            </a:endParaRPr>
          </a:p>
          <a:p>
            <a:pPr marL="0" indent="0" algn="just">
              <a:spcBef>
                <a:spcPct val="0"/>
              </a:spcBef>
              <a:buNone/>
              <a:defRPr/>
            </a:pPr>
            <a:r>
              <a:rPr lang="en-US" altLang="en-US" sz="2133" dirty="0">
                <a:latin typeface="Gill Sans MT" panose="020B0502020104020203" pitchFamily="34" charset="0"/>
                <a:ea typeface="Arial Unicode MS"/>
                <a:cs typeface="Arial Unicode MS"/>
              </a:rPr>
              <a:t>The Johns Hopkins School of Medicine is committed to the free exchange of medical education. Inclusion of any presentation in this program, including presentations on off-label uses, does not imply an endorsement by Johns Hopkins of the uses, products, or techniques presented.</a:t>
            </a:r>
            <a:endParaRPr lang="en-US" altLang="en-US" sz="2133" dirty="0">
              <a:latin typeface="Gill Sans MT" panose="020B0502020104020203" pitchFamily="34" charset="0"/>
              <a:cs typeface="Times New Roman" panose="02020603050405020304" pitchFamily="18" charset="0"/>
            </a:endParaRPr>
          </a:p>
          <a:p>
            <a:pPr marL="0" indent="0" eaLnBrk="1" hangingPunct="1">
              <a:buNone/>
              <a:defRPr/>
            </a:pPr>
            <a:endParaRPr lang="en-US" altLang="en-US" sz="2667" dirty="0"/>
          </a:p>
        </p:txBody>
      </p:sp>
      <p:sp>
        <p:nvSpPr>
          <p:cNvPr id="30724" name="Slide Number Placeholder 5">
            <a:extLst>
              <a:ext uri="{FF2B5EF4-FFF2-40B4-BE49-F238E27FC236}">
                <a16:creationId xmlns:a16="http://schemas.microsoft.com/office/drawing/2014/main" id="{5E1CF1D9-1051-46D5-B686-124DB6DB52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267">
                <a:solidFill>
                  <a:srgbClr val="254B8E"/>
                </a:solidFill>
                <a:latin typeface="Arial" panose="020B0604020202020204" pitchFamily="34" charset="0"/>
                <a:ea typeface="ＭＳ Ｐゴシック" panose="020B0600070205080204" pitchFamily="34" charset="-128"/>
              </a:defRPr>
            </a:lvl1pPr>
            <a:lvl2pPr marL="990575" indent="-380990">
              <a:spcBef>
                <a:spcPct val="20000"/>
              </a:spcBef>
              <a:buChar char="–"/>
              <a:defRPr sz="3733">
                <a:solidFill>
                  <a:srgbClr val="254B8E"/>
                </a:solidFill>
                <a:latin typeface="Arial" panose="020B0604020202020204" pitchFamily="34" charset="0"/>
                <a:ea typeface="ＭＳ Ｐゴシック" panose="020B0600070205080204" pitchFamily="34" charset="-128"/>
              </a:defRPr>
            </a:lvl2pPr>
            <a:lvl3pPr marL="1523962" indent="-304792">
              <a:spcBef>
                <a:spcPct val="20000"/>
              </a:spcBef>
              <a:buChar char="•"/>
              <a:defRPr sz="3200">
                <a:solidFill>
                  <a:srgbClr val="254B8E"/>
                </a:solidFill>
                <a:latin typeface="Arial" panose="020B0604020202020204" pitchFamily="34" charset="0"/>
                <a:ea typeface="ＭＳ Ｐゴシック" panose="020B0600070205080204" pitchFamily="34" charset="-128"/>
              </a:defRPr>
            </a:lvl3pPr>
            <a:lvl4pPr marL="2133547" indent="-304792">
              <a:spcBef>
                <a:spcPct val="20000"/>
              </a:spcBef>
              <a:buChar char="–"/>
              <a:defRPr sz="2667">
                <a:solidFill>
                  <a:srgbClr val="254B8E"/>
                </a:solidFill>
                <a:latin typeface="Arial" panose="020B0604020202020204" pitchFamily="34" charset="0"/>
                <a:ea typeface="ＭＳ Ｐゴシック" panose="020B0600070205080204" pitchFamily="34" charset="-128"/>
              </a:defRPr>
            </a:lvl4pPr>
            <a:lvl5pPr marL="2743131" indent="-304792">
              <a:spcBef>
                <a:spcPct val="20000"/>
              </a:spcBef>
              <a:buChar char="»"/>
              <a:defRPr sz="2667">
                <a:solidFill>
                  <a:srgbClr val="254B8E"/>
                </a:solidFill>
                <a:latin typeface="Arial" panose="020B0604020202020204" pitchFamily="34" charset="0"/>
                <a:ea typeface="ＭＳ Ｐゴシック" panose="020B0600070205080204" pitchFamily="34" charset="-128"/>
              </a:defRPr>
            </a:lvl5pPr>
            <a:lvl6pPr marL="3352716" indent="-304792" eaLnBrk="0" fontAlgn="base" hangingPunct="0">
              <a:spcBef>
                <a:spcPct val="20000"/>
              </a:spcBef>
              <a:spcAft>
                <a:spcPct val="0"/>
              </a:spcAft>
              <a:buChar char="»"/>
              <a:defRPr sz="2667">
                <a:solidFill>
                  <a:srgbClr val="254B8E"/>
                </a:solidFill>
                <a:latin typeface="Arial" panose="020B0604020202020204" pitchFamily="34" charset="0"/>
                <a:ea typeface="ＭＳ Ｐゴシック" panose="020B0600070205080204" pitchFamily="34" charset="-128"/>
              </a:defRPr>
            </a:lvl6pPr>
            <a:lvl7pPr marL="3962301" indent="-304792" eaLnBrk="0" fontAlgn="base" hangingPunct="0">
              <a:spcBef>
                <a:spcPct val="20000"/>
              </a:spcBef>
              <a:spcAft>
                <a:spcPct val="0"/>
              </a:spcAft>
              <a:buChar char="»"/>
              <a:defRPr sz="2667">
                <a:solidFill>
                  <a:srgbClr val="254B8E"/>
                </a:solidFill>
                <a:latin typeface="Arial" panose="020B0604020202020204" pitchFamily="34" charset="0"/>
                <a:ea typeface="ＭＳ Ｐゴシック" panose="020B0600070205080204" pitchFamily="34" charset="-128"/>
              </a:defRPr>
            </a:lvl7pPr>
            <a:lvl8pPr marL="4571886" indent="-304792" eaLnBrk="0" fontAlgn="base" hangingPunct="0">
              <a:spcBef>
                <a:spcPct val="20000"/>
              </a:spcBef>
              <a:spcAft>
                <a:spcPct val="0"/>
              </a:spcAft>
              <a:buChar char="»"/>
              <a:defRPr sz="2667">
                <a:solidFill>
                  <a:srgbClr val="254B8E"/>
                </a:solidFill>
                <a:latin typeface="Arial" panose="020B0604020202020204" pitchFamily="34" charset="0"/>
                <a:ea typeface="ＭＳ Ｐゴシック" panose="020B0600070205080204" pitchFamily="34" charset="-128"/>
              </a:defRPr>
            </a:lvl8pPr>
            <a:lvl9pPr marL="5181470" indent="-304792" eaLnBrk="0" fontAlgn="base" hangingPunct="0">
              <a:spcBef>
                <a:spcPct val="20000"/>
              </a:spcBef>
              <a:spcAft>
                <a:spcPct val="0"/>
              </a:spcAft>
              <a:buChar char="»"/>
              <a:defRPr sz="2667">
                <a:solidFill>
                  <a:srgbClr val="254B8E"/>
                </a:solidFill>
                <a:latin typeface="Arial" panose="020B0604020202020204" pitchFamily="34" charset="0"/>
                <a:ea typeface="ＭＳ Ｐゴシック" panose="020B0600070205080204" pitchFamily="34" charset="-128"/>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fld id="{3A8CB3F7-DE81-4DCB-95FB-0948433B3B8C}" type="slidenum">
              <a:rPr kumimoji="0" lang="en-US" altLang="en-US" sz="1600" b="0" i="0" u="none" strike="noStrike" kern="1200" cap="none" spc="0" normalizeH="0" baseline="0" noProof="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1219170" rtl="0" eaLnBrk="0" fontAlgn="base" latinLnBrk="0" hangingPunct="0">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transition spd="slow" advClick="0" advTm="7000"/>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Widescreen</PresentationFormat>
  <Paragraphs>23</Paragraphs>
  <Slides>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ＭＳ Ｐゴシック</vt:lpstr>
      <vt:lpstr>Arial</vt:lpstr>
      <vt:lpstr>Calibri</vt:lpstr>
      <vt:lpstr>Gill Sans MT</vt:lpstr>
      <vt:lpstr>Times</vt:lpstr>
      <vt:lpstr>1_Office Theme</vt:lpstr>
      <vt:lpstr>JHM_White</vt:lpstr>
      <vt:lpstr>Ethics Clinical Case Rounds   Presented by: Olivia Kates, MD, MA Assistant Professor, Transplant/ Oncology Infectious Disease Associate Director for Ethics and Qualitative Research, Transplant Research Center  Panelists: John Ponnala, M.A., B.D., B.C.C.   Brittany Barnaba, RN, MS</vt:lpstr>
      <vt:lpstr>CME Information</vt:lpstr>
      <vt:lpstr>CME Information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Clinical Case Rounds   Presented by: Olivia Kates, MD, MA Assistant Professor, Transplant/ Oncology Infectious Disease Associate Director for Ethics and Qualitative Research, Transplant Research Center  Panelists: John Ponnala, M.A., B.D., B.C.C.   Brittany Barnaba, RN, MS</dc:title>
  <dc:creator>Allison Christopher</dc:creator>
  <cp:lastModifiedBy>Allison Christopher</cp:lastModifiedBy>
  <cp:revision>1</cp:revision>
  <dcterms:created xsi:type="dcterms:W3CDTF">2024-05-07T12:48:29Z</dcterms:created>
  <dcterms:modified xsi:type="dcterms:W3CDTF">2024-05-07T12:48:50Z</dcterms:modified>
</cp:coreProperties>
</file>