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4"/>
    <p:sldMasterId id="2147484157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1828800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2" pos="11125" userDrawn="1">
          <p15:clr>
            <a:srgbClr val="A4A3A4"/>
          </p15:clr>
        </p15:guide>
        <p15:guide id="3" pos="395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41" pos="5760" userDrawn="1">
          <p15:clr>
            <a:srgbClr val="A4A3A4"/>
          </p15:clr>
        </p15:guide>
        <p15:guide id="46" orient="horz" pos="43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F7F7F"/>
    <a:srgbClr val="54AEC9"/>
    <a:srgbClr val="06919A"/>
    <a:srgbClr val="242C35"/>
    <a:srgbClr val="B8B8B8"/>
    <a:srgbClr val="566A86"/>
    <a:srgbClr val="525252"/>
    <a:srgbClr val="0E80C9"/>
    <a:srgbClr val="414E5E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77907" autoAdjust="0"/>
  </p:normalViewPr>
  <p:slideViewPr>
    <p:cSldViewPr snapToGrid="0" snapToObjects="1">
      <p:cViewPr varScale="1">
        <p:scale>
          <a:sx n="55" d="100"/>
          <a:sy n="55" d="100"/>
        </p:scale>
        <p:origin x="1752" y="200"/>
      </p:cViewPr>
      <p:guideLst>
        <p:guide orient="horz" pos="8112"/>
        <p:guide pos="11125"/>
        <p:guide pos="395"/>
        <p:guide orient="horz" pos="528"/>
        <p:guide pos="5760"/>
        <p:guide orient="horz" pos="4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07B59-5C73-4F40-93DC-B70B8C07951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50A6C-8EE7-4C50-B5A0-A83F96D5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0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1" y="10576560"/>
            <a:ext cx="18287999" cy="4876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1" y="11064240"/>
            <a:ext cx="18287999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188080" y="3422210"/>
            <a:ext cx="11540162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02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046533" y="11160473"/>
            <a:ext cx="7823253" cy="24592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JHU logo here.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41637" y="6809457"/>
            <a:ext cx="5433046" cy="57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1" spc="225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58858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gest Picture -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1" y="9725892"/>
            <a:ext cx="4209414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07" y="10468265"/>
            <a:ext cx="2952001" cy="25053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1" y="1"/>
            <a:ext cx="4209414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209956" y="0"/>
            <a:ext cx="14078044" cy="1371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312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 Picture (Titling Goth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 rot="10800000">
            <a:off x="1" y="6234547"/>
            <a:ext cx="18287999" cy="7481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 rot="10800000">
            <a:off x="1" y="4267204"/>
            <a:ext cx="18287999" cy="19673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171585" y="5029315"/>
            <a:ext cx="3944829" cy="4431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1" spc="45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PERSON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54" y="8356820"/>
            <a:ext cx="13257490" cy="3236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1" spc="45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“INSERT A QUOTE HERE”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426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0532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56557" y="4424278"/>
            <a:ext cx="11432977" cy="2643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4" baseline="0">
                <a:latin typeface="+mj-lt"/>
              </a:defRPr>
            </a:lvl1pPr>
          </a:lstStyle>
          <a:p>
            <a:pPr lvl="0"/>
            <a:r>
              <a:rPr lang="en-US" dirty="0"/>
              <a:t>IMPACT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56419" y="7636733"/>
            <a:ext cx="10570878" cy="133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word or number above.</a:t>
            </a:r>
          </a:p>
        </p:txBody>
      </p:sp>
    </p:spTree>
    <p:extLst>
      <p:ext uri="{BB962C8B-B14F-4D97-AF65-F5344CB8AC3E}">
        <p14:creationId xmlns:p14="http://schemas.microsoft.com/office/powerpoint/2010/main" val="50913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Thre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656420" y="1875265"/>
            <a:ext cx="11101897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3">
                <a:latin typeface="+mj-lt"/>
              </a:defRPr>
            </a:lvl1pPr>
          </a:lstStyle>
          <a:p>
            <a:pPr lvl="0"/>
            <a:r>
              <a:rPr lang="en-US" dirty="0"/>
              <a:t>IMPACT 1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656421" y="5511861"/>
            <a:ext cx="11101897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3">
                <a:latin typeface="+mj-lt"/>
              </a:defRPr>
            </a:lvl1pPr>
          </a:lstStyle>
          <a:p>
            <a:pPr lvl="0"/>
            <a:r>
              <a:rPr lang="en-US" dirty="0"/>
              <a:t>IMPACT 2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56419" y="9148457"/>
            <a:ext cx="11101897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3">
                <a:latin typeface="+mj-lt"/>
              </a:defRPr>
            </a:lvl1pPr>
          </a:lstStyle>
          <a:p>
            <a:pPr lvl="0"/>
            <a:r>
              <a:rPr lang="en-US" dirty="0"/>
              <a:t>IMPACT 3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656557" y="3993390"/>
            <a:ext cx="11101897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56418" y="7646065"/>
            <a:ext cx="11101897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4656557" y="11282661"/>
            <a:ext cx="11101897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</p:spTree>
    <p:extLst>
      <p:ext uri="{BB962C8B-B14F-4D97-AF65-F5344CB8AC3E}">
        <p14:creationId xmlns:p14="http://schemas.microsoft.com/office/powerpoint/2010/main" val="1318693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12561B-F2CE-2242-A9D9-95D0598A4023}"/>
              </a:ext>
            </a:extLst>
          </p:cNvPr>
          <p:cNvSpPr/>
          <p:nvPr userDrawn="1"/>
        </p:nvSpPr>
        <p:spPr>
          <a:xfrm>
            <a:off x="1" y="0"/>
            <a:ext cx="18287999" cy="1417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7DB983-E855-BA44-8472-7F08CDCA2356}"/>
              </a:ext>
            </a:extLst>
          </p:cNvPr>
          <p:cNvSpPr/>
          <p:nvPr userDrawn="1"/>
        </p:nvSpPr>
        <p:spPr>
          <a:xfrm>
            <a:off x="13396141" y="3402370"/>
            <a:ext cx="3688396" cy="3685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13277B-FA29-2042-B3E3-5DDF87B1B5CE}"/>
              </a:ext>
            </a:extLst>
          </p:cNvPr>
          <p:cNvSpPr/>
          <p:nvPr userDrawn="1"/>
        </p:nvSpPr>
        <p:spPr>
          <a:xfrm>
            <a:off x="13830661" y="3803275"/>
            <a:ext cx="2819354" cy="28163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85A703-06D9-0E43-A52F-D99DEF6F85AD}"/>
              </a:ext>
            </a:extLst>
          </p:cNvPr>
          <p:cNvSpPr/>
          <p:nvPr userDrawn="1"/>
        </p:nvSpPr>
        <p:spPr>
          <a:xfrm>
            <a:off x="13567084" y="7869159"/>
            <a:ext cx="2727374" cy="2724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6E5FEB-0039-9A49-86DC-3C8C265B3FEE}"/>
              </a:ext>
            </a:extLst>
          </p:cNvPr>
          <p:cNvSpPr/>
          <p:nvPr userDrawn="1"/>
        </p:nvSpPr>
        <p:spPr>
          <a:xfrm>
            <a:off x="13877936" y="8186446"/>
            <a:ext cx="2105671" cy="2103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4E5B956-869B-AC4A-A4E8-9391B9E104D7}"/>
              </a:ext>
            </a:extLst>
          </p:cNvPr>
          <p:cNvSpPr/>
          <p:nvPr userDrawn="1"/>
        </p:nvSpPr>
        <p:spPr>
          <a:xfrm>
            <a:off x="9801063" y="4727594"/>
            <a:ext cx="4867515" cy="4864608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76F0B7-A5C9-B64A-8B4B-FBDA8E92A9AB}"/>
              </a:ext>
            </a:extLst>
          </p:cNvPr>
          <p:cNvSpPr/>
          <p:nvPr userDrawn="1"/>
        </p:nvSpPr>
        <p:spPr>
          <a:xfrm>
            <a:off x="10445738" y="5373643"/>
            <a:ext cx="3654748" cy="3657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 dirty="0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81846" y="5171351"/>
            <a:ext cx="817577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BIG CONCEPT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981846" y="7328792"/>
            <a:ext cx="8453470" cy="1666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big concept and its sub-parts.</a:t>
            </a:r>
          </a:p>
        </p:txBody>
      </p:sp>
      <p:sp>
        <p:nvSpPr>
          <p:cNvPr id="18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1688682" y="6496812"/>
            <a:ext cx="1175387" cy="1179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14652645" y="4621663"/>
            <a:ext cx="1175387" cy="1179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14343078" y="8641827"/>
            <a:ext cx="1175387" cy="1179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7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3A8BF0-0682-AE43-BB68-266D880E443D}"/>
              </a:ext>
            </a:extLst>
          </p:cNvPr>
          <p:cNvGrpSpPr/>
          <p:nvPr userDrawn="1"/>
        </p:nvGrpSpPr>
        <p:grpSpPr>
          <a:xfrm>
            <a:off x="2354352" y="5227427"/>
            <a:ext cx="14875378" cy="3150454"/>
            <a:chOff x="3138318" y="5227427"/>
            <a:chExt cx="19828672" cy="40018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9AA1C5C-8B06-D34A-BAFE-B3DAFA23C132}"/>
                </a:ext>
              </a:extLst>
            </p:cNvPr>
            <p:cNvGrpSpPr/>
            <p:nvPr/>
          </p:nvGrpSpPr>
          <p:grpSpPr>
            <a:xfrm>
              <a:off x="3138318" y="5227427"/>
              <a:ext cx="19828672" cy="4001814"/>
              <a:chOff x="3113779" y="4893733"/>
              <a:chExt cx="22045973" cy="444931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6D22DE6-F41D-7547-B92B-427E55E50498}"/>
                  </a:ext>
                </a:extLst>
              </p:cNvPr>
              <p:cNvSpPr/>
              <p:nvPr/>
            </p:nvSpPr>
            <p:spPr>
              <a:xfrm>
                <a:off x="3113779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5F49FA3-EB13-CF4D-A50A-529407E57777}"/>
                  </a:ext>
                </a:extLst>
              </p:cNvPr>
              <p:cNvSpPr/>
              <p:nvPr/>
            </p:nvSpPr>
            <p:spPr>
              <a:xfrm>
                <a:off x="8979333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B1BD5F8-0398-7041-BF4F-CCFFD97FA5F3}"/>
                  </a:ext>
                </a:extLst>
              </p:cNvPr>
              <p:cNvSpPr/>
              <p:nvPr/>
            </p:nvSpPr>
            <p:spPr>
              <a:xfrm>
                <a:off x="14844887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04F38C0-3F17-2346-84B8-D95B124E242F}"/>
                  </a:ext>
                </a:extLst>
              </p:cNvPr>
              <p:cNvSpPr/>
              <p:nvPr/>
            </p:nvSpPr>
            <p:spPr>
              <a:xfrm>
                <a:off x="20710441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29FA22-A82B-2E47-9763-2F98D8BE167E}"/>
                </a:ext>
              </a:extLst>
            </p:cNvPr>
            <p:cNvSpPr/>
            <p:nvPr/>
          </p:nvSpPr>
          <p:spPr>
            <a:xfrm>
              <a:off x="7157954" y="7148401"/>
              <a:ext cx="1273803" cy="1598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04687C-1112-C642-9387-2066863E64F6}"/>
                </a:ext>
              </a:extLst>
            </p:cNvPr>
            <p:cNvSpPr/>
            <p:nvPr/>
          </p:nvSpPr>
          <p:spPr>
            <a:xfrm>
              <a:off x="12397933" y="7148401"/>
              <a:ext cx="1273803" cy="1598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C50F7C-8071-974F-A965-2B772271E882}"/>
                </a:ext>
              </a:extLst>
            </p:cNvPr>
            <p:cNvSpPr/>
            <p:nvPr/>
          </p:nvSpPr>
          <p:spPr>
            <a:xfrm>
              <a:off x="17694813" y="7148401"/>
              <a:ext cx="1273803" cy="1598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087E47B-95B8-2F41-BBE1-27A272BC67DD}"/>
                </a:ext>
              </a:extLst>
            </p:cNvPr>
            <p:cNvGrpSpPr/>
            <p:nvPr/>
          </p:nvGrpSpPr>
          <p:grpSpPr>
            <a:xfrm>
              <a:off x="4466098" y="6555207"/>
              <a:ext cx="17173112" cy="1346254"/>
              <a:chOff x="4466098" y="8544082"/>
              <a:chExt cx="17173112" cy="1346254"/>
            </a:xfrm>
          </p:grpSpPr>
          <p:sp>
            <p:nvSpPr>
              <p:cNvPr id="12" name="Freeform: Shape 11776">
                <a:extLst>
                  <a:ext uri="{FF2B5EF4-FFF2-40B4-BE49-F238E27FC236}">
                    <a16:creationId xmlns:a16="http://schemas.microsoft.com/office/drawing/2014/main" id="{D214D8BE-29CB-BB4B-AF25-F63C6EFA737E}"/>
                  </a:ext>
                </a:extLst>
              </p:cNvPr>
              <p:cNvSpPr/>
              <p:nvPr/>
            </p:nvSpPr>
            <p:spPr>
              <a:xfrm>
                <a:off x="4466098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" name="Freeform: Shape 11776">
                <a:extLst>
                  <a:ext uri="{FF2B5EF4-FFF2-40B4-BE49-F238E27FC236}">
                    <a16:creationId xmlns:a16="http://schemas.microsoft.com/office/drawing/2014/main" id="{252356EC-4782-8848-AC7A-88F7D097AEF1}"/>
                  </a:ext>
                </a:extLst>
              </p:cNvPr>
              <p:cNvSpPr/>
              <p:nvPr/>
            </p:nvSpPr>
            <p:spPr>
              <a:xfrm>
                <a:off x="9741717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" name="Freeform: Shape 11776">
                <a:extLst>
                  <a:ext uri="{FF2B5EF4-FFF2-40B4-BE49-F238E27FC236}">
                    <a16:creationId xmlns:a16="http://schemas.microsoft.com/office/drawing/2014/main" id="{46563E67-93EC-2040-9B59-F5187474D917}"/>
                  </a:ext>
                </a:extLst>
              </p:cNvPr>
              <p:cNvSpPr/>
              <p:nvPr/>
            </p:nvSpPr>
            <p:spPr>
              <a:xfrm>
                <a:off x="15017336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" name="Freeform: Shape 11776">
                <a:extLst>
                  <a:ext uri="{FF2B5EF4-FFF2-40B4-BE49-F238E27FC236}">
                    <a16:creationId xmlns:a16="http://schemas.microsoft.com/office/drawing/2014/main" id="{7C7FC021-48F1-B14F-BAB4-6204D9B4E6A0}"/>
                  </a:ext>
                </a:extLst>
              </p:cNvPr>
              <p:cNvSpPr/>
              <p:nvPr/>
            </p:nvSpPr>
            <p:spPr>
              <a:xfrm>
                <a:off x="20292954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F4E487-22AE-D94D-AA31-30F5EB7B181D}"/>
                  </a:ext>
                </a:extLst>
              </p:cNvPr>
              <p:cNvSpPr/>
              <p:nvPr/>
            </p:nvSpPr>
            <p:spPr>
              <a:xfrm>
                <a:off x="4621943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892883-A377-C24C-88F2-E0876D0D7DD2}"/>
                  </a:ext>
                </a:extLst>
              </p:cNvPr>
              <p:cNvSpPr/>
              <p:nvPr/>
            </p:nvSpPr>
            <p:spPr>
              <a:xfrm>
                <a:off x="9897562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A0BB2CF-2F34-294D-993F-AB9401CE6E4F}"/>
                  </a:ext>
                </a:extLst>
              </p:cNvPr>
              <p:cNvSpPr/>
              <p:nvPr/>
            </p:nvSpPr>
            <p:spPr>
              <a:xfrm>
                <a:off x="15173180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FFB85E5-CE70-AA4F-A877-C297A9C2FA8B}"/>
                  </a:ext>
                </a:extLst>
              </p:cNvPr>
              <p:cNvSpPr/>
              <p:nvPr/>
            </p:nvSpPr>
            <p:spPr>
              <a:xfrm>
                <a:off x="20448799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4</a:t>
                </a:r>
              </a:p>
            </p:txBody>
          </p:sp>
        </p:grpSp>
      </p:grp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2354352" y="1803486"/>
            <a:ext cx="12273778" cy="10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latin typeface="+mj-lt"/>
              </a:defRPr>
            </a:lvl1pPr>
          </a:lstStyle>
          <a:p>
            <a:pPr lvl="0"/>
            <a:r>
              <a:rPr lang="en-US" dirty="0"/>
              <a:t>A PROCESS OR A TIMELINE</a:t>
            </a:r>
          </a:p>
        </p:txBody>
      </p:sp>
    </p:spTree>
    <p:extLst>
      <p:ext uri="{BB962C8B-B14F-4D97-AF65-F5344CB8AC3E}">
        <p14:creationId xmlns:p14="http://schemas.microsoft.com/office/powerpoint/2010/main" val="62162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9BF214-C9B3-0B46-9C0F-F22E33D51B57}"/>
              </a:ext>
            </a:extLst>
          </p:cNvPr>
          <p:cNvGrpSpPr/>
          <p:nvPr userDrawn="1"/>
        </p:nvGrpSpPr>
        <p:grpSpPr>
          <a:xfrm>
            <a:off x="1920547" y="1886447"/>
            <a:ext cx="15816901" cy="10130207"/>
            <a:chOff x="3843499" y="3719582"/>
            <a:chExt cx="16665619" cy="8244192"/>
          </a:xfrm>
          <a:solidFill>
            <a:schemeClr val="accent4"/>
          </a:solidFill>
        </p:grpSpPr>
        <p:sp>
          <p:nvSpPr>
            <p:cNvPr id="25" name="Freeform 781">
              <a:extLst>
                <a:ext uri="{FF2B5EF4-FFF2-40B4-BE49-F238E27FC236}">
                  <a16:creationId xmlns:a16="http://schemas.microsoft.com/office/drawing/2014/main" id="{F0077C5E-F9EB-2D41-8658-D697D6370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027" y="3757809"/>
              <a:ext cx="85988" cy="38227"/>
            </a:xfrm>
            <a:custGeom>
              <a:avLst/>
              <a:gdLst>
                <a:gd name="T0" fmla="*/ 4 w 9"/>
                <a:gd name="T1" fmla="*/ 3 h 4"/>
                <a:gd name="T2" fmla="*/ 1 w 9"/>
                <a:gd name="T3" fmla="*/ 2 h 4"/>
                <a:gd name="T4" fmla="*/ 5 w 9"/>
                <a:gd name="T5" fmla="*/ 2 h 4"/>
                <a:gd name="T6" fmla="*/ 0 w 9"/>
                <a:gd name="T7" fmla="*/ 0 h 4"/>
                <a:gd name="T8" fmla="*/ 9 w 9"/>
                <a:gd name="T9" fmla="*/ 2 h 4"/>
                <a:gd name="T10" fmla="*/ 5 w 9"/>
                <a:gd name="T11" fmla="*/ 2 h 4"/>
                <a:gd name="T12" fmla="*/ 4 w 9"/>
                <a:gd name="T13" fmla="*/ 3 h 4"/>
                <a:gd name="T14" fmla="*/ 4 w 9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4">
                  <a:moveTo>
                    <a:pt x="4" y="3"/>
                  </a:moveTo>
                  <a:cubicBezTo>
                    <a:pt x="4" y="3"/>
                    <a:pt x="1" y="2"/>
                    <a:pt x="1" y="2"/>
                  </a:cubicBezTo>
                  <a:cubicBezTo>
                    <a:pt x="1" y="2"/>
                    <a:pt x="4" y="2"/>
                    <a:pt x="5" y="2"/>
                  </a:cubicBezTo>
                  <a:cubicBezTo>
                    <a:pt x="3" y="1"/>
                    <a:pt x="1" y="2"/>
                    <a:pt x="0" y="0"/>
                  </a:cubicBezTo>
                  <a:cubicBezTo>
                    <a:pt x="1" y="1"/>
                    <a:pt x="8" y="0"/>
                    <a:pt x="9" y="2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5" y="2"/>
                    <a:pt x="7" y="4"/>
                    <a:pt x="4" y="3"/>
                  </a:cubicBezTo>
                  <a:cubicBezTo>
                    <a:pt x="3" y="3"/>
                    <a:pt x="6" y="4"/>
                    <a:pt x="4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" name="Freeform 403">
              <a:extLst>
                <a:ext uri="{FF2B5EF4-FFF2-40B4-BE49-F238E27FC236}">
                  <a16:creationId xmlns:a16="http://schemas.microsoft.com/office/drawing/2014/main" id="{A767E43D-5FDE-F247-B11D-E628ADFB6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9435" y="9558687"/>
              <a:ext cx="1904460" cy="1423937"/>
            </a:xfrm>
            <a:custGeom>
              <a:avLst/>
              <a:gdLst>
                <a:gd name="T0" fmla="*/ 96 w 204"/>
                <a:gd name="T1" fmla="*/ 3 h 152"/>
                <a:gd name="T2" fmla="*/ 97 w 204"/>
                <a:gd name="T3" fmla="*/ 7 h 152"/>
                <a:gd name="T4" fmla="*/ 86 w 204"/>
                <a:gd name="T5" fmla="*/ 13 h 152"/>
                <a:gd name="T6" fmla="*/ 76 w 204"/>
                <a:gd name="T7" fmla="*/ 24 h 152"/>
                <a:gd name="T8" fmla="*/ 71 w 204"/>
                <a:gd name="T9" fmla="*/ 15 h 152"/>
                <a:gd name="T10" fmla="*/ 65 w 204"/>
                <a:gd name="T11" fmla="*/ 19 h 152"/>
                <a:gd name="T12" fmla="*/ 62 w 204"/>
                <a:gd name="T13" fmla="*/ 22 h 152"/>
                <a:gd name="T14" fmla="*/ 59 w 204"/>
                <a:gd name="T15" fmla="*/ 26 h 152"/>
                <a:gd name="T16" fmla="*/ 55 w 204"/>
                <a:gd name="T17" fmla="*/ 33 h 152"/>
                <a:gd name="T18" fmla="*/ 51 w 204"/>
                <a:gd name="T19" fmla="*/ 30 h 152"/>
                <a:gd name="T20" fmla="*/ 47 w 204"/>
                <a:gd name="T21" fmla="*/ 38 h 152"/>
                <a:gd name="T22" fmla="*/ 24 w 204"/>
                <a:gd name="T23" fmla="*/ 50 h 152"/>
                <a:gd name="T24" fmla="*/ 7 w 204"/>
                <a:gd name="T25" fmla="*/ 60 h 152"/>
                <a:gd name="T26" fmla="*/ 3 w 204"/>
                <a:gd name="T27" fmla="*/ 68 h 152"/>
                <a:gd name="T28" fmla="*/ 4 w 204"/>
                <a:gd name="T29" fmla="*/ 82 h 152"/>
                <a:gd name="T30" fmla="*/ 7 w 204"/>
                <a:gd name="T31" fmla="*/ 91 h 152"/>
                <a:gd name="T32" fmla="*/ 13 w 204"/>
                <a:gd name="T33" fmla="*/ 106 h 152"/>
                <a:gd name="T34" fmla="*/ 11 w 204"/>
                <a:gd name="T35" fmla="*/ 121 h 152"/>
                <a:gd name="T36" fmla="*/ 30 w 204"/>
                <a:gd name="T37" fmla="*/ 125 h 152"/>
                <a:gd name="T38" fmla="*/ 54 w 204"/>
                <a:gd name="T39" fmla="*/ 121 h 152"/>
                <a:gd name="T40" fmla="*/ 73 w 204"/>
                <a:gd name="T41" fmla="*/ 112 h 152"/>
                <a:gd name="T42" fmla="*/ 96 w 204"/>
                <a:gd name="T43" fmla="*/ 111 h 152"/>
                <a:gd name="T44" fmla="*/ 111 w 204"/>
                <a:gd name="T45" fmla="*/ 121 h 152"/>
                <a:gd name="T46" fmla="*/ 116 w 204"/>
                <a:gd name="T47" fmla="*/ 125 h 152"/>
                <a:gd name="T48" fmla="*/ 125 w 204"/>
                <a:gd name="T49" fmla="*/ 120 h 152"/>
                <a:gd name="T50" fmla="*/ 122 w 204"/>
                <a:gd name="T51" fmla="*/ 129 h 152"/>
                <a:gd name="T52" fmla="*/ 131 w 204"/>
                <a:gd name="T53" fmla="*/ 132 h 152"/>
                <a:gd name="T54" fmla="*/ 145 w 204"/>
                <a:gd name="T55" fmla="*/ 147 h 152"/>
                <a:gd name="T56" fmla="*/ 161 w 204"/>
                <a:gd name="T57" fmla="*/ 145 h 152"/>
                <a:gd name="T58" fmla="*/ 165 w 204"/>
                <a:gd name="T59" fmla="*/ 149 h 152"/>
                <a:gd name="T60" fmla="*/ 174 w 204"/>
                <a:gd name="T61" fmla="*/ 145 h 152"/>
                <a:gd name="T62" fmla="*/ 194 w 204"/>
                <a:gd name="T63" fmla="*/ 118 h 152"/>
                <a:gd name="T64" fmla="*/ 200 w 204"/>
                <a:gd name="T65" fmla="*/ 108 h 152"/>
                <a:gd name="T66" fmla="*/ 202 w 204"/>
                <a:gd name="T67" fmla="*/ 96 h 152"/>
                <a:gd name="T68" fmla="*/ 201 w 204"/>
                <a:gd name="T69" fmla="*/ 83 h 152"/>
                <a:gd name="T70" fmla="*/ 196 w 204"/>
                <a:gd name="T71" fmla="*/ 70 h 152"/>
                <a:gd name="T72" fmla="*/ 184 w 204"/>
                <a:gd name="T73" fmla="*/ 59 h 152"/>
                <a:gd name="T74" fmla="*/ 180 w 204"/>
                <a:gd name="T75" fmla="*/ 50 h 152"/>
                <a:gd name="T76" fmla="*/ 166 w 204"/>
                <a:gd name="T77" fmla="*/ 36 h 152"/>
                <a:gd name="T78" fmla="*/ 161 w 204"/>
                <a:gd name="T79" fmla="*/ 20 h 152"/>
                <a:gd name="T80" fmla="*/ 152 w 204"/>
                <a:gd name="T81" fmla="*/ 8 h 152"/>
                <a:gd name="T82" fmla="*/ 145 w 204"/>
                <a:gd name="T83" fmla="*/ 6 h 152"/>
                <a:gd name="T84" fmla="*/ 143 w 204"/>
                <a:gd name="T85" fmla="*/ 16 h 152"/>
                <a:gd name="T86" fmla="*/ 130 w 204"/>
                <a:gd name="T87" fmla="*/ 31 h 152"/>
                <a:gd name="T88" fmla="*/ 115 w 204"/>
                <a:gd name="T89" fmla="*/ 17 h 152"/>
                <a:gd name="T90" fmla="*/ 118 w 204"/>
                <a:gd name="T91" fmla="*/ 11 h 152"/>
                <a:gd name="T92" fmla="*/ 117 w 204"/>
                <a:gd name="T93" fmla="*/ 8 h 152"/>
                <a:gd name="T94" fmla="*/ 109 w 204"/>
                <a:gd name="T95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52">
                  <a:moveTo>
                    <a:pt x="101" y="4"/>
                  </a:moveTo>
                  <a:cubicBezTo>
                    <a:pt x="99" y="4"/>
                    <a:pt x="98" y="2"/>
                    <a:pt x="96" y="2"/>
                  </a:cubicBezTo>
                  <a:cubicBezTo>
                    <a:pt x="95" y="1"/>
                    <a:pt x="95" y="2"/>
                    <a:pt x="96" y="3"/>
                  </a:cubicBezTo>
                  <a:cubicBezTo>
                    <a:pt x="96" y="4"/>
                    <a:pt x="98" y="3"/>
                    <a:pt x="98" y="3"/>
                  </a:cubicBezTo>
                  <a:cubicBezTo>
                    <a:pt x="99" y="4"/>
                    <a:pt x="98" y="6"/>
                    <a:pt x="99" y="6"/>
                  </a:cubicBezTo>
                  <a:cubicBezTo>
                    <a:pt x="99" y="7"/>
                    <a:pt x="98" y="7"/>
                    <a:pt x="97" y="7"/>
                  </a:cubicBezTo>
                  <a:cubicBezTo>
                    <a:pt x="96" y="8"/>
                    <a:pt x="95" y="8"/>
                    <a:pt x="94" y="8"/>
                  </a:cubicBezTo>
                  <a:cubicBezTo>
                    <a:pt x="92" y="7"/>
                    <a:pt x="92" y="8"/>
                    <a:pt x="90" y="8"/>
                  </a:cubicBezTo>
                  <a:cubicBezTo>
                    <a:pt x="87" y="9"/>
                    <a:pt x="88" y="12"/>
                    <a:pt x="86" y="13"/>
                  </a:cubicBezTo>
                  <a:cubicBezTo>
                    <a:pt x="84" y="15"/>
                    <a:pt x="83" y="18"/>
                    <a:pt x="84" y="20"/>
                  </a:cubicBezTo>
                  <a:cubicBezTo>
                    <a:pt x="86" y="23"/>
                    <a:pt x="81" y="21"/>
                    <a:pt x="80" y="21"/>
                  </a:cubicBezTo>
                  <a:cubicBezTo>
                    <a:pt x="79" y="21"/>
                    <a:pt x="76" y="24"/>
                    <a:pt x="76" y="24"/>
                  </a:cubicBezTo>
                  <a:cubicBezTo>
                    <a:pt x="76" y="24"/>
                    <a:pt x="75" y="19"/>
                    <a:pt x="74" y="18"/>
                  </a:cubicBezTo>
                  <a:cubicBezTo>
                    <a:pt x="74" y="17"/>
                    <a:pt x="73" y="17"/>
                    <a:pt x="72" y="17"/>
                  </a:cubicBezTo>
                  <a:cubicBezTo>
                    <a:pt x="71" y="16"/>
                    <a:pt x="71" y="16"/>
                    <a:pt x="71" y="15"/>
                  </a:cubicBezTo>
                  <a:cubicBezTo>
                    <a:pt x="70" y="14"/>
                    <a:pt x="70" y="16"/>
                    <a:pt x="70" y="17"/>
                  </a:cubicBezTo>
                  <a:cubicBezTo>
                    <a:pt x="69" y="17"/>
                    <a:pt x="68" y="17"/>
                    <a:pt x="68" y="16"/>
                  </a:cubicBezTo>
                  <a:cubicBezTo>
                    <a:pt x="66" y="16"/>
                    <a:pt x="67" y="20"/>
                    <a:pt x="65" y="19"/>
                  </a:cubicBezTo>
                  <a:cubicBezTo>
                    <a:pt x="65" y="19"/>
                    <a:pt x="64" y="18"/>
                    <a:pt x="64" y="18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0" y="18"/>
                    <a:pt x="62" y="22"/>
                    <a:pt x="62" y="22"/>
                  </a:cubicBezTo>
                  <a:cubicBezTo>
                    <a:pt x="62" y="22"/>
                    <a:pt x="60" y="22"/>
                    <a:pt x="60" y="22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5"/>
                    <a:pt x="59" y="23"/>
                    <a:pt x="59" y="26"/>
                  </a:cubicBezTo>
                  <a:cubicBezTo>
                    <a:pt x="59" y="27"/>
                    <a:pt x="60" y="27"/>
                    <a:pt x="60" y="28"/>
                  </a:cubicBezTo>
                  <a:cubicBezTo>
                    <a:pt x="60" y="30"/>
                    <a:pt x="53" y="26"/>
                    <a:pt x="53" y="29"/>
                  </a:cubicBezTo>
                  <a:cubicBezTo>
                    <a:pt x="53" y="30"/>
                    <a:pt x="57" y="32"/>
                    <a:pt x="55" y="33"/>
                  </a:cubicBezTo>
                  <a:cubicBezTo>
                    <a:pt x="54" y="33"/>
                    <a:pt x="54" y="32"/>
                    <a:pt x="54" y="33"/>
                  </a:cubicBezTo>
                  <a:cubicBezTo>
                    <a:pt x="53" y="34"/>
                    <a:pt x="53" y="34"/>
                    <a:pt x="52" y="33"/>
                  </a:cubicBezTo>
                  <a:cubicBezTo>
                    <a:pt x="51" y="33"/>
                    <a:pt x="52" y="31"/>
                    <a:pt x="51" y="30"/>
                  </a:cubicBezTo>
                  <a:cubicBezTo>
                    <a:pt x="50" y="28"/>
                    <a:pt x="48" y="32"/>
                    <a:pt x="47" y="33"/>
                  </a:cubicBezTo>
                  <a:cubicBezTo>
                    <a:pt x="47" y="34"/>
                    <a:pt x="46" y="35"/>
                    <a:pt x="46" y="36"/>
                  </a:cubicBezTo>
                  <a:cubicBezTo>
                    <a:pt x="46" y="36"/>
                    <a:pt x="47" y="37"/>
                    <a:pt x="47" y="38"/>
                  </a:cubicBezTo>
                  <a:cubicBezTo>
                    <a:pt x="47" y="38"/>
                    <a:pt x="45" y="40"/>
                    <a:pt x="44" y="41"/>
                  </a:cubicBezTo>
                  <a:cubicBezTo>
                    <a:pt x="41" y="44"/>
                    <a:pt x="38" y="46"/>
                    <a:pt x="34" y="47"/>
                  </a:cubicBezTo>
                  <a:cubicBezTo>
                    <a:pt x="31" y="47"/>
                    <a:pt x="28" y="49"/>
                    <a:pt x="24" y="50"/>
                  </a:cubicBezTo>
                  <a:cubicBezTo>
                    <a:pt x="21" y="51"/>
                    <a:pt x="18" y="51"/>
                    <a:pt x="15" y="53"/>
                  </a:cubicBezTo>
                  <a:cubicBezTo>
                    <a:pt x="13" y="55"/>
                    <a:pt x="12" y="55"/>
                    <a:pt x="10" y="56"/>
                  </a:cubicBezTo>
                  <a:cubicBezTo>
                    <a:pt x="9" y="57"/>
                    <a:pt x="7" y="60"/>
                    <a:pt x="7" y="60"/>
                  </a:cubicBezTo>
                  <a:cubicBezTo>
                    <a:pt x="6" y="60"/>
                    <a:pt x="7" y="57"/>
                    <a:pt x="7" y="56"/>
                  </a:cubicBezTo>
                  <a:cubicBezTo>
                    <a:pt x="5" y="56"/>
                    <a:pt x="4" y="61"/>
                    <a:pt x="4" y="61"/>
                  </a:cubicBezTo>
                  <a:cubicBezTo>
                    <a:pt x="5" y="64"/>
                    <a:pt x="3" y="65"/>
                    <a:pt x="3" y="68"/>
                  </a:cubicBezTo>
                  <a:cubicBezTo>
                    <a:pt x="3" y="69"/>
                    <a:pt x="8" y="80"/>
                    <a:pt x="6" y="81"/>
                  </a:cubicBezTo>
                  <a:cubicBezTo>
                    <a:pt x="6" y="81"/>
                    <a:pt x="3" y="77"/>
                    <a:pt x="3" y="77"/>
                  </a:cubicBezTo>
                  <a:cubicBezTo>
                    <a:pt x="3" y="78"/>
                    <a:pt x="6" y="81"/>
                    <a:pt x="4" y="82"/>
                  </a:cubicBezTo>
                  <a:cubicBezTo>
                    <a:pt x="2" y="82"/>
                    <a:pt x="2" y="77"/>
                    <a:pt x="0" y="77"/>
                  </a:cubicBezTo>
                  <a:cubicBezTo>
                    <a:pt x="0" y="77"/>
                    <a:pt x="6" y="85"/>
                    <a:pt x="6" y="86"/>
                  </a:cubicBezTo>
                  <a:cubicBezTo>
                    <a:pt x="7" y="87"/>
                    <a:pt x="6" y="89"/>
                    <a:pt x="7" y="91"/>
                  </a:cubicBezTo>
                  <a:cubicBezTo>
                    <a:pt x="8" y="93"/>
                    <a:pt x="9" y="94"/>
                    <a:pt x="10" y="96"/>
                  </a:cubicBezTo>
                  <a:cubicBezTo>
                    <a:pt x="11" y="97"/>
                    <a:pt x="11" y="100"/>
                    <a:pt x="11" y="101"/>
                  </a:cubicBezTo>
                  <a:cubicBezTo>
                    <a:pt x="11" y="103"/>
                    <a:pt x="12" y="105"/>
                    <a:pt x="13" y="106"/>
                  </a:cubicBezTo>
                  <a:cubicBezTo>
                    <a:pt x="14" y="109"/>
                    <a:pt x="14" y="110"/>
                    <a:pt x="14" y="113"/>
                  </a:cubicBezTo>
                  <a:cubicBezTo>
                    <a:pt x="14" y="114"/>
                    <a:pt x="14" y="119"/>
                    <a:pt x="14" y="119"/>
                  </a:cubicBezTo>
                  <a:cubicBezTo>
                    <a:pt x="13" y="120"/>
                    <a:pt x="12" y="120"/>
                    <a:pt x="11" y="121"/>
                  </a:cubicBezTo>
                  <a:cubicBezTo>
                    <a:pt x="10" y="124"/>
                    <a:pt x="12" y="124"/>
                    <a:pt x="13" y="125"/>
                  </a:cubicBezTo>
                  <a:cubicBezTo>
                    <a:pt x="17" y="127"/>
                    <a:pt x="20" y="129"/>
                    <a:pt x="25" y="128"/>
                  </a:cubicBezTo>
                  <a:cubicBezTo>
                    <a:pt x="27" y="127"/>
                    <a:pt x="29" y="126"/>
                    <a:pt x="30" y="125"/>
                  </a:cubicBezTo>
                  <a:cubicBezTo>
                    <a:pt x="33" y="124"/>
                    <a:pt x="32" y="125"/>
                    <a:pt x="33" y="123"/>
                  </a:cubicBezTo>
                  <a:cubicBezTo>
                    <a:pt x="35" y="121"/>
                    <a:pt x="42" y="121"/>
                    <a:pt x="44" y="122"/>
                  </a:cubicBezTo>
                  <a:cubicBezTo>
                    <a:pt x="47" y="122"/>
                    <a:pt x="52" y="124"/>
                    <a:pt x="54" y="121"/>
                  </a:cubicBezTo>
                  <a:cubicBezTo>
                    <a:pt x="55" y="120"/>
                    <a:pt x="55" y="118"/>
                    <a:pt x="57" y="117"/>
                  </a:cubicBezTo>
                  <a:cubicBezTo>
                    <a:pt x="59" y="116"/>
                    <a:pt x="61" y="115"/>
                    <a:pt x="63" y="114"/>
                  </a:cubicBezTo>
                  <a:cubicBezTo>
                    <a:pt x="66" y="112"/>
                    <a:pt x="70" y="114"/>
                    <a:pt x="73" y="112"/>
                  </a:cubicBezTo>
                  <a:cubicBezTo>
                    <a:pt x="78" y="110"/>
                    <a:pt x="82" y="110"/>
                    <a:pt x="88" y="109"/>
                  </a:cubicBezTo>
                  <a:cubicBezTo>
                    <a:pt x="89" y="109"/>
                    <a:pt x="90" y="108"/>
                    <a:pt x="92" y="108"/>
                  </a:cubicBezTo>
                  <a:cubicBezTo>
                    <a:pt x="93" y="109"/>
                    <a:pt x="95" y="110"/>
                    <a:pt x="96" y="111"/>
                  </a:cubicBezTo>
                  <a:cubicBezTo>
                    <a:pt x="97" y="111"/>
                    <a:pt x="107" y="113"/>
                    <a:pt x="107" y="114"/>
                  </a:cubicBezTo>
                  <a:cubicBezTo>
                    <a:pt x="106" y="115"/>
                    <a:pt x="105" y="118"/>
                    <a:pt x="107" y="117"/>
                  </a:cubicBezTo>
                  <a:cubicBezTo>
                    <a:pt x="108" y="117"/>
                    <a:pt x="110" y="120"/>
                    <a:pt x="111" y="121"/>
                  </a:cubicBezTo>
                  <a:cubicBezTo>
                    <a:pt x="112" y="122"/>
                    <a:pt x="112" y="123"/>
                    <a:pt x="112" y="125"/>
                  </a:cubicBezTo>
                  <a:cubicBezTo>
                    <a:pt x="113" y="126"/>
                    <a:pt x="115" y="128"/>
                    <a:pt x="115" y="128"/>
                  </a:cubicBezTo>
                  <a:cubicBezTo>
                    <a:pt x="115" y="127"/>
                    <a:pt x="114" y="126"/>
                    <a:pt x="116" y="125"/>
                  </a:cubicBezTo>
                  <a:cubicBezTo>
                    <a:pt x="117" y="124"/>
                    <a:pt x="118" y="123"/>
                    <a:pt x="120" y="122"/>
                  </a:cubicBezTo>
                  <a:cubicBezTo>
                    <a:pt x="121" y="121"/>
                    <a:pt x="126" y="116"/>
                    <a:pt x="125" y="115"/>
                  </a:cubicBezTo>
                  <a:cubicBezTo>
                    <a:pt x="126" y="117"/>
                    <a:pt x="125" y="118"/>
                    <a:pt x="125" y="120"/>
                  </a:cubicBezTo>
                  <a:cubicBezTo>
                    <a:pt x="126" y="121"/>
                    <a:pt x="124" y="122"/>
                    <a:pt x="124" y="122"/>
                  </a:cubicBezTo>
                  <a:cubicBezTo>
                    <a:pt x="123" y="124"/>
                    <a:pt x="123" y="125"/>
                    <a:pt x="123" y="126"/>
                  </a:cubicBezTo>
                  <a:cubicBezTo>
                    <a:pt x="123" y="128"/>
                    <a:pt x="119" y="129"/>
                    <a:pt x="122" y="129"/>
                  </a:cubicBezTo>
                  <a:cubicBezTo>
                    <a:pt x="126" y="129"/>
                    <a:pt x="124" y="125"/>
                    <a:pt x="125" y="123"/>
                  </a:cubicBezTo>
                  <a:cubicBezTo>
                    <a:pt x="125" y="123"/>
                    <a:pt x="129" y="127"/>
                    <a:pt x="128" y="129"/>
                  </a:cubicBezTo>
                  <a:cubicBezTo>
                    <a:pt x="125" y="133"/>
                    <a:pt x="129" y="130"/>
                    <a:pt x="131" y="132"/>
                  </a:cubicBezTo>
                  <a:cubicBezTo>
                    <a:pt x="134" y="135"/>
                    <a:pt x="134" y="136"/>
                    <a:pt x="134" y="139"/>
                  </a:cubicBezTo>
                  <a:cubicBezTo>
                    <a:pt x="133" y="142"/>
                    <a:pt x="137" y="145"/>
                    <a:pt x="139" y="145"/>
                  </a:cubicBezTo>
                  <a:cubicBezTo>
                    <a:pt x="141" y="146"/>
                    <a:pt x="143" y="147"/>
                    <a:pt x="145" y="147"/>
                  </a:cubicBezTo>
                  <a:cubicBezTo>
                    <a:pt x="147" y="147"/>
                    <a:pt x="151" y="152"/>
                    <a:pt x="153" y="151"/>
                  </a:cubicBezTo>
                  <a:cubicBezTo>
                    <a:pt x="155" y="150"/>
                    <a:pt x="157" y="149"/>
                    <a:pt x="158" y="147"/>
                  </a:cubicBezTo>
                  <a:cubicBezTo>
                    <a:pt x="158" y="147"/>
                    <a:pt x="160" y="144"/>
                    <a:pt x="161" y="145"/>
                  </a:cubicBezTo>
                  <a:cubicBezTo>
                    <a:pt x="161" y="146"/>
                    <a:pt x="159" y="147"/>
                    <a:pt x="160" y="148"/>
                  </a:cubicBezTo>
                  <a:cubicBezTo>
                    <a:pt x="161" y="149"/>
                    <a:pt x="161" y="146"/>
                    <a:pt x="162" y="146"/>
                  </a:cubicBezTo>
                  <a:cubicBezTo>
                    <a:pt x="162" y="146"/>
                    <a:pt x="164" y="149"/>
                    <a:pt x="165" y="149"/>
                  </a:cubicBezTo>
                  <a:cubicBezTo>
                    <a:pt x="165" y="150"/>
                    <a:pt x="167" y="152"/>
                    <a:pt x="168" y="152"/>
                  </a:cubicBezTo>
                  <a:cubicBezTo>
                    <a:pt x="167" y="152"/>
                    <a:pt x="170" y="149"/>
                    <a:pt x="170" y="149"/>
                  </a:cubicBezTo>
                  <a:cubicBezTo>
                    <a:pt x="172" y="148"/>
                    <a:pt x="173" y="146"/>
                    <a:pt x="174" y="145"/>
                  </a:cubicBezTo>
                  <a:cubicBezTo>
                    <a:pt x="177" y="144"/>
                    <a:pt x="185" y="146"/>
                    <a:pt x="185" y="142"/>
                  </a:cubicBezTo>
                  <a:cubicBezTo>
                    <a:pt x="186" y="137"/>
                    <a:pt x="187" y="134"/>
                    <a:pt x="188" y="130"/>
                  </a:cubicBezTo>
                  <a:cubicBezTo>
                    <a:pt x="190" y="126"/>
                    <a:pt x="191" y="122"/>
                    <a:pt x="194" y="118"/>
                  </a:cubicBezTo>
                  <a:cubicBezTo>
                    <a:pt x="195" y="117"/>
                    <a:pt x="197" y="116"/>
                    <a:pt x="198" y="114"/>
                  </a:cubicBezTo>
                  <a:cubicBezTo>
                    <a:pt x="198" y="113"/>
                    <a:pt x="198" y="113"/>
                    <a:pt x="198" y="112"/>
                  </a:cubicBezTo>
                  <a:cubicBezTo>
                    <a:pt x="199" y="111"/>
                    <a:pt x="200" y="110"/>
                    <a:pt x="200" y="108"/>
                  </a:cubicBezTo>
                  <a:cubicBezTo>
                    <a:pt x="201" y="106"/>
                    <a:pt x="200" y="104"/>
                    <a:pt x="201" y="102"/>
                  </a:cubicBezTo>
                  <a:cubicBezTo>
                    <a:pt x="201" y="101"/>
                    <a:pt x="202" y="100"/>
                    <a:pt x="202" y="99"/>
                  </a:cubicBezTo>
                  <a:cubicBezTo>
                    <a:pt x="203" y="98"/>
                    <a:pt x="201" y="97"/>
                    <a:pt x="202" y="96"/>
                  </a:cubicBezTo>
                  <a:cubicBezTo>
                    <a:pt x="203" y="95"/>
                    <a:pt x="204" y="92"/>
                    <a:pt x="203" y="91"/>
                  </a:cubicBezTo>
                  <a:cubicBezTo>
                    <a:pt x="203" y="89"/>
                    <a:pt x="202" y="88"/>
                    <a:pt x="202" y="87"/>
                  </a:cubicBezTo>
                  <a:cubicBezTo>
                    <a:pt x="201" y="86"/>
                    <a:pt x="201" y="84"/>
                    <a:pt x="201" y="83"/>
                  </a:cubicBezTo>
                  <a:cubicBezTo>
                    <a:pt x="200" y="79"/>
                    <a:pt x="203" y="77"/>
                    <a:pt x="202" y="73"/>
                  </a:cubicBezTo>
                  <a:cubicBezTo>
                    <a:pt x="202" y="74"/>
                    <a:pt x="201" y="76"/>
                    <a:pt x="200" y="76"/>
                  </a:cubicBezTo>
                  <a:cubicBezTo>
                    <a:pt x="198" y="76"/>
                    <a:pt x="197" y="72"/>
                    <a:pt x="196" y="70"/>
                  </a:cubicBezTo>
                  <a:cubicBezTo>
                    <a:pt x="194" y="67"/>
                    <a:pt x="190" y="67"/>
                    <a:pt x="190" y="62"/>
                  </a:cubicBezTo>
                  <a:cubicBezTo>
                    <a:pt x="189" y="60"/>
                    <a:pt x="188" y="60"/>
                    <a:pt x="187" y="59"/>
                  </a:cubicBezTo>
                  <a:cubicBezTo>
                    <a:pt x="185" y="58"/>
                    <a:pt x="185" y="61"/>
                    <a:pt x="184" y="59"/>
                  </a:cubicBezTo>
                  <a:cubicBezTo>
                    <a:pt x="184" y="56"/>
                    <a:pt x="183" y="55"/>
                    <a:pt x="181" y="53"/>
                  </a:cubicBezTo>
                  <a:cubicBezTo>
                    <a:pt x="181" y="53"/>
                    <a:pt x="180" y="52"/>
                    <a:pt x="180" y="51"/>
                  </a:cubicBezTo>
                  <a:cubicBezTo>
                    <a:pt x="179" y="51"/>
                    <a:pt x="180" y="49"/>
                    <a:pt x="180" y="50"/>
                  </a:cubicBezTo>
                  <a:cubicBezTo>
                    <a:pt x="178" y="48"/>
                    <a:pt x="176" y="47"/>
                    <a:pt x="174" y="46"/>
                  </a:cubicBezTo>
                  <a:cubicBezTo>
                    <a:pt x="172" y="44"/>
                    <a:pt x="169" y="45"/>
                    <a:pt x="168" y="43"/>
                  </a:cubicBezTo>
                  <a:cubicBezTo>
                    <a:pt x="166" y="41"/>
                    <a:pt x="167" y="37"/>
                    <a:pt x="166" y="36"/>
                  </a:cubicBezTo>
                  <a:cubicBezTo>
                    <a:pt x="166" y="34"/>
                    <a:pt x="166" y="32"/>
                    <a:pt x="165" y="31"/>
                  </a:cubicBezTo>
                  <a:cubicBezTo>
                    <a:pt x="164" y="30"/>
                    <a:pt x="163" y="30"/>
                    <a:pt x="163" y="28"/>
                  </a:cubicBezTo>
                  <a:cubicBezTo>
                    <a:pt x="163" y="26"/>
                    <a:pt x="163" y="23"/>
                    <a:pt x="161" y="20"/>
                  </a:cubicBezTo>
                  <a:cubicBezTo>
                    <a:pt x="160" y="20"/>
                    <a:pt x="158" y="17"/>
                    <a:pt x="158" y="18"/>
                  </a:cubicBezTo>
                  <a:cubicBezTo>
                    <a:pt x="156" y="18"/>
                    <a:pt x="156" y="19"/>
                    <a:pt x="155" y="17"/>
                  </a:cubicBezTo>
                  <a:cubicBezTo>
                    <a:pt x="153" y="15"/>
                    <a:pt x="154" y="11"/>
                    <a:pt x="152" y="8"/>
                  </a:cubicBezTo>
                  <a:cubicBezTo>
                    <a:pt x="152" y="7"/>
                    <a:pt x="148" y="0"/>
                    <a:pt x="148" y="0"/>
                  </a:cubicBezTo>
                  <a:cubicBezTo>
                    <a:pt x="147" y="0"/>
                    <a:pt x="147" y="2"/>
                    <a:pt x="147" y="3"/>
                  </a:cubicBezTo>
                  <a:cubicBezTo>
                    <a:pt x="147" y="4"/>
                    <a:pt x="146" y="5"/>
                    <a:pt x="145" y="6"/>
                  </a:cubicBezTo>
                  <a:cubicBezTo>
                    <a:pt x="145" y="6"/>
                    <a:pt x="143" y="8"/>
                    <a:pt x="144" y="9"/>
                  </a:cubicBezTo>
                  <a:cubicBezTo>
                    <a:pt x="144" y="9"/>
                    <a:pt x="146" y="9"/>
                    <a:pt x="145" y="10"/>
                  </a:cubicBezTo>
                  <a:cubicBezTo>
                    <a:pt x="144" y="10"/>
                    <a:pt x="143" y="15"/>
                    <a:pt x="143" y="16"/>
                  </a:cubicBezTo>
                  <a:cubicBezTo>
                    <a:pt x="144" y="18"/>
                    <a:pt x="144" y="20"/>
                    <a:pt x="144" y="22"/>
                  </a:cubicBezTo>
                  <a:cubicBezTo>
                    <a:pt x="143" y="26"/>
                    <a:pt x="143" y="36"/>
                    <a:pt x="137" y="36"/>
                  </a:cubicBezTo>
                  <a:cubicBezTo>
                    <a:pt x="133" y="36"/>
                    <a:pt x="133" y="32"/>
                    <a:pt x="130" y="31"/>
                  </a:cubicBezTo>
                  <a:cubicBezTo>
                    <a:pt x="128" y="30"/>
                    <a:pt x="126" y="30"/>
                    <a:pt x="124" y="28"/>
                  </a:cubicBezTo>
                  <a:cubicBezTo>
                    <a:pt x="123" y="27"/>
                    <a:pt x="112" y="21"/>
                    <a:pt x="113" y="20"/>
                  </a:cubicBezTo>
                  <a:cubicBezTo>
                    <a:pt x="113" y="19"/>
                    <a:pt x="114" y="18"/>
                    <a:pt x="115" y="17"/>
                  </a:cubicBezTo>
                  <a:cubicBezTo>
                    <a:pt x="115" y="16"/>
                    <a:pt x="117" y="16"/>
                    <a:pt x="117" y="15"/>
                  </a:cubicBezTo>
                  <a:cubicBezTo>
                    <a:pt x="117" y="15"/>
                    <a:pt x="116" y="14"/>
                    <a:pt x="116" y="13"/>
                  </a:cubicBezTo>
                  <a:cubicBezTo>
                    <a:pt x="117" y="12"/>
                    <a:pt x="117" y="12"/>
                    <a:pt x="118" y="11"/>
                  </a:cubicBezTo>
                  <a:cubicBezTo>
                    <a:pt x="118" y="10"/>
                    <a:pt x="120" y="9"/>
                    <a:pt x="121" y="8"/>
                  </a:cubicBezTo>
                  <a:cubicBezTo>
                    <a:pt x="121" y="7"/>
                    <a:pt x="119" y="5"/>
                    <a:pt x="118" y="6"/>
                  </a:cubicBezTo>
                  <a:cubicBezTo>
                    <a:pt x="118" y="6"/>
                    <a:pt x="117" y="8"/>
                    <a:pt x="117" y="8"/>
                  </a:cubicBezTo>
                  <a:cubicBezTo>
                    <a:pt x="116" y="7"/>
                    <a:pt x="116" y="7"/>
                    <a:pt x="115" y="6"/>
                  </a:cubicBezTo>
                  <a:cubicBezTo>
                    <a:pt x="115" y="5"/>
                    <a:pt x="113" y="7"/>
                    <a:pt x="112" y="7"/>
                  </a:cubicBezTo>
                  <a:cubicBezTo>
                    <a:pt x="111" y="8"/>
                    <a:pt x="110" y="7"/>
                    <a:pt x="109" y="7"/>
                  </a:cubicBezTo>
                  <a:cubicBezTo>
                    <a:pt x="107" y="6"/>
                    <a:pt x="104" y="5"/>
                    <a:pt x="101" y="4"/>
                  </a:cubicBezTo>
                  <a:cubicBezTo>
                    <a:pt x="99" y="4"/>
                    <a:pt x="103" y="5"/>
                    <a:pt x="10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" name="Freeform 404">
              <a:extLst>
                <a:ext uri="{FF2B5EF4-FFF2-40B4-BE49-F238E27FC236}">
                  <a16:creationId xmlns:a16="http://schemas.microsoft.com/office/drawing/2014/main" id="{4B2DA8B5-D663-B844-B79C-1B92FD74D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5927165"/>
              <a:ext cx="372610" cy="563840"/>
            </a:xfrm>
            <a:custGeom>
              <a:avLst/>
              <a:gdLst>
                <a:gd name="T0" fmla="*/ 7 w 40"/>
                <a:gd name="T1" fmla="*/ 0 h 60"/>
                <a:gd name="T2" fmla="*/ 4 w 40"/>
                <a:gd name="T3" fmla="*/ 3 h 60"/>
                <a:gd name="T4" fmla="*/ 2 w 40"/>
                <a:gd name="T5" fmla="*/ 8 h 60"/>
                <a:gd name="T6" fmla="*/ 5 w 40"/>
                <a:gd name="T7" fmla="*/ 14 h 60"/>
                <a:gd name="T8" fmla="*/ 3 w 40"/>
                <a:gd name="T9" fmla="*/ 18 h 60"/>
                <a:gd name="T10" fmla="*/ 3 w 40"/>
                <a:gd name="T11" fmla="*/ 19 h 60"/>
                <a:gd name="T12" fmla="*/ 2 w 40"/>
                <a:gd name="T13" fmla="*/ 23 h 60"/>
                <a:gd name="T14" fmla="*/ 5 w 40"/>
                <a:gd name="T15" fmla="*/ 23 h 60"/>
                <a:gd name="T16" fmla="*/ 7 w 40"/>
                <a:gd name="T17" fmla="*/ 19 h 60"/>
                <a:gd name="T18" fmla="*/ 7 w 40"/>
                <a:gd name="T19" fmla="*/ 23 h 60"/>
                <a:gd name="T20" fmla="*/ 11 w 40"/>
                <a:gd name="T21" fmla="*/ 27 h 60"/>
                <a:gd name="T22" fmla="*/ 14 w 40"/>
                <a:gd name="T23" fmla="*/ 30 h 60"/>
                <a:gd name="T24" fmla="*/ 16 w 40"/>
                <a:gd name="T25" fmla="*/ 36 h 60"/>
                <a:gd name="T26" fmla="*/ 8 w 40"/>
                <a:gd name="T27" fmla="*/ 39 h 60"/>
                <a:gd name="T28" fmla="*/ 9 w 40"/>
                <a:gd name="T29" fmla="*/ 42 h 60"/>
                <a:gd name="T30" fmla="*/ 5 w 40"/>
                <a:gd name="T31" fmla="*/ 47 h 60"/>
                <a:gd name="T32" fmla="*/ 9 w 40"/>
                <a:gd name="T33" fmla="*/ 48 h 60"/>
                <a:gd name="T34" fmla="*/ 18 w 40"/>
                <a:gd name="T35" fmla="*/ 48 h 60"/>
                <a:gd name="T36" fmla="*/ 10 w 40"/>
                <a:gd name="T37" fmla="*/ 52 h 60"/>
                <a:gd name="T38" fmla="*/ 7 w 40"/>
                <a:gd name="T39" fmla="*/ 55 h 60"/>
                <a:gd name="T40" fmla="*/ 3 w 40"/>
                <a:gd name="T41" fmla="*/ 59 h 60"/>
                <a:gd name="T42" fmla="*/ 5 w 40"/>
                <a:gd name="T43" fmla="*/ 60 h 60"/>
                <a:gd name="T44" fmla="*/ 12 w 40"/>
                <a:gd name="T45" fmla="*/ 57 h 60"/>
                <a:gd name="T46" fmla="*/ 19 w 40"/>
                <a:gd name="T47" fmla="*/ 55 h 60"/>
                <a:gd name="T48" fmla="*/ 27 w 40"/>
                <a:gd name="T49" fmla="*/ 54 h 60"/>
                <a:gd name="T50" fmla="*/ 38 w 40"/>
                <a:gd name="T51" fmla="*/ 51 h 60"/>
                <a:gd name="T52" fmla="*/ 38 w 40"/>
                <a:gd name="T53" fmla="*/ 46 h 60"/>
                <a:gd name="T54" fmla="*/ 32 w 40"/>
                <a:gd name="T55" fmla="*/ 41 h 60"/>
                <a:gd name="T56" fmla="*/ 31 w 40"/>
                <a:gd name="T57" fmla="*/ 36 h 60"/>
                <a:gd name="T58" fmla="*/ 30 w 40"/>
                <a:gd name="T59" fmla="*/ 34 h 60"/>
                <a:gd name="T60" fmla="*/ 23 w 40"/>
                <a:gd name="T61" fmla="*/ 25 h 60"/>
                <a:gd name="T62" fmla="*/ 12 w 40"/>
                <a:gd name="T63" fmla="*/ 18 h 60"/>
                <a:gd name="T64" fmla="*/ 14 w 40"/>
                <a:gd name="T65" fmla="*/ 16 h 60"/>
                <a:gd name="T66" fmla="*/ 21 w 40"/>
                <a:gd name="T67" fmla="*/ 8 h 60"/>
                <a:gd name="T68" fmla="*/ 9 w 40"/>
                <a:gd name="T69" fmla="*/ 7 h 60"/>
                <a:gd name="T70" fmla="*/ 9 w 40"/>
                <a:gd name="T71" fmla="*/ 6 h 60"/>
                <a:gd name="T72" fmla="*/ 15 w 40"/>
                <a:gd name="T7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" h="60">
                  <a:moveTo>
                    <a:pt x="15" y="0"/>
                  </a:moveTo>
                  <a:cubicBezTo>
                    <a:pt x="12" y="0"/>
                    <a:pt x="10" y="1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6" y="3"/>
                    <a:pt x="5" y="2"/>
                    <a:pt x="4" y="3"/>
                  </a:cubicBezTo>
                  <a:cubicBezTo>
                    <a:pt x="5" y="2"/>
                    <a:pt x="5" y="4"/>
                    <a:pt x="5" y="4"/>
                  </a:cubicBezTo>
                  <a:cubicBezTo>
                    <a:pt x="4" y="6"/>
                    <a:pt x="1" y="5"/>
                    <a:pt x="2" y="8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2" y="15"/>
                    <a:pt x="4" y="15"/>
                    <a:pt x="5" y="14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5" y="15"/>
                    <a:pt x="3" y="18"/>
                    <a:pt x="3" y="18"/>
                  </a:cubicBezTo>
                  <a:cubicBezTo>
                    <a:pt x="2" y="18"/>
                    <a:pt x="0" y="18"/>
                    <a:pt x="0" y="20"/>
                  </a:cubicBezTo>
                  <a:cubicBezTo>
                    <a:pt x="1" y="20"/>
                    <a:pt x="2" y="18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2" y="24"/>
                    <a:pt x="3" y="22"/>
                    <a:pt x="4" y="22"/>
                  </a:cubicBezTo>
                  <a:cubicBezTo>
                    <a:pt x="4" y="21"/>
                    <a:pt x="5" y="23"/>
                    <a:pt x="5" y="23"/>
                  </a:cubicBezTo>
                  <a:cubicBezTo>
                    <a:pt x="6" y="23"/>
                    <a:pt x="5" y="19"/>
                    <a:pt x="4" y="19"/>
                  </a:cubicBezTo>
                  <a:cubicBezTo>
                    <a:pt x="5" y="19"/>
                    <a:pt x="7" y="20"/>
                    <a:pt x="7" y="19"/>
                  </a:cubicBezTo>
                  <a:cubicBezTo>
                    <a:pt x="7" y="19"/>
                    <a:pt x="6" y="20"/>
                    <a:pt x="6" y="20"/>
                  </a:cubicBezTo>
                  <a:cubicBezTo>
                    <a:pt x="6" y="21"/>
                    <a:pt x="7" y="22"/>
                    <a:pt x="7" y="23"/>
                  </a:cubicBezTo>
                  <a:cubicBezTo>
                    <a:pt x="7" y="24"/>
                    <a:pt x="4" y="27"/>
                    <a:pt x="7" y="27"/>
                  </a:cubicBezTo>
                  <a:cubicBezTo>
                    <a:pt x="7" y="27"/>
                    <a:pt x="10" y="27"/>
                    <a:pt x="11" y="27"/>
                  </a:cubicBezTo>
                  <a:cubicBezTo>
                    <a:pt x="12" y="26"/>
                    <a:pt x="15" y="26"/>
                    <a:pt x="15" y="26"/>
                  </a:cubicBezTo>
                  <a:cubicBezTo>
                    <a:pt x="14" y="28"/>
                    <a:pt x="13" y="28"/>
                    <a:pt x="14" y="30"/>
                  </a:cubicBezTo>
                  <a:cubicBezTo>
                    <a:pt x="15" y="33"/>
                    <a:pt x="15" y="31"/>
                    <a:pt x="16" y="32"/>
                  </a:cubicBezTo>
                  <a:cubicBezTo>
                    <a:pt x="16" y="33"/>
                    <a:pt x="15" y="35"/>
                    <a:pt x="16" y="36"/>
                  </a:cubicBezTo>
                  <a:cubicBezTo>
                    <a:pt x="17" y="38"/>
                    <a:pt x="14" y="38"/>
                    <a:pt x="13" y="38"/>
                  </a:cubicBezTo>
                  <a:cubicBezTo>
                    <a:pt x="11" y="39"/>
                    <a:pt x="10" y="37"/>
                    <a:pt x="8" y="39"/>
                  </a:cubicBezTo>
                  <a:cubicBezTo>
                    <a:pt x="7" y="41"/>
                    <a:pt x="12" y="40"/>
                    <a:pt x="11" y="41"/>
                  </a:cubicBezTo>
                  <a:cubicBezTo>
                    <a:pt x="11" y="41"/>
                    <a:pt x="9" y="42"/>
                    <a:pt x="9" y="42"/>
                  </a:cubicBezTo>
                  <a:cubicBezTo>
                    <a:pt x="9" y="43"/>
                    <a:pt x="10" y="43"/>
                    <a:pt x="9" y="44"/>
                  </a:cubicBezTo>
                  <a:cubicBezTo>
                    <a:pt x="8" y="45"/>
                    <a:pt x="7" y="46"/>
                    <a:pt x="5" y="47"/>
                  </a:cubicBezTo>
                  <a:cubicBezTo>
                    <a:pt x="4" y="48"/>
                    <a:pt x="6" y="49"/>
                    <a:pt x="6" y="49"/>
                  </a:cubicBezTo>
                  <a:cubicBezTo>
                    <a:pt x="7" y="49"/>
                    <a:pt x="9" y="48"/>
                    <a:pt x="9" y="48"/>
                  </a:cubicBezTo>
                  <a:cubicBezTo>
                    <a:pt x="9" y="49"/>
                    <a:pt x="12" y="49"/>
                    <a:pt x="13" y="50"/>
                  </a:cubicBezTo>
                  <a:cubicBezTo>
                    <a:pt x="15" y="50"/>
                    <a:pt x="17" y="48"/>
                    <a:pt x="18" y="48"/>
                  </a:cubicBezTo>
                  <a:cubicBezTo>
                    <a:pt x="18" y="48"/>
                    <a:pt x="16" y="53"/>
                    <a:pt x="13" y="52"/>
                  </a:cubicBezTo>
                  <a:cubicBezTo>
                    <a:pt x="12" y="51"/>
                    <a:pt x="11" y="52"/>
                    <a:pt x="10" y="52"/>
                  </a:cubicBezTo>
                  <a:cubicBezTo>
                    <a:pt x="8" y="52"/>
                    <a:pt x="9" y="51"/>
                    <a:pt x="8" y="51"/>
                  </a:cubicBezTo>
                  <a:cubicBezTo>
                    <a:pt x="8" y="51"/>
                    <a:pt x="8" y="54"/>
                    <a:pt x="7" y="55"/>
                  </a:cubicBezTo>
                  <a:cubicBezTo>
                    <a:pt x="7" y="55"/>
                    <a:pt x="6" y="56"/>
                    <a:pt x="5" y="57"/>
                  </a:cubicBezTo>
                  <a:cubicBezTo>
                    <a:pt x="5" y="57"/>
                    <a:pt x="3" y="58"/>
                    <a:pt x="3" y="59"/>
                  </a:cubicBezTo>
                  <a:cubicBezTo>
                    <a:pt x="3" y="59"/>
                    <a:pt x="5" y="59"/>
                    <a:pt x="5" y="59"/>
                  </a:cubicBezTo>
                  <a:cubicBezTo>
                    <a:pt x="5" y="59"/>
                    <a:pt x="4" y="59"/>
                    <a:pt x="5" y="60"/>
                  </a:cubicBezTo>
                  <a:cubicBezTo>
                    <a:pt x="5" y="60"/>
                    <a:pt x="7" y="57"/>
                    <a:pt x="8" y="57"/>
                  </a:cubicBezTo>
                  <a:cubicBezTo>
                    <a:pt x="9" y="57"/>
                    <a:pt x="11" y="58"/>
                    <a:pt x="12" y="57"/>
                  </a:cubicBezTo>
                  <a:cubicBezTo>
                    <a:pt x="14" y="57"/>
                    <a:pt x="13" y="55"/>
                    <a:pt x="15" y="55"/>
                  </a:cubicBezTo>
                  <a:cubicBezTo>
                    <a:pt x="16" y="54"/>
                    <a:pt x="17" y="55"/>
                    <a:pt x="19" y="55"/>
                  </a:cubicBezTo>
                  <a:cubicBezTo>
                    <a:pt x="20" y="56"/>
                    <a:pt x="21" y="54"/>
                    <a:pt x="23" y="55"/>
                  </a:cubicBezTo>
                  <a:cubicBezTo>
                    <a:pt x="24" y="56"/>
                    <a:pt x="26" y="55"/>
                    <a:pt x="27" y="54"/>
                  </a:cubicBezTo>
                  <a:cubicBezTo>
                    <a:pt x="29" y="54"/>
                    <a:pt x="32" y="54"/>
                    <a:pt x="34" y="54"/>
                  </a:cubicBezTo>
                  <a:cubicBezTo>
                    <a:pt x="34" y="54"/>
                    <a:pt x="38" y="51"/>
                    <a:pt x="38" y="51"/>
                  </a:cubicBezTo>
                  <a:cubicBezTo>
                    <a:pt x="37" y="50"/>
                    <a:pt x="33" y="51"/>
                    <a:pt x="33" y="50"/>
                  </a:cubicBezTo>
                  <a:cubicBezTo>
                    <a:pt x="33" y="49"/>
                    <a:pt x="37" y="46"/>
                    <a:pt x="38" y="46"/>
                  </a:cubicBezTo>
                  <a:cubicBezTo>
                    <a:pt x="39" y="44"/>
                    <a:pt x="40" y="40"/>
                    <a:pt x="36" y="40"/>
                  </a:cubicBezTo>
                  <a:cubicBezTo>
                    <a:pt x="35" y="40"/>
                    <a:pt x="33" y="41"/>
                    <a:pt x="32" y="41"/>
                  </a:cubicBezTo>
                  <a:cubicBezTo>
                    <a:pt x="30" y="40"/>
                    <a:pt x="32" y="40"/>
                    <a:pt x="32" y="39"/>
                  </a:cubicBezTo>
                  <a:cubicBezTo>
                    <a:pt x="32" y="38"/>
                    <a:pt x="32" y="37"/>
                    <a:pt x="31" y="36"/>
                  </a:cubicBezTo>
                  <a:cubicBezTo>
                    <a:pt x="31" y="36"/>
                    <a:pt x="27" y="35"/>
                    <a:pt x="28" y="34"/>
                  </a:cubicBezTo>
                  <a:cubicBezTo>
                    <a:pt x="28" y="34"/>
                    <a:pt x="30" y="35"/>
                    <a:pt x="30" y="34"/>
                  </a:cubicBezTo>
                  <a:cubicBezTo>
                    <a:pt x="31" y="33"/>
                    <a:pt x="30" y="32"/>
                    <a:pt x="29" y="31"/>
                  </a:cubicBezTo>
                  <a:cubicBezTo>
                    <a:pt x="26" y="29"/>
                    <a:pt x="25" y="29"/>
                    <a:pt x="23" y="25"/>
                  </a:cubicBezTo>
                  <a:cubicBezTo>
                    <a:pt x="22" y="23"/>
                    <a:pt x="21" y="21"/>
                    <a:pt x="18" y="19"/>
                  </a:cubicBezTo>
                  <a:cubicBezTo>
                    <a:pt x="17" y="18"/>
                    <a:pt x="13" y="20"/>
                    <a:pt x="12" y="18"/>
                  </a:cubicBezTo>
                  <a:cubicBezTo>
                    <a:pt x="12" y="18"/>
                    <a:pt x="18" y="17"/>
                    <a:pt x="17" y="16"/>
                  </a:cubicBezTo>
                  <a:cubicBezTo>
                    <a:pt x="17" y="16"/>
                    <a:pt x="15" y="17"/>
                    <a:pt x="14" y="16"/>
                  </a:cubicBezTo>
                  <a:cubicBezTo>
                    <a:pt x="14" y="16"/>
                    <a:pt x="18" y="15"/>
                    <a:pt x="18" y="15"/>
                  </a:cubicBezTo>
                  <a:cubicBezTo>
                    <a:pt x="19" y="14"/>
                    <a:pt x="22" y="9"/>
                    <a:pt x="21" y="8"/>
                  </a:cubicBezTo>
                  <a:cubicBezTo>
                    <a:pt x="20" y="6"/>
                    <a:pt x="17" y="6"/>
                    <a:pt x="15" y="6"/>
                  </a:cubicBezTo>
                  <a:cubicBezTo>
                    <a:pt x="14" y="7"/>
                    <a:pt x="9" y="7"/>
                    <a:pt x="9" y="7"/>
                  </a:cubicBezTo>
                  <a:cubicBezTo>
                    <a:pt x="9" y="7"/>
                    <a:pt x="11" y="6"/>
                    <a:pt x="11" y="6"/>
                  </a:cubicBezTo>
                  <a:cubicBezTo>
                    <a:pt x="11" y="6"/>
                    <a:pt x="9" y="5"/>
                    <a:pt x="9" y="6"/>
                  </a:cubicBezTo>
                  <a:cubicBezTo>
                    <a:pt x="9" y="5"/>
                    <a:pt x="18" y="1"/>
                    <a:pt x="15" y="0"/>
                  </a:cubicBezTo>
                  <a:cubicBezTo>
                    <a:pt x="14" y="0"/>
                    <a:pt x="17" y="1"/>
                    <a:pt x="1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" name="Freeform 405">
              <a:extLst>
                <a:ext uri="{FF2B5EF4-FFF2-40B4-BE49-F238E27FC236}">
                  <a16:creationId xmlns:a16="http://schemas.microsoft.com/office/drawing/2014/main" id="{08D2FFF6-BB34-E245-9262-91A868365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5337841"/>
              <a:ext cx="503186" cy="245289"/>
            </a:xfrm>
            <a:custGeom>
              <a:avLst/>
              <a:gdLst>
                <a:gd name="T0" fmla="*/ 53 w 54"/>
                <a:gd name="T1" fmla="*/ 10 h 26"/>
                <a:gd name="T2" fmla="*/ 49 w 54"/>
                <a:gd name="T3" fmla="*/ 9 h 26"/>
                <a:gd name="T4" fmla="*/ 50 w 54"/>
                <a:gd name="T5" fmla="*/ 8 h 26"/>
                <a:gd name="T6" fmla="*/ 48 w 54"/>
                <a:gd name="T7" fmla="*/ 7 h 26"/>
                <a:gd name="T8" fmla="*/ 49 w 54"/>
                <a:gd name="T9" fmla="*/ 6 h 26"/>
                <a:gd name="T10" fmla="*/ 46 w 54"/>
                <a:gd name="T11" fmla="*/ 5 h 26"/>
                <a:gd name="T12" fmla="*/ 48 w 54"/>
                <a:gd name="T13" fmla="*/ 3 h 26"/>
                <a:gd name="T14" fmla="*/ 43 w 54"/>
                <a:gd name="T15" fmla="*/ 3 h 26"/>
                <a:gd name="T16" fmla="*/ 39 w 54"/>
                <a:gd name="T17" fmla="*/ 1 h 26"/>
                <a:gd name="T18" fmla="*/ 39 w 54"/>
                <a:gd name="T19" fmla="*/ 4 h 26"/>
                <a:gd name="T20" fmla="*/ 36 w 54"/>
                <a:gd name="T21" fmla="*/ 5 h 26"/>
                <a:gd name="T22" fmla="*/ 32 w 54"/>
                <a:gd name="T23" fmla="*/ 5 h 26"/>
                <a:gd name="T24" fmla="*/ 32 w 54"/>
                <a:gd name="T25" fmla="*/ 9 h 26"/>
                <a:gd name="T26" fmla="*/ 26 w 54"/>
                <a:gd name="T27" fmla="*/ 5 h 26"/>
                <a:gd name="T28" fmla="*/ 25 w 54"/>
                <a:gd name="T29" fmla="*/ 8 h 26"/>
                <a:gd name="T30" fmla="*/ 21 w 54"/>
                <a:gd name="T31" fmla="*/ 5 h 26"/>
                <a:gd name="T32" fmla="*/ 21 w 54"/>
                <a:gd name="T33" fmla="*/ 9 h 26"/>
                <a:gd name="T34" fmla="*/ 19 w 54"/>
                <a:gd name="T35" fmla="*/ 9 h 26"/>
                <a:gd name="T36" fmla="*/ 17 w 54"/>
                <a:gd name="T37" fmla="*/ 12 h 26"/>
                <a:gd name="T38" fmla="*/ 14 w 54"/>
                <a:gd name="T39" fmla="*/ 8 h 26"/>
                <a:gd name="T40" fmla="*/ 16 w 54"/>
                <a:gd name="T41" fmla="*/ 8 h 26"/>
                <a:gd name="T42" fmla="*/ 14 w 54"/>
                <a:gd name="T43" fmla="*/ 5 h 26"/>
                <a:gd name="T44" fmla="*/ 7 w 54"/>
                <a:gd name="T45" fmla="*/ 2 h 26"/>
                <a:gd name="T46" fmla="*/ 9 w 54"/>
                <a:gd name="T47" fmla="*/ 4 h 26"/>
                <a:gd name="T48" fmla="*/ 8 w 54"/>
                <a:gd name="T49" fmla="*/ 4 h 26"/>
                <a:gd name="T50" fmla="*/ 10 w 54"/>
                <a:gd name="T51" fmla="*/ 8 h 26"/>
                <a:gd name="T52" fmla="*/ 5 w 54"/>
                <a:gd name="T53" fmla="*/ 6 h 26"/>
                <a:gd name="T54" fmla="*/ 3 w 54"/>
                <a:gd name="T55" fmla="*/ 6 h 26"/>
                <a:gd name="T56" fmla="*/ 5 w 54"/>
                <a:gd name="T57" fmla="*/ 7 h 26"/>
                <a:gd name="T58" fmla="*/ 5 w 54"/>
                <a:gd name="T59" fmla="*/ 8 h 26"/>
                <a:gd name="T60" fmla="*/ 2 w 54"/>
                <a:gd name="T61" fmla="*/ 7 h 26"/>
                <a:gd name="T62" fmla="*/ 1 w 54"/>
                <a:gd name="T63" fmla="*/ 9 h 26"/>
                <a:gd name="T64" fmla="*/ 8 w 54"/>
                <a:gd name="T65" fmla="*/ 10 h 26"/>
                <a:gd name="T66" fmla="*/ 13 w 54"/>
                <a:gd name="T67" fmla="*/ 11 h 26"/>
                <a:gd name="T68" fmla="*/ 11 w 54"/>
                <a:gd name="T69" fmla="*/ 12 h 26"/>
                <a:gd name="T70" fmla="*/ 12 w 54"/>
                <a:gd name="T71" fmla="*/ 13 h 26"/>
                <a:gd name="T72" fmla="*/ 8 w 54"/>
                <a:gd name="T73" fmla="*/ 14 h 26"/>
                <a:gd name="T74" fmla="*/ 3 w 54"/>
                <a:gd name="T75" fmla="*/ 15 h 26"/>
                <a:gd name="T76" fmla="*/ 10 w 54"/>
                <a:gd name="T77" fmla="*/ 16 h 26"/>
                <a:gd name="T78" fmla="*/ 12 w 54"/>
                <a:gd name="T79" fmla="*/ 18 h 26"/>
                <a:gd name="T80" fmla="*/ 15 w 54"/>
                <a:gd name="T81" fmla="*/ 17 h 26"/>
                <a:gd name="T82" fmla="*/ 13 w 54"/>
                <a:gd name="T83" fmla="*/ 18 h 26"/>
                <a:gd name="T84" fmla="*/ 15 w 54"/>
                <a:gd name="T85" fmla="*/ 18 h 26"/>
                <a:gd name="T86" fmla="*/ 10 w 54"/>
                <a:gd name="T87" fmla="*/ 23 h 26"/>
                <a:gd name="T88" fmla="*/ 15 w 54"/>
                <a:gd name="T89" fmla="*/ 23 h 26"/>
                <a:gd name="T90" fmla="*/ 21 w 54"/>
                <a:gd name="T91" fmla="*/ 24 h 26"/>
                <a:gd name="T92" fmla="*/ 20 w 54"/>
                <a:gd name="T93" fmla="*/ 24 h 26"/>
                <a:gd name="T94" fmla="*/ 22 w 54"/>
                <a:gd name="T95" fmla="*/ 25 h 26"/>
                <a:gd name="T96" fmla="*/ 29 w 54"/>
                <a:gd name="T97" fmla="*/ 26 h 26"/>
                <a:gd name="T98" fmla="*/ 33 w 54"/>
                <a:gd name="T99" fmla="*/ 25 h 26"/>
                <a:gd name="T100" fmla="*/ 39 w 54"/>
                <a:gd name="T101" fmla="*/ 23 h 26"/>
                <a:gd name="T102" fmla="*/ 46 w 54"/>
                <a:gd name="T103" fmla="*/ 19 h 26"/>
                <a:gd name="T104" fmla="*/ 52 w 54"/>
                <a:gd name="T105" fmla="*/ 16 h 26"/>
                <a:gd name="T106" fmla="*/ 52 w 54"/>
                <a:gd name="T107" fmla="*/ 14 h 26"/>
                <a:gd name="T108" fmla="*/ 54 w 54"/>
                <a:gd name="T109" fmla="*/ 13 h 26"/>
                <a:gd name="T110" fmla="*/ 52 w 54"/>
                <a:gd name="T111" fmla="*/ 12 h 26"/>
                <a:gd name="T112" fmla="*/ 53 w 54"/>
                <a:gd name="T113" fmla="*/ 10 h 26"/>
                <a:gd name="T114" fmla="*/ 53 w 54"/>
                <a:gd name="T115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26">
                  <a:moveTo>
                    <a:pt x="53" y="10"/>
                  </a:moveTo>
                  <a:cubicBezTo>
                    <a:pt x="53" y="10"/>
                    <a:pt x="49" y="9"/>
                    <a:pt x="49" y="9"/>
                  </a:cubicBezTo>
                  <a:cubicBezTo>
                    <a:pt x="49" y="9"/>
                    <a:pt x="50" y="8"/>
                    <a:pt x="50" y="8"/>
                  </a:cubicBezTo>
                  <a:cubicBezTo>
                    <a:pt x="49" y="8"/>
                    <a:pt x="47" y="8"/>
                    <a:pt x="48" y="7"/>
                  </a:cubicBezTo>
                  <a:cubicBezTo>
                    <a:pt x="48" y="7"/>
                    <a:pt x="49" y="6"/>
                    <a:pt x="49" y="6"/>
                  </a:cubicBezTo>
                  <a:cubicBezTo>
                    <a:pt x="48" y="5"/>
                    <a:pt x="46" y="5"/>
                    <a:pt x="46" y="5"/>
                  </a:cubicBezTo>
                  <a:cubicBezTo>
                    <a:pt x="46" y="4"/>
                    <a:pt x="48" y="3"/>
                    <a:pt x="48" y="3"/>
                  </a:cubicBezTo>
                  <a:cubicBezTo>
                    <a:pt x="48" y="3"/>
                    <a:pt x="44" y="4"/>
                    <a:pt x="43" y="3"/>
                  </a:cubicBezTo>
                  <a:cubicBezTo>
                    <a:pt x="42" y="2"/>
                    <a:pt x="41" y="1"/>
                    <a:pt x="39" y="1"/>
                  </a:cubicBezTo>
                  <a:cubicBezTo>
                    <a:pt x="38" y="1"/>
                    <a:pt x="40" y="3"/>
                    <a:pt x="39" y="4"/>
                  </a:cubicBezTo>
                  <a:cubicBezTo>
                    <a:pt x="38" y="5"/>
                    <a:pt x="37" y="4"/>
                    <a:pt x="36" y="5"/>
                  </a:cubicBezTo>
                  <a:cubicBezTo>
                    <a:pt x="35" y="6"/>
                    <a:pt x="34" y="5"/>
                    <a:pt x="32" y="5"/>
                  </a:cubicBezTo>
                  <a:cubicBezTo>
                    <a:pt x="30" y="4"/>
                    <a:pt x="33" y="8"/>
                    <a:pt x="32" y="9"/>
                  </a:cubicBezTo>
                  <a:cubicBezTo>
                    <a:pt x="32" y="9"/>
                    <a:pt x="28" y="2"/>
                    <a:pt x="26" y="5"/>
                  </a:cubicBezTo>
                  <a:cubicBezTo>
                    <a:pt x="25" y="5"/>
                    <a:pt x="26" y="7"/>
                    <a:pt x="25" y="8"/>
                  </a:cubicBezTo>
                  <a:cubicBezTo>
                    <a:pt x="25" y="9"/>
                    <a:pt x="22" y="5"/>
                    <a:pt x="21" y="5"/>
                  </a:cubicBezTo>
                  <a:cubicBezTo>
                    <a:pt x="20" y="5"/>
                    <a:pt x="23" y="9"/>
                    <a:pt x="21" y="9"/>
                  </a:cubicBezTo>
                  <a:cubicBezTo>
                    <a:pt x="20" y="9"/>
                    <a:pt x="20" y="9"/>
                    <a:pt x="19" y="9"/>
                  </a:cubicBezTo>
                  <a:cubicBezTo>
                    <a:pt x="18" y="9"/>
                    <a:pt x="17" y="11"/>
                    <a:pt x="17" y="12"/>
                  </a:cubicBezTo>
                  <a:cubicBezTo>
                    <a:pt x="17" y="11"/>
                    <a:pt x="14" y="9"/>
                    <a:pt x="14" y="8"/>
                  </a:cubicBezTo>
                  <a:cubicBezTo>
                    <a:pt x="14" y="8"/>
                    <a:pt x="16" y="8"/>
                    <a:pt x="16" y="8"/>
                  </a:cubicBezTo>
                  <a:cubicBezTo>
                    <a:pt x="16" y="7"/>
                    <a:pt x="14" y="5"/>
                    <a:pt x="14" y="5"/>
                  </a:cubicBezTo>
                  <a:cubicBezTo>
                    <a:pt x="13" y="5"/>
                    <a:pt x="8" y="0"/>
                    <a:pt x="7" y="2"/>
                  </a:cubicBezTo>
                  <a:cubicBezTo>
                    <a:pt x="7" y="3"/>
                    <a:pt x="10" y="3"/>
                    <a:pt x="9" y="4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10" y="3"/>
                    <a:pt x="11" y="7"/>
                    <a:pt x="10" y="8"/>
                  </a:cubicBezTo>
                  <a:cubicBezTo>
                    <a:pt x="10" y="8"/>
                    <a:pt x="2" y="1"/>
                    <a:pt x="5" y="6"/>
                  </a:cubicBezTo>
                  <a:cubicBezTo>
                    <a:pt x="5" y="6"/>
                    <a:pt x="3" y="6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6"/>
                    <a:pt x="5" y="8"/>
                    <a:pt x="5" y="8"/>
                  </a:cubicBezTo>
                  <a:cubicBezTo>
                    <a:pt x="5" y="8"/>
                    <a:pt x="3" y="7"/>
                    <a:pt x="2" y="7"/>
                  </a:cubicBezTo>
                  <a:cubicBezTo>
                    <a:pt x="3" y="7"/>
                    <a:pt x="0" y="10"/>
                    <a:pt x="1" y="9"/>
                  </a:cubicBezTo>
                  <a:cubicBezTo>
                    <a:pt x="0" y="11"/>
                    <a:pt x="8" y="10"/>
                    <a:pt x="8" y="10"/>
                  </a:cubicBezTo>
                  <a:cubicBezTo>
                    <a:pt x="9" y="10"/>
                    <a:pt x="13" y="11"/>
                    <a:pt x="13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3"/>
                  </a:cubicBezTo>
                  <a:cubicBezTo>
                    <a:pt x="11" y="14"/>
                    <a:pt x="9" y="14"/>
                    <a:pt x="8" y="14"/>
                  </a:cubicBezTo>
                  <a:cubicBezTo>
                    <a:pt x="8" y="14"/>
                    <a:pt x="2" y="15"/>
                    <a:pt x="3" y="15"/>
                  </a:cubicBezTo>
                  <a:cubicBezTo>
                    <a:pt x="5" y="16"/>
                    <a:pt x="8" y="15"/>
                    <a:pt x="10" y="16"/>
                  </a:cubicBezTo>
                  <a:cubicBezTo>
                    <a:pt x="11" y="17"/>
                    <a:pt x="11" y="18"/>
                    <a:pt x="12" y="18"/>
                  </a:cubicBezTo>
                  <a:cubicBezTo>
                    <a:pt x="12" y="18"/>
                    <a:pt x="14" y="17"/>
                    <a:pt x="15" y="17"/>
                  </a:cubicBezTo>
                  <a:cubicBezTo>
                    <a:pt x="14" y="17"/>
                    <a:pt x="13" y="18"/>
                    <a:pt x="13" y="18"/>
                  </a:cubicBezTo>
                  <a:cubicBezTo>
                    <a:pt x="13" y="19"/>
                    <a:pt x="15" y="18"/>
                    <a:pt x="15" y="18"/>
                  </a:cubicBezTo>
                  <a:cubicBezTo>
                    <a:pt x="16" y="19"/>
                    <a:pt x="8" y="23"/>
                    <a:pt x="10" y="23"/>
                  </a:cubicBezTo>
                  <a:cubicBezTo>
                    <a:pt x="12" y="24"/>
                    <a:pt x="14" y="23"/>
                    <a:pt x="15" y="23"/>
                  </a:cubicBezTo>
                  <a:cubicBezTo>
                    <a:pt x="17" y="23"/>
                    <a:pt x="19" y="23"/>
                    <a:pt x="21" y="24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5"/>
                    <a:pt x="22" y="25"/>
                    <a:pt x="22" y="25"/>
                  </a:cubicBezTo>
                  <a:cubicBezTo>
                    <a:pt x="24" y="26"/>
                    <a:pt x="27" y="26"/>
                    <a:pt x="29" y="26"/>
                  </a:cubicBezTo>
                  <a:cubicBezTo>
                    <a:pt x="31" y="26"/>
                    <a:pt x="31" y="25"/>
                    <a:pt x="33" y="25"/>
                  </a:cubicBezTo>
                  <a:cubicBezTo>
                    <a:pt x="35" y="24"/>
                    <a:pt x="37" y="24"/>
                    <a:pt x="39" y="23"/>
                  </a:cubicBezTo>
                  <a:cubicBezTo>
                    <a:pt x="42" y="21"/>
                    <a:pt x="43" y="20"/>
                    <a:pt x="46" y="19"/>
                  </a:cubicBezTo>
                  <a:cubicBezTo>
                    <a:pt x="48" y="19"/>
                    <a:pt x="49" y="16"/>
                    <a:pt x="52" y="16"/>
                  </a:cubicBezTo>
                  <a:cubicBezTo>
                    <a:pt x="52" y="15"/>
                    <a:pt x="53" y="15"/>
                    <a:pt x="52" y="14"/>
                  </a:cubicBezTo>
                  <a:cubicBezTo>
                    <a:pt x="51" y="13"/>
                    <a:pt x="53" y="13"/>
                    <a:pt x="54" y="13"/>
                  </a:cubicBezTo>
                  <a:cubicBezTo>
                    <a:pt x="54" y="13"/>
                    <a:pt x="52" y="12"/>
                    <a:pt x="52" y="12"/>
                  </a:cubicBezTo>
                  <a:cubicBezTo>
                    <a:pt x="52" y="11"/>
                    <a:pt x="54" y="10"/>
                    <a:pt x="53" y="10"/>
                  </a:cubicBezTo>
                  <a:cubicBezTo>
                    <a:pt x="51" y="9"/>
                    <a:pt x="54" y="10"/>
                    <a:pt x="5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" name="Freeform 406">
              <a:extLst>
                <a:ext uri="{FF2B5EF4-FFF2-40B4-BE49-F238E27FC236}">
                  <a16:creationId xmlns:a16="http://schemas.microsoft.com/office/drawing/2014/main" id="{DAB68DE1-F900-E941-B45E-5E97EED82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4439516"/>
              <a:ext cx="840765" cy="579771"/>
            </a:xfrm>
            <a:custGeom>
              <a:avLst/>
              <a:gdLst>
                <a:gd name="T0" fmla="*/ 77 w 90"/>
                <a:gd name="T1" fmla="*/ 2 h 62"/>
                <a:gd name="T2" fmla="*/ 66 w 90"/>
                <a:gd name="T3" fmla="*/ 6 h 62"/>
                <a:gd name="T4" fmla="*/ 51 w 90"/>
                <a:gd name="T5" fmla="*/ 8 h 62"/>
                <a:gd name="T6" fmla="*/ 48 w 90"/>
                <a:gd name="T7" fmla="*/ 9 h 62"/>
                <a:gd name="T8" fmla="*/ 39 w 90"/>
                <a:gd name="T9" fmla="*/ 11 h 62"/>
                <a:gd name="T10" fmla="*/ 32 w 90"/>
                <a:gd name="T11" fmla="*/ 14 h 62"/>
                <a:gd name="T12" fmla="*/ 26 w 90"/>
                <a:gd name="T13" fmla="*/ 19 h 62"/>
                <a:gd name="T14" fmla="*/ 26 w 90"/>
                <a:gd name="T15" fmla="*/ 21 h 62"/>
                <a:gd name="T16" fmla="*/ 27 w 90"/>
                <a:gd name="T17" fmla="*/ 23 h 62"/>
                <a:gd name="T18" fmla="*/ 23 w 90"/>
                <a:gd name="T19" fmla="*/ 25 h 62"/>
                <a:gd name="T20" fmla="*/ 21 w 90"/>
                <a:gd name="T21" fmla="*/ 28 h 62"/>
                <a:gd name="T22" fmla="*/ 21 w 90"/>
                <a:gd name="T23" fmla="*/ 29 h 62"/>
                <a:gd name="T24" fmla="*/ 14 w 90"/>
                <a:gd name="T25" fmla="*/ 31 h 62"/>
                <a:gd name="T26" fmla="*/ 19 w 90"/>
                <a:gd name="T27" fmla="*/ 34 h 62"/>
                <a:gd name="T28" fmla="*/ 9 w 90"/>
                <a:gd name="T29" fmla="*/ 38 h 62"/>
                <a:gd name="T30" fmla="*/ 6 w 90"/>
                <a:gd name="T31" fmla="*/ 41 h 62"/>
                <a:gd name="T32" fmla="*/ 5 w 90"/>
                <a:gd name="T33" fmla="*/ 47 h 62"/>
                <a:gd name="T34" fmla="*/ 4 w 90"/>
                <a:gd name="T35" fmla="*/ 53 h 62"/>
                <a:gd name="T36" fmla="*/ 12 w 90"/>
                <a:gd name="T37" fmla="*/ 55 h 62"/>
                <a:gd name="T38" fmla="*/ 12 w 90"/>
                <a:gd name="T39" fmla="*/ 56 h 62"/>
                <a:gd name="T40" fmla="*/ 16 w 90"/>
                <a:gd name="T41" fmla="*/ 62 h 62"/>
                <a:gd name="T42" fmla="*/ 26 w 90"/>
                <a:gd name="T43" fmla="*/ 61 h 62"/>
                <a:gd name="T44" fmla="*/ 26 w 90"/>
                <a:gd name="T45" fmla="*/ 59 h 62"/>
                <a:gd name="T46" fmla="*/ 20 w 90"/>
                <a:gd name="T47" fmla="*/ 48 h 62"/>
                <a:gd name="T48" fmla="*/ 20 w 90"/>
                <a:gd name="T49" fmla="*/ 42 h 62"/>
                <a:gd name="T50" fmla="*/ 22 w 90"/>
                <a:gd name="T51" fmla="*/ 40 h 62"/>
                <a:gd name="T52" fmla="*/ 21 w 90"/>
                <a:gd name="T53" fmla="*/ 36 h 62"/>
                <a:gd name="T54" fmla="*/ 27 w 90"/>
                <a:gd name="T55" fmla="*/ 34 h 62"/>
                <a:gd name="T56" fmla="*/ 27 w 90"/>
                <a:gd name="T57" fmla="*/ 32 h 62"/>
                <a:gd name="T58" fmla="*/ 32 w 90"/>
                <a:gd name="T59" fmla="*/ 31 h 62"/>
                <a:gd name="T60" fmla="*/ 35 w 90"/>
                <a:gd name="T61" fmla="*/ 29 h 62"/>
                <a:gd name="T62" fmla="*/ 35 w 90"/>
                <a:gd name="T63" fmla="*/ 26 h 62"/>
                <a:gd name="T64" fmla="*/ 42 w 90"/>
                <a:gd name="T65" fmla="*/ 24 h 62"/>
                <a:gd name="T66" fmla="*/ 45 w 90"/>
                <a:gd name="T67" fmla="*/ 22 h 62"/>
                <a:gd name="T68" fmla="*/ 58 w 90"/>
                <a:gd name="T69" fmla="*/ 15 h 62"/>
                <a:gd name="T70" fmla="*/ 81 w 90"/>
                <a:gd name="T71" fmla="*/ 8 h 62"/>
                <a:gd name="T72" fmla="*/ 84 w 90"/>
                <a:gd name="T73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62">
                  <a:moveTo>
                    <a:pt x="84" y="1"/>
                  </a:moveTo>
                  <a:cubicBezTo>
                    <a:pt x="81" y="1"/>
                    <a:pt x="80" y="0"/>
                    <a:pt x="77" y="2"/>
                  </a:cubicBezTo>
                  <a:cubicBezTo>
                    <a:pt x="76" y="2"/>
                    <a:pt x="72" y="3"/>
                    <a:pt x="73" y="4"/>
                  </a:cubicBezTo>
                  <a:cubicBezTo>
                    <a:pt x="72" y="4"/>
                    <a:pt x="68" y="6"/>
                    <a:pt x="66" y="6"/>
                  </a:cubicBezTo>
                  <a:cubicBezTo>
                    <a:pt x="64" y="6"/>
                    <a:pt x="61" y="7"/>
                    <a:pt x="59" y="8"/>
                  </a:cubicBezTo>
                  <a:cubicBezTo>
                    <a:pt x="56" y="8"/>
                    <a:pt x="54" y="8"/>
                    <a:pt x="51" y="8"/>
                  </a:cubicBezTo>
                  <a:cubicBezTo>
                    <a:pt x="51" y="8"/>
                    <a:pt x="45" y="8"/>
                    <a:pt x="46" y="9"/>
                  </a:cubicBezTo>
                  <a:cubicBezTo>
                    <a:pt x="46" y="9"/>
                    <a:pt x="48" y="9"/>
                    <a:pt x="48" y="9"/>
                  </a:cubicBezTo>
                  <a:cubicBezTo>
                    <a:pt x="47" y="10"/>
                    <a:pt x="45" y="10"/>
                    <a:pt x="44" y="11"/>
                  </a:cubicBezTo>
                  <a:cubicBezTo>
                    <a:pt x="43" y="11"/>
                    <a:pt x="41" y="11"/>
                    <a:pt x="39" y="11"/>
                  </a:cubicBezTo>
                  <a:cubicBezTo>
                    <a:pt x="38" y="11"/>
                    <a:pt x="38" y="11"/>
                    <a:pt x="36" y="12"/>
                  </a:cubicBezTo>
                  <a:cubicBezTo>
                    <a:pt x="35" y="15"/>
                    <a:pt x="34" y="14"/>
                    <a:pt x="32" y="14"/>
                  </a:cubicBezTo>
                  <a:cubicBezTo>
                    <a:pt x="30" y="15"/>
                    <a:pt x="31" y="17"/>
                    <a:pt x="28" y="17"/>
                  </a:cubicBezTo>
                  <a:cubicBezTo>
                    <a:pt x="26" y="17"/>
                    <a:pt x="27" y="19"/>
                    <a:pt x="26" y="19"/>
                  </a:cubicBezTo>
                  <a:cubicBezTo>
                    <a:pt x="25" y="20"/>
                    <a:pt x="22" y="18"/>
                    <a:pt x="23" y="19"/>
                  </a:cubicBezTo>
                  <a:cubicBezTo>
                    <a:pt x="23" y="20"/>
                    <a:pt x="26" y="21"/>
                    <a:pt x="26" y="21"/>
                  </a:cubicBezTo>
                  <a:cubicBezTo>
                    <a:pt x="26" y="21"/>
                    <a:pt x="22" y="22"/>
                    <a:pt x="22" y="22"/>
                  </a:cubicBezTo>
                  <a:cubicBezTo>
                    <a:pt x="22" y="23"/>
                    <a:pt x="27" y="23"/>
                    <a:pt x="27" y="23"/>
                  </a:cubicBezTo>
                  <a:cubicBezTo>
                    <a:pt x="27" y="24"/>
                    <a:pt x="20" y="24"/>
                    <a:pt x="21" y="25"/>
                  </a:cubicBezTo>
                  <a:cubicBezTo>
                    <a:pt x="21" y="24"/>
                    <a:pt x="23" y="25"/>
                    <a:pt x="23" y="25"/>
                  </a:cubicBezTo>
                  <a:cubicBezTo>
                    <a:pt x="21" y="26"/>
                    <a:pt x="20" y="25"/>
                    <a:pt x="20" y="26"/>
                  </a:cubicBezTo>
                  <a:cubicBezTo>
                    <a:pt x="19" y="27"/>
                    <a:pt x="21" y="28"/>
                    <a:pt x="21" y="28"/>
                  </a:cubicBezTo>
                  <a:cubicBezTo>
                    <a:pt x="20" y="28"/>
                    <a:pt x="19" y="28"/>
                    <a:pt x="18" y="28"/>
                  </a:cubicBezTo>
                  <a:cubicBezTo>
                    <a:pt x="18" y="28"/>
                    <a:pt x="20" y="29"/>
                    <a:pt x="21" y="29"/>
                  </a:cubicBezTo>
                  <a:cubicBezTo>
                    <a:pt x="19" y="29"/>
                    <a:pt x="18" y="29"/>
                    <a:pt x="17" y="30"/>
                  </a:cubicBezTo>
                  <a:cubicBezTo>
                    <a:pt x="16" y="31"/>
                    <a:pt x="15" y="31"/>
                    <a:pt x="14" y="31"/>
                  </a:cubicBezTo>
                  <a:cubicBezTo>
                    <a:pt x="12" y="32"/>
                    <a:pt x="12" y="33"/>
                    <a:pt x="14" y="33"/>
                  </a:cubicBezTo>
                  <a:cubicBezTo>
                    <a:pt x="15" y="33"/>
                    <a:pt x="18" y="34"/>
                    <a:pt x="19" y="34"/>
                  </a:cubicBezTo>
                  <a:cubicBezTo>
                    <a:pt x="17" y="35"/>
                    <a:pt x="15" y="33"/>
                    <a:pt x="15" y="36"/>
                  </a:cubicBezTo>
                  <a:cubicBezTo>
                    <a:pt x="15" y="37"/>
                    <a:pt x="10" y="37"/>
                    <a:pt x="9" y="38"/>
                  </a:cubicBezTo>
                  <a:cubicBezTo>
                    <a:pt x="8" y="39"/>
                    <a:pt x="9" y="39"/>
                    <a:pt x="9" y="40"/>
                  </a:cubicBezTo>
                  <a:cubicBezTo>
                    <a:pt x="9" y="40"/>
                    <a:pt x="6" y="41"/>
                    <a:pt x="6" y="41"/>
                  </a:cubicBezTo>
                  <a:cubicBezTo>
                    <a:pt x="2" y="42"/>
                    <a:pt x="7" y="42"/>
                    <a:pt x="7" y="43"/>
                  </a:cubicBezTo>
                  <a:cubicBezTo>
                    <a:pt x="8" y="44"/>
                    <a:pt x="5" y="47"/>
                    <a:pt x="5" y="47"/>
                  </a:cubicBezTo>
                  <a:cubicBezTo>
                    <a:pt x="3" y="49"/>
                    <a:pt x="0" y="47"/>
                    <a:pt x="0" y="51"/>
                  </a:cubicBezTo>
                  <a:cubicBezTo>
                    <a:pt x="0" y="55"/>
                    <a:pt x="2" y="53"/>
                    <a:pt x="4" y="53"/>
                  </a:cubicBezTo>
                  <a:cubicBezTo>
                    <a:pt x="6" y="54"/>
                    <a:pt x="7" y="55"/>
                    <a:pt x="9" y="54"/>
                  </a:cubicBezTo>
                  <a:cubicBezTo>
                    <a:pt x="9" y="54"/>
                    <a:pt x="11" y="56"/>
                    <a:pt x="12" y="55"/>
                  </a:cubicBezTo>
                  <a:cubicBezTo>
                    <a:pt x="12" y="55"/>
                    <a:pt x="10" y="55"/>
                    <a:pt x="10" y="56"/>
                  </a:cubicBezTo>
                  <a:cubicBezTo>
                    <a:pt x="11" y="56"/>
                    <a:pt x="12" y="56"/>
                    <a:pt x="12" y="56"/>
                  </a:cubicBezTo>
                  <a:cubicBezTo>
                    <a:pt x="12" y="56"/>
                    <a:pt x="10" y="60"/>
                    <a:pt x="10" y="60"/>
                  </a:cubicBezTo>
                  <a:cubicBezTo>
                    <a:pt x="12" y="61"/>
                    <a:pt x="14" y="61"/>
                    <a:pt x="16" y="62"/>
                  </a:cubicBezTo>
                  <a:cubicBezTo>
                    <a:pt x="19" y="62"/>
                    <a:pt x="20" y="62"/>
                    <a:pt x="23" y="62"/>
                  </a:cubicBezTo>
                  <a:cubicBezTo>
                    <a:pt x="24" y="61"/>
                    <a:pt x="25" y="61"/>
                    <a:pt x="26" y="61"/>
                  </a:cubicBezTo>
                  <a:cubicBezTo>
                    <a:pt x="27" y="62"/>
                    <a:pt x="28" y="62"/>
                    <a:pt x="30" y="62"/>
                  </a:cubicBezTo>
                  <a:cubicBezTo>
                    <a:pt x="31" y="62"/>
                    <a:pt x="27" y="59"/>
                    <a:pt x="26" y="59"/>
                  </a:cubicBezTo>
                  <a:cubicBezTo>
                    <a:pt x="24" y="57"/>
                    <a:pt x="23" y="55"/>
                    <a:pt x="22" y="53"/>
                  </a:cubicBezTo>
                  <a:cubicBezTo>
                    <a:pt x="20" y="51"/>
                    <a:pt x="21" y="50"/>
                    <a:pt x="20" y="48"/>
                  </a:cubicBezTo>
                  <a:cubicBezTo>
                    <a:pt x="19" y="45"/>
                    <a:pt x="18" y="45"/>
                    <a:pt x="20" y="43"/>
                  </a:cubicBezTo>
                  <a:cubicBezTo>
                    <a:pt x="21" y="43"/>
                    <a:pt x="20" y="43"/>
                    <a:pt x="20" y="42"/>
                  </a:cubicBezTo>
                  <a:cubicBezTo>
                    <a:pt x="21" y="41"/>
                    <a:pt x="24" y="42"/>
                    <a:pt x="24" y="41"/>
                  </a:cubicBezTo>
                  <a:cubicBezTo>
                    <a:pt x="24" y="41"/>
                    <a:pt x="22" y="40"/>
                    <a:pt x="22" y="40"/>
                  </a:cubicBezTo>
                  <a:cubicBezTo>
                    <a:pt x="23" y="39"/>
                    <a:pt x="26" y="40"/>
                    <a:pt x="26" y="39"/>
                  </a:cubicBezTo>
                  <a:cubicBezTo>
                    <a:pt x="26" y="38"/>
                    <a:pt x="21" y="37"/>
                    <a:pt x="21" y="36"/>
                  </a:cubicBezTo>
                  <a:cubicBezTo>
                    <a:pt x="21" y="36"/>
                    <a:pt x="29" y="37"/>
                    <a:pt x="29" y="37"/>
                  </a:cubicBezTo>
                  <a:cubicBezTo>
                    <a:pt x="29" y="36"/>
                    <a:pt x="27" y="35"/>
                    <a:pt x="27" y="34"/>
                  </a:cubicBezTo>
                  <a:cubicBezTo>
                    <a:pt x="27" y="33"/>
                    <a:pt x="30" y="35"/>
                    <a:pt x="31" y="34"/>
                  </a:cubicBezTo>
                  <a:cubicBezTo>
                    <a:pt x="31" y="33"/>
                    <a:pt x="27" y="31"/>
                    <a:pt x="27" y="32"/>
                  </a:cubicBezTo>
                  <a:cubicBezTo>
                    <a:pt x="27" y="31"/>
                    <a:pt x="31" y="33"/>
                    <a:pt x="32" y="32"/>
                  </a:cubicBezTo>
                  <a:cubicBezTo>
                    <a:pt x="32" y="32"/>
                    <a:pt x="33" y="31"/>
                    <a:pt x="32" y="31"/>
                  </a:cubicBezTo>
                  <a:cubicBezTo>
                    <a:pt x="32" y="31"/>
                    <a:pt x="30" y="29"/>
                    <a:pt x="30" y="29"/>
                  </a:cubicBezTo>
                  <a:cubicBezTo>
                    <a:pt x="32" y="29"/>
                    <a:pt x="33" y="30"/>
                    <a:pt x="35" y="29"/>
                  </a:cubicBezTo>
                  <a:cubicBezTo>
                    <a:pt x="35" y="28"/>
                    <a:pt x="37" y="27"/>
                    <a:pt x="37" y="27"/>
                  </a:cubicBezTo>
                  <a:cubicBezTo>
                    <a:pt x="37" y="26"/>
                    <a:pt x="35" y="26"/>
                    <a:pt x="35" y="26"/>
                  </a:cubicBezTo>
                  <a:cubicBezTo>
                    <a:pt x="36" y="26"/>
                    <a:pt x="39" y="26"/>
                    <a:pt x="39" y="24"/>
                  </a:cubicBezTo>
                  <a:cubicBezTo>
                    <a:pt x="39" y="22"/>
                    <a:pt x="41" y="25"/>
                    <a:pt x="42" y="24"/>
                  </a:cubicBezTo>
                  <a:cubicBezTo>
                    <a:pt x="42" y="24"/>
                    <a:pt x="41" y="23"/>
                    <a:pt x="41" y="23"/>
                  </a:cubicBezTo>
                  <a:cubicBezTo>
                    <a:pt x="42" y="22"/>
                    <a:pt x="45" y="23"/>
                    <a:pt x="45" y="22"/>
                  </a:cubicBezTo>
                  <a:cubicBezTo>
                    <a:pt x="46" y="21"/>
                    <a:pt x="45" y="20"/>
                    <a:pt x="44" y="20"/>
                  </a:cubicBezTo>
                  <a:cubicBezTo>
                    <a:pt x="49" y="18"/>
                    <a:pt x="53" y="16"/>
                    <a:pt x="58" y="15"/>
                  </a:cubicBezTo>
                  <a:cubicBezTo>
                    <a:pt x="61" y="14"/>
                    <a:pt x="65" y="13"/>
                    <a:pt x="68" y="12"/>
                  </a:cubicBezTo>
                  <a:cubicBezTo>
                    <a:pt x="73" y="11"/>
                    <a:pt x="77" y="10"/>
                    <a:pt x="81" y="8"/>
                  </a:cubicBezTo>
                  <a:cubicBezTo>
                    <a:pt x="83" y="8"/>
                    <a:pt x="86" y="6"/>
                    <a:pt x="88" y="4"/>
                  </a:cubicBezTo>
                  <a:cubicBezTo>
                    <a:pt x="90" y="2"/>
                    <a:pt x="86" y="1"/>
                    <a:pt x="84" y="1"/>
                  </a:cubicBezTo>
                  <a:cubicBezTo>
                    <a:pt x="82" y="1"/>
                    <a:pt x="86" y="1"/>
                    <a:pt x="8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" name="Freeform 407">
              <a:extLst>
                <a:ext uri="{FF2B5EF4-FFF2-40B4-BE49-F238E27FC236}">
                  <a16:creationId xmlns:a16="http://schemas.microsoft.com/office/drawing/2014/main" id="{FCC5F4EC-EFED-D849-8D14-559D2712C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1600" y="4197415"/>
              <a:ext cx="299364" cy="149721"/>
            </a:xfrm>
            <a:custGeom>
              <a:avLst/>
              <a:gdLst>
                <a:gd name="T0" fmla="*/ 16 w 32"/>
                <a:gd name="T1" fmla="*/ 6 h 16"/>
                <a:gd name="T2" fmla="*/ 19 w 32"/>
                <a:gd name="T3" fmla="*/ 1 h 16"/>
                <a:gd name="T4" fmla="*/ 16 w 32"/>
                <a:gd name="T5" fmla="*/ 0 h 16"/>
                <a:gd name="T6" fmla="*/ 15 w 32"/>
                <a:gd name="T7" fmla="*/ 2 h 16"/>
                <a:gd name="T8" fmla="*/ 10 w 32"/>
                <a:gd name="T9" fmla="*/ 2 h 16"/>
                <a:gd name="T10" fmla="*/ 9 w 32"/>
                <a:gd name="T11" fmla="*/ 4 h 16"/>
                <a:gd name="T12" fmla="*/ 12 w 32"/>
                <a:gd name="T13" fmla="*/ 4 h 16"/>
                <a:gd name="T14" fmla="*/ 10 w 32"/>
                <a:gd name="T15" fmla="*/ 8 h 16"/>
                <a:gd name="T16" fmla="*/ 5 w 32"/>
                <a:gd name="T17" fmla="*/ 10 h 16"/>
                <a:gd name="T18" fmla="*/ 1 w 32"/>
                <a:gd name="T19" fmla="*/ 15 h 16"/>
                <a:gd name="T20" fmla="*/ 8 w 32"/>
                <a:gd name="T21" fmla="*/ 15 h 16"/>
                <a:gd name="T22" fmla="*/ 17 w 32"/>
                <a:gd name="T23" fmla="*/ 14 h 16"/>
                <a:gd name="T24" fmla="*/ 28 w 32"/>
                <a:gd name="T25" fmla="*/ 12 h 16"/>
                <a:gd name="T26" fmla="*/ 29 w 32"/>
                <a:gd name="T27" fmla="*/ 7 h 16"/>
                <a:gd name="T28" fmla="*/ 22 w 32"/>
                <a:gd name="T29" fmla="*/ 3 h 16"/>
                <a:gd name="T30" fmla="*/ 16 w 32"/>
                <a:gd name="T31" fmla="*/ 6 h 16"/>
                <a:gd name="T32" fmla="*/ 16 w 32"/>
                <a:gd name="T33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6" y="6"/>
                  </a:moveTo>
                  <a:cubicBezTo>
                    <a:pt x="16" y="6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2"/>
                    <a:pt x="15" y="2"/>
                  </a:cubicBezTo>
                  <a:cubicBezTo>
                    <a:pt x="13" y="2"/>
                    <a:pt x="12" y="0"/>
                    <a:pt x="10" y="2"/>
                  </a:cubicBezTo>
                  <a:cubicBezTo>
                    <a:pt x="10" y="2"/>
                    <a:pt x="8" y="3"/>
                    <a:pt x="9" y="4"/>
                  </a:cubicBezTo>
                  <a:cubicBezTo>
                    <a:pt x="10" y="4"/>
                    <a:pt x="11" y="5"/>
                    <a:pt x="12" y="4"/>
                  </a:cubicBezTo>
                  <a:cubicBezTo>
                    <a:pt x="10" y="5"/>
                    <a:pt x="5" y="6"/>
                    <a:pt x="10" y="8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4" y="11"/>
                    <a:pt x="0" y="15"/>
                    <a:pt x="1" y="15"/>
                  </a:cubicBezTo>
                  <a:cubicBezTo>
                    <a:pt x="3" y="16"/>
                    <a:pt x="6" y="16"/>
                    <a:pt x="8" y="15"/>
                  </a:cubicBezTo>
                  <a:cubicBezTo>
                    <a:pt x="11" y="13"/>
                    <a:pt x="14" y="13"/>
                    <a:pt x="17" y="14"/>
                  </a:cubicBezTo>
                  <a:cubicBezTo>
                    <a:pt x="21" y="14"/>
                    <a:pt x="24" y="13"/>
                    <a:pt x="28" y="12"/>
                  </a:cubicBezTo>
                  <a:cubicBezTo>
                    <a:pt x="30" y="11"/>
                    <a:pt x="32" y="8"/>
                    <a:pt x="29" y="7"/>
                  </a:cubicBezTo>
                  <a:cubicBezTo>
                    <a:pt x="27" y="6"/>
                    <a:pt x="24" y="2"/>
                    <a:pt x="22" y="3"/>
                  </a:cubicBezTo>
                  <a:cubicBezTo>
                    <a:pt x="20" y="3"/>
                    <a:pt x="18" y="6"/>
                    <a:pt x="16" y="6"/>
                  </a:cubicBezTo>
                  <a:cubicBezTo>
                    <a:pt x="15" y="6"/>
                    <a:pt x="17" y="6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" name="Freeform 408">
              <a:extLst>
                <a:ext uri="{FF2B5EF4-FFF2-40B4-BE49-F238E27FC236}">
                  <a16:creationId xmlns:a16="http://schemas.microsoft.com/office/drawing/2014/main" id="{70B5B775-F54E-AF48-A984-41E400A93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9561" y="4111405"/>
              <a:ext cx="280256" cy="149721"/>
            </a:xfrm>
            <a:custGeom>
              <a:avLst/>
              <a:gdLst>
                <a:gd name="T0" fmla="*/ 26 w 30"/>
                <a:gd name="T1" fmla="*/ 10 h 16"/>
                <a:gd name="T2" fmla="*/ 28 w 30"/>
                <a:gd name="T3" fmla="*/ 7 h 16"/>
                <a:gd name="T4" fmla="*/ 29 w 30"/>
                <a:gd name="T5" fmla="*/ 5 h 16"/>
                <a:gd name="T6" fmla="*/ 26 w 30"/>
                <a:gd name="T7" fmla="*/ 3 h 16"/>
                <a:gd name="T8" fmla="*/ 22 w 30"/>
                <a:gd name="T9" fmla="*/ 3 h 16"/>
                <a:gd name="T10" fmla="*/ 17 w 30"/>
                <a:gd name="T11" fmla="*/ 4 h 16"/>
                <a:gd name="T12" fmla="*/ 18 w 30"/>
                <a:gd name="T13" fmla="*/ 1 h 16"/>
                <a:gd name="T14" fmla="*/ 12 w 30"/>
                <a:gd name="T15" fmla="*/ 1 h 16"/>
                <a:gd name="T16" fmla="*/ 5 w 30"/>
                <a:gd name="T17" fmla="*/ 4 h 16"/>
                <a:gd name="T18" fmla="*/ 7 w 30"/>
                <a:gd name="T19" fmla="*/ 4 h 16"/>
                <a:gd name="T20" fmla="*/ 0 w 30"/>
                <a:gd name="T21" fmla="*/ 8 h 16"/>
                <a:gd name="T22" fmla="*/ 4 w 30"/>
                <a:gd name="T23" fmla="*/ 9 h 16"/>
                <a:gd name="T24" fmla="*/ 7 w 30"/>
                <a:gd name="T25" fmla="*/ 12 h 16"/>
                <a:gd name="T26" fmla="*/ 12 w 30"/>
                <a:gd name="T27" fmla="*/ 13 h 16"/>
                <a:gd name="T28" fmla="*/ 19 w 30"/>
                <a:gd name="T29" fmla="*/ 16 h 16"/>
                <a:gd name="T30" fmla="*/ 28 w 30"/>
                <a:gd name="T31" fmla="*/ 15 h 16"/>
                <a:gd name="T32" fmla="*/ 26 w 30"/>
                <a:gd name="T33" fmla="*/ 10 h 16"/>
                <a:gd name="T34" fmla="*/ 26 w 30"/>
                <a:gd name="T3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16">
                  <a:moveTo>
                    <a:pt x="26" y="10"/>
                  </a:moveTo>
                  <a:cubicBezTo>
                    <a:pt x="29" y="11"/>
                    <a:pt x="27" y="9"/>
                    <a:pt x="28" y="7"/>
                  </a:cubicBezTo>
                  <a:cubicBezTo>
                    <a:pt x="28" y="6"/>
                    <a:pt x="29" y="6"/>
                    <a:pt x="29" y="5"/>
                  </a:cubicBezTo>
                  <a:cubicBezTo>
                    <a:pt x="29" y="4"/>
                    <a:pt x="27" y="3"/>
                    <a:pt x="26" y="3"/>
                  </a:cubicBezTo>
                  <a:cubicBezTo>
                    <a:pt x="25" y="2"/>
                    <a:pt x="23" y="2"/>
                    <a:pt x="22" y="3"/>
                  </a:cubicBezTo>
                  <a:cubicBezTo>
                    <a:pt x="22" y="3"/>
                    <a:pt x="17" y="4"/>
                    <a:pt x="17" y="4"/>
                  </a:cubicBezTo>
                  <a:cubicBezTo>
                    <a:pt x="17" y="4"/>
                    <a:pt x="21" y="2"/>
                    <a:pt x="18" y="1"/>
                  </a:cubicBezTo>
                  <a:cubicBezTo>
                    <a:pt x="16" y="0"/>
                    <a:pt x="14" y="1"/>
                    <a:pt x="12" y="1"/>
                  </a:cubicBezTo>
                  <a:cubicBezTo>
                    <a:pt x="11" y="1"/>
                    <a:pt x="6" y="2"/>
                    <a:pt x="5" y="4"/>
                  </a:cubicBezTo>
                  <a:cubicBezTo>
                    <a:pt x="5" y="4"/>
                    <a:pt x="7" y="4"/>
                    <a:pt x="7" y="4"/>
                  </a:cubicBezTo>
                  <a:cubicBezTo>
                    <a:pt x="7" y="4"/>
                    <a:pt x="0" y="7"/>
                    <a:pt x="0" y="8"/>
                  </a:cubicBezTo>
                  <a:cubicBezTo>
                    <a:pt x="0" y="8"/>
                    <a:pt x="4" y="9"/>
                    <a:pt x="4" y="9"/>
                  </a:cubicBezTo>
                  <a:cubicBezTo>
                    <a:pt x="5" y="9"/>
                    <a:pt x="6" y="11"/>
                    <a:pt x="7" y="12"/>
                  </a:cubicBezTo>
                  <a:cubicBezTo>
                    <a:pt x="9" y="13"/>
                    <a:pt x="10" y="13"/>
                    <a:pt x="12" y="13"/>
                  </a:cubicBezTo>
                  <a:cubicBezTo>
                    <a:pt x="14" y="14"/>
                    <a:pt x="17" y="16"/>
                    <a:pt x="19" y="16"/>
                  </a:cubicBezTo>
                  <a:cubicBezTo>
                    <a:pt x="22" y="16"/>
                    <a:pt x="25" y="16"/>
                    <a:pt x="28" y="15"/>
                  </a:cubicBezTo>
                  <a:cubicBezTo>
                    <a:pt x="30" y="15"/>
                    <a:pt x="26" y="10"/>
                    <a:pt x="26" y="10"/>
                  </a:cubicBezTo>
                  <a:cubicBezTo>
                    <a:pt x="27" y="10"/>
                    <a:pt x="25" y="10"/>
                    <a:pt x="2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" name="Freeform 409">
              <a:extLst>
                <a:ext uri="{FF2B5EF4-FFF2-40B4-BE49-F238E27FC236}">
                  <a16:creationId xmlns:a16="http://schemas.microsoft.com/office/drawing/2014/main" id="{5E07BEA3-3491-BA40-80D5-078C13B5C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6758" y="4120960"/>
              <a:ext cx="140127" cy="47785"/>
            </a:xfrm>
            <a:custGeom>
              <a:avLst/>
              <a:gdLst>
                <a:gd name="T0" fmla="*/ 9 w 15"/>
                <a:gd name="T1" fmla="*/ 1 h 5"/>
                <a:gd name="T2" fmla="*/ 4 w 15"/>
                <a:gd name="T3" fmla="*/ 1 h 5"/>
                <a:gd name="T4" fmla="*/ 0 w 15"/>
                <a:gd name="T5" fmla="*/ 1 h 5"/>
                <a:gd name="T6" fmla="*/ 1 w 15"/>
                <a:gd name="T7" fmla="*/ 3 h 5"/>
                <a:gd name="T8" fmla="*/ 6 w 15"/>
                <a:gd name="T9" fmla="*/ 5 h 5"/>
                <a:gd name="T10" fmla="*/ 9 w 15"/>
                <a:gd name="T11" fmla="*/ 1 h 5"/>
                <a:gd name="T12" fmla="*/ 9 w 15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5">
                  <a:moveTo>
                    <a:pt x="9" y="1"/>
                  </a:moveTo>
                  <a:cubicBezTo>
                    <a:pt x="8" y="1"/>
                    <a:pt x="6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3" y="4"/>
                    <a:pt x="4" y="5"/>
                    <a:pt x="6" y="5"/>
                  </a:cubicBezTo>
                  <a:cubicBezTo>
                    <a:pt x="8" y="5"/>
                    <a:pt x="15" y="2"/>
                    <a:pt x="9" y="1"/>
                  </a:cubicBezTo>
                  <a:cubicBezTo>
                    <a:pt x="8" y="1"/>
                    <a:pt x="10" y="2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" name="Freeform 410">
              <a:extLst>
                <a:ext uri="{FF2B5EF4-FFF2-40B4-BE49-F238E27FC236}">
                  <a16:creationId xmlns:a16="http://schemas.microsoft.com/office/drawing/2014/main" id="{EBE8E740-D2B5-5044-980B-8E35D7BDB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2235" y="3990355"/>
              <a:ext cx="235667" cy="149721"/>
            </a:xfrm>
            <a:custGeom>
              <a:avLst/>
              <a:gdLst>
                <a:gd name="T0" fmla="*/ 7 w 25"/>
                <a:gd name="T1" fmla="*/ 15 h 16"/>
                <a:gd name="T2" fmla="*/ 3 w 25"/>
                <a:gd name="T3" fmla="*/ 13 h 16"/>
                <a:gd name="T4" fmla="*/ 4 w 25"/>
                <a:gd name="T5" fmla="*/ 12 h 16"/>
                <a:gd name="T6" fmla="*/ 0 w 25"/>
                <a:gd name="T7" fmla="*/ 12 h 16"/>
                <a:gd name="T8" fmla="*/ 3 w 25"/>
                <a:gd name="T9" fmla="*/ 11 h 16"/>
                <a:gd name="T10" fmla="*/ 2 w 25"/>
                <a:gd name="T11" fmla="*/ 10 h 16"/>
                <a:gd name="T12" fmla="*/ 6 w 25"/>
                <a:gd name="T13" fmla="*/ 6 h 16"/>
                <a:gd name="T14" fmla="*/ 5 w 25"/>
                <a:gd name="T15" fmla="*/ 6 h 16"/>
                <a:gd name="T16" fmla="*/ 11 w 25"/>
                <a:gd name="T17" fmla="*/ 3 h 16"/>
                <a:gd name="T18" fmla="*/ 18 w 25"/>
                <a:gd name="T19" fmla="*/ 0 h 16"/>
                <a:gd name="T20" fmla="*/ 20 w 25"/>
                <a:gd name="T21" fmla="*/ 4 h 16"/>
                <a:gd name="T22" fmla="*/ 25 w 25"/>
                <a:gd name="T23" fmla="*/ 7 h 16"/>
                <a:gd name="T24" fmla="*/ 21 w 25"/>
                <a:gd name="T25" fmla="*/ 9 h 16"/>
                <a:gd name="T26" fmla="*/ 23 w 25"/>
                <a:gd name="T27" fmla="*/ 12 h 16"/>
                <a:gd name="T28" fmla="*/ 19 w 25"/>
                <a:gd name="T29" fmla="*/ 13 h 16"/>
                <a:gd name="T30" fmla="*/ 7 w 25"/>
                <a:gd name="T31" fmla="*/ 15 h 16"/>
                <a:gd name="T32" fmla="*/ 7 w 25"/>
                <a:gd name="T33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16">
                  <a:moveTo>
                    <a:pt x="7" y="15"/>
                  </a:moveTo>
                  <a:cubicBezTo>
                    <a:pt x="6" y="14"/>
                    <a:pt x="4" y="14"/>
                    <a:pt x="3" y="13"/>
                  </a:cubicBezTo>
                  <a:cubicBezTo>
                    <a:pt x="2" y="12"/>
                    <a:pt x="4" y="12"/>
                    <a:pt x="4" y="12"/>
                  </a:cubicBezTo>
                  <a:cubicBezTo>
                    <a:pt x="4" y="12"/>
                    <a:pt x="0" y="13"/>
                    <a:pt x="0" y="12"/>
                  </a:cubicBezTo>
                  <a:cubicBezTo>
                    <a:pt x="0" y="10"/>
                    <a:pt x="3" y="11"/>
                    <a:pt x="3" y="11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7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6" y="4"/>
                    <a:pt x="9" y="4"/>
                    <a:pt x="11" y="3"/>
                  </a:cubicBezTo>
                  <a:cubicBezTo>
                    <a:pt x="13" y="2"/>
                    <a:pt x="16" y="1"/>
                    <a:pt x="18" y="0"/>
                  </a:cubicBezTo>
                  <a:cubicBezTo>
                    <a:pt x="18" y="0"/>
                    <a:pt x="19" y="3"/>
                    <a:pt x="20" y="4"/>
                  </a:cubicBezTo>
                  <a:cubicBezTo>
                    <a:pt x="20" y="4"/>
                    <a:pt x="25" y="6"/>
                    <a:pt x="25" y="7"/>
                  </a:cubicBezTo>
                  <a:cubicBezTo>
                    <a:pt x="25" y="8"/>
                    <a:pt x="20" y="7"/>
                    <a:pt x="21" y="9"/>
                  </a:cubicBezTo>
                  <a:cubicBezTo>
                    <a:pt x="21" y="9"/>
                    <a:pt x="23" y="10"/>
                    <a:pt x="23" y="12"/>
                  </a:cubicBezTo>
                  <a:cubicBezTo>
                    <a:pt x="22" y="12"/>
                    <a:pt x="20" y="12"/>
                    <a:pt x="19" y="13"/>
                  </a:cubicBezTo>
                  <a:cubicBezTo>
                    <a:pt x="16" y="14"/>
                    <a:pt x="10" y="16"/>
                    <a:pt x="7" y="15"/>
                  </a:cubicBezTo>
                  <a:cubicBezTo>
                    <a:pt x="6" y="14"/>
                    <a:pt x="9" y="16"/>
                    <a:pt x="7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" name="Freeform 411">
              <a:extLst>
                <a:ext uri="{FF2B5EF4-FFF2-40B4-BE49-F238E27FC236}">
                  <a16:creationId xmlns:a16="http://schemas.microsoft.com/office/drawing/2014/main" id="{C2665B39-651B-E646-A78E-F66B34635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6316" y="4579679"/>
              <a:ext cx="235667" cy="76452"/>
            </a:xfrm>
            <a:custGeom>
              <a:avLst/>
              <a:gdLst>
                <a:gd name="T0" fmla="*/ 5 w 25"/>
                <a:gd name="T1" fmla="*/ 3 h 8"/>
                <a:gd name="T2" fmla="*/ 3 w 25"/>
                <a:gd name="T3" fmla="*/ 1 h 8"/>
                <a:gd name="T4" fmla="*/ 1 w 25"/>
                <a:gd name="T5" fmla="*/ 2 h 8"/>
                <a:gd name="T6" fmla="*/ 2 w 25"/>
                <a:gd name="T7" fmla="*/ 4 h 8"/>
                <a:gd name="T8" fmla="*/ 5 w 25"/>
                <a:gd name="T9" fmla="*/ 6 h 8"/>
                <a:gd name="T10" fmla="*/ 16 w 25"/>
                <a:gd name="T11" fmla="*/ 8 h 8"/>
                <a:gd name="T12" fmla="*/ 24 w 25"/>
                <a:gd name="T13" fmla="*/ 5 h 8"/>
                <a:gd name="T14" fmla="*/ 23 w 25"/>
                <a:gd name="T15" fmla="*/ 6 h 8"/>
                <a:gd name="T16" fmla="*/ 20 w 25"/>
                <a:gd name="T17" fmla="*/ 4 h 8"/>
                <a:gd name="T18" fmla="*/ 15 w 25"/>
                <a:gd name="T19" fmla="*/ 4 h 8"/>
                <a:gd name="T20" fmla="*/ 10 w 25"/>
                <a:gd name="T21" fmla="*/ 2 h 8"/>
                <a:gd name="T22" fmla="*/ 5 w 25"/>
                <a:gd name="T2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8">
                  <a:moveTo>
                    <a:pt x="5" y="3"/>
                  </a:moveTo>
                  <a:cubicBezTo>
                    <a:pt x="4" y="3"/>
                    <a:pt x="4" y="1"/>
                    <a:pt x="3" y="1"/>
                  </a:cubicBezTo>
                  <a:cubicBezTo>
                    <a:pt x="3" y="0"/>
                    <a:pt x="1" y="2"/>
                    <a:pt x="1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3" y="4"/>
                    <a:pt x="4" y="6"/>
                    <a:pt x="5" y="6"/>
                  </a:cubicBezTo>
                  <a:cubicBezTo>
                    <a:pt x="9" y="7"/>
                    <a:pt x="12" y="8"/>
                    <a:pt x="16" y="8"/>
                  </a:cubicBezTo>
                  <a:cubicBezTo>
                    <a:pt x="17" y="8"/>
                    <a:pt x="25" y="7"/>
                    <a:pt x="24" y="5"/>
                  </a:cubicBezTo>
                  <a:cubicBezTo>
                    <a:pt x="23" y="5"/>
                    <a:pt x="23" y="6"/>
                    <a:pt x="23" y="6"/>
                  </a:cubicBezTo>
                  <a:cubicBezTo>
                    <a:pt x="22" y="6"/>
                    <a:pt x="21" y="5"/>
                    <a:pt x="20" y="4"/>
                  </a:cubicBezTo>
                  <a:cubicBezTo>
                    <a:pt x="19" y="4"/>
                    <a:pt x="17" y="3"/>
                    <a:pt x="15" y="4"/>
                  </a:cubicBezTo>
                  <a:cubicBezTo>
                    <a:pt x="14" y="4"/>
                    <a:pt x="12" y="2"/>
                    <a:pt x="10" y="2"/>
                  </a:cubicBezTo>
                  <a:cubicBezTo>
                    <a:pt x="8" y="2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" name="Freeform 412">
              <a:extLst>
                <a:ext uri="{FF2B5EF4-FFF2-40B4-BE49-F238E27FC236}">
                  <a16:creationId xmlns:a16="http://schemas.microsoft.com/office/drawing/2014/main" id="{4A7EEF16-C0E6-EA47-87C0-52C7AA886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6952" y="4729398"/>
              <a:ext cx="197453" cy="76452"/>
            </a:xfrm>
            <a:custGeom>
              <a:avLst/>
              <a:gdLst>
                <a:gd name="T0" fmla="*/ 2 w 21"/>
                <a:gd name="T1" fmla="*/ 6 h 8"/>
                <a:gd name="T2" fmla="*/ 8 w 21"/>
                <a:gd name="T3" fmla="*/ 6 h 8"/>
                <a:gd name="T4" fmla="*/ 14 w 21"/>
                <a:gd name="T5" fmla="*/ 8 h 8"/>
                <a:gd name="T6" fmla="*/ 19 w 21"/>
                <a:gd name="T7" fmla="*/ 7 h 8"/>
                <a:gd name="T8" fmla="*/ 17 w 21"/>
                <a:gd name="T9" fmla="*/ 4 h 8"/>
                <a:gd name="T10" fmla="*/ 7 w 21"/>
                <a:gd name="T11" fmla="*/ 2 h 8"/>
                <a:gd name="T12" fmla="*/ 4 w 21"/>
                <a:gd name="T13" fmla="*/ 5 h 8"/>
                <a:gd name="T14" fmla="*/ 2 w 2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8">
                  <a:moveTo>
                    <a:pt x="2" y="6"/>
                  </a:moveTo>
                  <a:cubicBezTo>
                    <a:pt x="5" y="6"/>
                    <a:pt x="6" y="6"/>
                    <a:pt x="8" y="6"/>
                  </a:cubicBezTo>
                  <a:cubicBezTo>
                    <a:pt x="10" y="7"/>
                    <a:pt x="12" y="7"/>
                    <a:pt x="14" y="8"/>
                  </a:cubicBezTo>
                  <a:cubicBezTo>
                    <a:pt x="16" y="8"/>
                    <a:pt x="18" y="8"/>
                    <a:pt x="19" y="7"/>
                  </a:cubicBezTo>
                  <a:cubicBezTo>
                    <a:pt x="21" y="6"/>
                    <a:pt x="18" y="5"/>
                    <a:pt x="17" y="4"/>
                  </a:cubicBezTo>
                  <a:cubicBezTo>
                    <a:pt x="14" y="2"/>
                    <a:pt x="11" y="0"/>
                    <a:pt x="7" y="2"/>
                  </a:cubicBezTo>
                  <a:cubicBezTo>
                    <a:pt x="5" y="3"/>
                    <a:pt x="5" y="4"/>
                    <a:pt x="4" y="5"/>
                  </a:cubicBezTo>
                  <a:cubicBezTo>
                    <a:pt x="3" y="5"/>
                    <a:pt x="0" y="6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" name="Freeform 413">
              <a:extLst>
                <a:ext uri="{FF2B5EF4-FFF2-40B4-BE49-F238E27FC236}">
                  <a16:creationId xmlns:a16="http://schemas.microsoft.com/office/drawing/2014/main" id="{388254A1-7C28-5F4E-B961-DD5E5515D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6507" y="4694361"/>
              <a:ext cx="76432" cy="44598"/>
            </a:xfrm>
            <a:custGeom>
              <a:avLst/>
              <a:gdLst>
                <a:gd name="T0" fmla="*/ 3 w 8"/>
                <a:gd name="T1" fmla="*/ 5 h 5"/>
                <a:gd name="T2" fmla="*/ 4 w 8"/>
                <a:gd name="T3" fmla="*/ 1 h 5"/>
                <a:gd name="T4" fmla="*/ 3 w 8"/>
                <a:gd name="T5" fmla="*/ 5 h 5"/>
                <a:gd name="T6" fmla="*/ 3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3" y="5"/>
                  </a:moveTo>
                  <a:cubicBezTo>
                    <a:pt x="0" y="5"/>
                    <a:pt x="1" y="0"/>
                    <a:pt x="4" y="1"/>
                  </a:cubicBezTo>
                  <a:cubicBezTo>
                    <a:pt x="8" y="2"/>
                    <a:pt x="6" y="4"/>
                    <a:pt x="3" y="5"/>
                  </a:cubicBezTo>
                  <a:cubicBezTo>
                    <a:pt x="1" y="5"/>
                    <a:pt x="5" y="5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" name="Freeform 414">
              <a:extLst>
                <a:ext uri="{FF2B5EF4-FFF2-40B4-BE49-F238E27FC236}">
                  <a16:creationId xmlns:a16="http://schemas.microsoft.com/office/drawing/2014/main" id="{0A73EC6D-FECD-3B4B-B21F-659AA090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560566"/>
              <a:ext cx="28662" cy="47785"/>
            </a:xfrm>
            <a:custGeom>
              <a:avLst/>
              <a:gdLst>
                <a:gd name="T0" fmla="*/ 1 w 3"/>
                <a:gd name="T1" fmla="*/ 3 h 5"/>
                <a:gd name="T2" fmla="*/ 3 w 3"/>
                <a:gd name="T3" fmla="*/ 1 h 5"/>
                <a:gd name="T4" fmla="*/ 1 w 3"/>
                <a:gd name="T5" fmla="*/ 5 h 5"/>
                <a:gd name="T6" fmla="*/ 1 w 3"/>
                <a:gd name="T7" fmla="*/ 3 h 5"/>
                <a:gd name="T8" fmla="*/ 1 w 3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1" y="3"/>
                  </a:moveTo>
                  <a:cubicBezTo>
                    <a:pt x="0" y="2"/>
                    <a:pt x="2" y="0"/>
                    <a:pt x="3" y="1"/>
                  </a:cubicBezTo>
                  <a:cubicBezTo>
                    <a:pt x="3" y="2"/>
                    <a:pt x="2" y="5"/>
                    <a:pt x="1" y="5"/>
                  </a:cubicBezTo>
                  <a:cubicBezTo>
                    <a:pt x="1" y="5"/>
                    <a:pt x="1" y="3"/>
                    <a:pt x="1" y="3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" name="Freeform 415">
              <a:extLst>
                <a:ext uri="{FF2B5EF4-FFF2-40B4-BE49-F238E27FC236}">
                  <a16:creationId xmlns:a16="http://schemas.microsoft.com/office/drawing/2014/main" id="{F36D911E-D9AE-EF4C-8609-0A9A793ED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700729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1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3"/>
                    <a:pt x="1" y="0"/>
                    <a:pt x="0" y="1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" name="Freeform 416">
              <a:extLst>
                <a:ext uri="{FF2B5EF4-FFF2-40B4-BE49-F238E27FC236}">
                  <a16:creationId xmlns:a16="http://schemas.microsoft.com/office/drawing/2014/main" id="{FFF8412E-290A-A249-8FC8-25DB58837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96378" y="4525526"/>
              <a:ext cx="394905" cy="149721"/>
            </a:xfrm>
            <a:custGeom>
              <a:avLst/>
              <a:gdLst>
                <a:gd name="T0" fmla="*/ 34 w 42"/>
                <a:gd name="T1" fmla="*/ 4 h 16"/>
                <a:gd name="T2" fmla="*/ 29 w 42"/>
                <a:gd name="T3" fmla="*/ 3 h 16"/>
                <a:gd name="T4" fmla="*/ 23 w 42"/>
                <a:gd name="T5" fmla="*/ 0 h 16"/>
                <a:gd name="T6" fmla="*/ 22 w 42"/>
                <a:gd name="T7" fmla="*/ 2 h 16"/>
                <a:gd name="T8" fmla="*/ 20 w 42"/>
                <a:gd name="T9" fmla="*/ 6 h 16"/>
                <a:gd name="T10" fmla="*/ 11 w 42"/>
                <a:gd name="T11" fmla="*/ 1 h 16"/>
                <a:gd name="T12" fmla="*/ 4 w 42"/>
                <a:gd name="T13" fmla="*/ 3 h 16"/>
                <a:gd name="T14" fmla="*/ 2 w 42"/>
                <a:gd name="T15" fmla="*/ 6 h 16"/>
                <a:gd name="T16" fmla="*/ 1 w 42"/>
                <a:gd name="T17" fmla="*/ 10 h 16"/>
                <a:gd name="T18" fmla="*/ 9 w 42"/>
                <a:gd name="T19" fmla="*/ 14 h 16"/>
                <a:gd name="T20" fmla="*/ 13 w 42"/>
                <a:gd name="T21" fmla="*/ 15 h 16"/>
                <a:gd name="T22" fmla="*/ 15 w 42"/>
                <a:gd name="T23" fmla="*/ 13 h 16"/>
                <a:gd name="T24" fmla="*/ 16 w 42"/>
                <a:gd name="T25" fmla="*/ 14 h 16"/>
                <a:gd name="T26" fmla="*/ 18 w 42"/>
                <a:gd name="T27" fmla="*/ 14 h 16"/>
                <a:gd name="T28" fmla="*/ 25 w 42"/>
                <a:gd name="T29" fmla="*/ 12 h 16"/>
                <a:gd name="T30" fmla="*/ 28 w 42"/>
                <a:gd name="T31" fmla="*/ 14 h 16"/>
                <a:gd name="T32" fmla="*/ 34 w 42"/>
                <a:gd name="T33" fmla="*/ 13 h 16"/>
                <a:gd name="T34" fmla="*/ 33 w 42"/>
                <a:gd name="T35" fmla="*/ 12 h 16"/>
                <a:gd name="T36" fmla="*/ 37 w 42"/>
                <a:gd name="T37" fmla="*/ 12 h 16"/>
                <a:gd name="T38" fmla="*/ 39 w 42"/>
                <a:gd name="T39" fmla="*/ 11 h 16"/>
                <a:gd name="T40" fmla="*/ 40 w 42"/>
                <a:gd name="T41" fmla="*/ 9 h 16"/>
                <a:gd name="T42" fmla="*/ 39 w 42"/>
                <a:gd name="T43" fmla="*/ 9 h 16"/>
                <a:gd name="T44" fmla="*/ 42 w 42"/>
                <a:gd name="T45" fmla="*/ 6 h 16"/>
                <a:gd name="T46" fmla="*/ 34 w 42"/>
                <a:gd name="T47" fmla="*/ 4 h 16"/>
                <a:gd name="T48" fmla="*/ 34 w 42"/>
                <a:gd name="T4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6">
                  <a:moveTo>
                    <a:pt x="34" y="4"/>
                  </a:moveTo>
                  <a:cubicBezTo>
                    <a:pt x="32" y="3"/>
                    <a:pt x="31" y="4"/>
                    <a:pt x="29" y="3"/>
                  </a:cubicBezTo>
                  <a:cubicBezTo>
                    <a:pt x="29" y="3"/>
                    <a:pt x="24" y="0"/>
                    <a:pt x="23" y="0"/>
                  </a:cubicBezTo>
                  <a:cubicBezTo>
                    <a:pt x="23" y="0"/>
                    <a:pt x="24" y="1"/>
                    <a:pt x="22" y="2"/>
                  </a:cubicBezTo>
                  <a:cubicBezTo>
                    <a:pt x="20" y="2"/>
                    <a:pt x="22" y="5"/>
                    <a:pt x="20" y="6"/>
                  </a:cubicBezTo>
                  <a:cubicBezTo>
                    <a:pt x="19" y="6"/>
                    <a:pt x="12" y="1"/>
                    <a:pt x="11" y="1"/>
                  </a:cubicBezTo>
                  <a:cubicBezTo>
                    <a:pt x="9" y="0"/>
                    <a:pt x="4" y="1"/>
                    <a:pt x="4" y="3"/>
                  </a:cubicBezTo>
                  <a:cubicBezTo>
                    <a:pt x="4" y="5"/>
                    <a:pt x="0" y="4"/>
                    <a:pt x="2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3" y="12"/>
                    <a:pt x="6" y="13"/>
                    <a:pt x="9" y="14"/>
                  </a:cubicBezTo>
                  <a:cubicBezTo>
                    <a:pt x="10" y="15"/>
                    <a:pt x="12" y="16"/>
                    <a:pt x="13" y="15"/>
                  </a:cubicBezTo>
                  <a:cubicBezTo>
                    <a:pt x="14" y="15"/>
                    <a:pt x="14" y="12"/>
                    <a:pt x="15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7" y="14"/>
                    <a:pt x="18" y="14"/>
                    <a:pt x="18" y="14"/>
                  </a:cubicBezTo>
                  <a:cubicBezTo>
                    <a:pt x="20" y="13"/>
                    <a:pt x="22" y="13"/>
                    <a:pt x="25" y="12"/>
                  </a:cubicBezTo>
                  <a:cubicBezTo>
                    <a:pt x="27" y="12"/>
                    <a:pt x="27" y="14"/>
                    <a:pt x="28" y="14"/>
                  </a:cubicBezTo>
                  <a:cubicBezTo>
                    <a:pt x="29" y="14"/>
                    <a:pt x="34" y="13"/>
                    <a:pt x="34" y="13"/>
                  </a:cubicBezTo>
                  <a:cubicBezTo>
                    <a:pt x="34" y="13"/>
                    <a:pt x="33" y="12"/>
                    <a:pt x="33" y="12"/>
                  </a:cubicBezTo>
                  <a:cubicBezTo>
                    <a:pt x="33" y="11"/>
                    <a:pt x="36" y="12"/>
                    <a:pt x="37" y="12"/>
                  </a:cubicBezTo>
                  <a:cubicBezTo>
                    <a:pt x="37" y="12"/>
                    <a:pt x="39" y="12"/>
                    <a:pt x="39" y="11"/>
                  </a:cubicBezTo>
                  <a:cubicBezTo>
                    <a:pt x="39" y="10"/>
                    <a:pt x="40" y="9"/>
                    <a:pt x="40" y="9"/>
                  </a:cubicBezTo>
                  <a:cubicBezTo>
                    <a:pt x="40" y="9"/>
                    <a:pt x="40" y="9"/>
                    <a:pt x="39" y="9"/>
                  </a:cubicBezTo>
                  <a:cubicBezTo>
                    <a:pt x="39" y="8"/>
                    <a:pt x="42" y="7"/>
                    <a:pt x="42" y="6"/>
                  </a:cubicBezTo>
                  <a:cubicBezTo>
                    <a:pt x="41" y="5"/>
                    <a:pt x="36" y="4"/>
                    <a:pt x="34" y="4"/>
                  </a:cubicBezTo>
                  <a:cubicBezTo>
                    <a:pt x="32" y="3"/>
                    <a:pt x="36" y="4"/>
                    <a:pt x="3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" name="Freeform 417">
              <a:extLst>
                <a:ext uri="{FF2B5EF4-FFF2-40B4-BE49-F238E27FC236}">
                  <a16:creationId xmlns:a16="http://schemas.microsoft.com/office/drawing/2014/main" id="{51E5D19D-4420-CB44-A062-F79AE5FC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5" y="4570124"/>
              <a:ext cx="73248" cy="76452"/>
            </a:xfrm>
            <a:custGeom>
              <a:avLst/>
              <a:gdLst>
                <a:gd name="T0" fmla="*/ 7 w 8"/>
                <a:gd name="T1" fmla="*/ 6 h 8"/>
                <a:gd name="T2" fmla="*/ 4 w 8"/>
                <a:gd name="T3" fmla="*/ 0 h 8"/>
                <a:gd name="T4" fmla="*/ 6 w 8"/>
                <a:gd name="T5" fmla="*/ 2 h 8"/>
                <a:gd name="T6" fmla="*/ 7 w 8"/>
                <a:gd name="T7" fmla="*/ 6 h 8"/>
                <a:gd name="T8" fmla="*/ 7 w 8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6" y="7"/>
                    <a:pt x="0" y="1"/>
                    <a:pt x="4" y="0"/>
                  </a:cubicBezTo>
                  <a:cubicBezTo>
                    <a:pt x="5" y="0"/>
                    <a:pt x="8" y="0"/>
                    <a:pt x="6" y="2"/>
                  </a:cubicBezTo>
                  <a:cubicBezTo>
                    <a:pt x="3" y="4"/>
                    <a:pt x="7" y="4"/>
                    <a:pt x="7" y="6"/>
                  </a:cubicBezTo>
                  <a:cubicBezTo>
                    <a:pt x="6" y="8"/>
                    <a:pt x="7" y="5"/>
                    <a:pt x="7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" name="Freeform 418">
              <a:extLst>
                <a:ext uri="{FF2B5EF4-FFF2-40B4-BE49-F238E27FC236}">
                  <a16:creationId xmlns:a16="http://schemas.microsoft.com/office/drawing/2014/main" id="{3B7546E6-2F1F-514D-AEA3-8FE2466DE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5425" y="5076623"/>
              <a:ext cx="101909" cy="57338"/>
            </a:xfrm>
            <a:custGeom>
              <a:avLst/>
              <a:gdLst>
                <a:gd name="T0" fmla="*/ 3 w 11"/>
                <a:gd name="T1" fmla="*/ 4 h 6"/>
                <a:gd name="T2" fmla="*/ 1 w 11"/>
                <a:gd name="T3" fmla="*/ 1 h 6"/>
                <a:gd name="T4" fmla="*/ 6 w 11"/>
                <a:gd name="T5" fmla="*/ 1 h 6"/>
                <a:gd name="T6" fmla="*/ 3 w 11"/>
                <a:gd name="T7" fmla="*/ 4 h 6"/>
                <a:gd name="T8" fmla="*/ 3 w 11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3" y="4"/>
                  </a:moveTo>
                  <a:cubicBezTo>
                    <a:pt x="1" y="3"/>
                    <a:pt x="0" y="3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11" y="2"/>
                    <a:pt x="6" y="6"/>
                    <a:pt x="3" y="4"/>
                  </a:cubicBezTo>
                  <a:cubicBezTo>
                    <a:pt x="2" y="3"/>
                    <a:pt x="4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2" name="Freeform 419">
              <a:extLst>
                <a:ext uri="{FF2B5EF4-FFF2-40B4-BE49-F238E27FC236}">
                  <a16:creationId xmlns:a16="http://schemas.microsoft.com/office/drawing/2014/main" id="{F39EC607-8173-F04B-BCA0-95EC0023F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5898496"/>
              <a:ext cx="57323" cy="47785"/>
            </a:xfrm>
            <a:custGeom>
              <a:avLst/>
              <a:gdLst>
                <a:gd name="T0" fmla="*/ 5 w 6"/>
                <a:gd name="T1" fmla="*/ 2 h 5"/>
                <a:gd name="T2" fmla="*/ 5 w 6"/>
                <a:gd name="T3" fmla="*/ 1 h 5"/>
                <a:gd name="T4" fmla="*/ 2 w 6"/>
                <a:gd name="T5" fmla="*/ 1 h 5"/>
                <a:gd name="T6" fmla="*/ 1 w 6"/>
                <a:gd name="T7" fmla="*/ 3 h 5"/>
                <a:gd name="T8" fmla="*/ 0 w 6"/>
                <a:gd name="T9" fmla="*/ 4 h 5"/>
                <a:gd name="T10" fmla="*/ 5 w 6"/>
                <a:gd name="T11" fmla="*/ 2 h 5"/>
                <a:gd name="T12" fmla="*/ 5 w 6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5" y="2"/>
                  </a:moveTo>
                  <a:cubicBezTo>
                    <a:pt x="6" y="2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3"/>
                    <a:pt x="0" y="5"/>
                    <a:pt x="0" y="4"/>
                  </a:cubicBezTo>
                  <a:cubicBezTo>
                    <a:pt x="0" y="4"/>
                    <a:pt x="5" y="2"/>
                    <a:pt x="5" y="2"/>
                  </a:cubicBezTo>
                  <a:cubicBezTo>
                    <a:pt x="6" y="2"/>
                    <a:pt x="3" y="3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3" name="Freeform 420">
              <a:extLst>
                <a:ext uri="{FF2B5EF4-FFF2-40B4-BE49-F238E27FC236}">
                  <a16:creationId xmlns:a16="http://schemas.microsoft.com/office/drawing/2014/main" id="{8BD3F8AB-012F-F14F-B0BF-DD07B9CA8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5931" y="6172454"/>
              <a:ext cx="47770" cy="25484"/>
            </a:xfrm>
            <a:custGeom>
              <a:avLst/>
              <a:gdLst>
                <a:gd name="T0" fmla="*/ 3 w 5"/>
                <a:gd name="T1" fmla="*/ 3 h 3"/>
                <a:gd name="T2" fmla="*/ 3 w 5"/>
                <a:gd name="T3" fmla="*/ 0 h 3"/>
                <a:gd name="T4" fmla="*/ 3 w 5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cubicBezTo>
                    <a:pt x="1" y="3"/>
                    <a:pt x="0" y="1"/>
                    <a:pt x="3" y="0"/>
                  </a:cubicBezTo>
                  <a:cubicBezTo>
                    <a:pt x="5" y="0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4" name="Freeform 421">
              <a:extLst>
                <a:ext uri="{FF2B5EF4-FFF2-40B4-BE49-F238E27FC236}">
                  <a16:creationId xmlns:a16="http://schemas.microsoft.com/office/drawing/2014/main" id="{DE96FA09-6D24-E649-8D94-F0D41A4BB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6696" y="6452780"/>
              <a:ext cx="47770" cy="44598"/>
            </a:xfrm>
            <a:custGeom>
              <a:avLst/>
              <a:gdLst>
                <a:gd name="T0" fmla="*/ 5 w 5"/>
                <a:gd name="T1" fmla="*/ 1 h 5"/>
                <a:gd name="T2" fmla="*/ 1 w 5"/>
                <a:gd name="T3" fmla="*/ 5 h 5"/>
                <a:gd name="T4" fmla="*/ 4 w 5"/>
                <a:gd name="T5" fmla="*/ 3 h 5"/>
                <a:gd name="T6" fmla="*/ 5 w 5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1"/>
                    <a:pt x="0" y="5"/>
                    <a:pt x="1" y="5"/>
                  </a:cubicBezTo>
                  <a:cubicBezTo>
                    <a:pt x="2" y="5"/>
                    <a:pt x="4" y="3"/>
                    <a:pt x="4" y="3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5" name="Freeform 422">
              <a:extLst>
                <a:ext uri="{FF2B5EF4-FFF2-40B4-BE49-F238E27FC236}">
                  <a16:creationId xmlns:a16="http://schemas.microsoft.com/office/drawing/2014/main" id="{57BD71FC-0F3D-2840-8221-4D54A28EB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8035" y="6526047"/>
              <a:ext cx="19109" cy="9556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6" name="Freeform 423">
              <a:extLst>
                <a:ext uri="{FF2B5EF4-FFF2-40B4-BE49-F238E27FC236}">
                  <a16:creationId xmlns:a16="http://schemas.microsoft.com/office/drawing/2014/main" id="{5A2F1D0A-3EF4-C540-8C95-287B50BE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7463" y="6675768"/>
              <a:ext cx="28662" cy="9556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1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7" name="Freeform 424">
              <a:extLst>
                <a:ext uri="{FF2B5EF4-FFF2-40B4-BE49-F238E27FC236}">
                  <a16:creationId xmlns:a16="http://schemas.microsoft.com/office/drawing/2014/main" id="{DA551C49-1545-AF43-B8F0-927695FDF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5996" y="6723551"/>
              <a:ext cx="66879" cy="38227"/>
            </a:xfrm>
            <a:custGeom>
              <a:avLst/>
              <a:gdLst>
                <a:gd name="T0" fmla="*/ 6 w 7"/>
                <a:gd name="T1" fmla="*/ 0 h 4"/>
                <a:gd name="T2" fmla="*/ 1 w 7"/>
                <a:gd name="T3" fmla="*/ 3 h 4"/>
                <a:gd name="T4" fmla="*/ 6 w 7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6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7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8" name="Freeform 425">
              <a:extLst>
                <a:ext uri="{FF2B5EF4-FFF2-40B4-BE49-F238E27FC236}">
                  <a16:creationId xmlns:a16="http://schemas.microsoft.com/office/drawing/2014/main" id="{4513D907-19BC-464B-89A6-10BADB573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2748" y="6761778"/>
              <a:ext cx="54139" cy="35042"/>
            </a:xfrm>
            <a:custGeom>
              <a:avLst/>
              <a:gdLst>
                <a:gd name="T0" fmla="*/ 5 w 6"/>
                <a:gd name="T1" fmla="*/ 0 h 4"/>
                <a:gd name="T2" fmla="*/ 1 w 6"/>
                <a:gd name="T3" fmla="*/ 3 h 4"/>
                <a:gd name="T4" fmla="*/ 5 w 6"/>
                <a:gd name="T5" fmla="*/ 0 h 4"/>
                <a:gd name="T6" fmla="*/ 5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5" y="0"/>
                    <a:pt x="5" y="0"/>
                  </a:cubicBezTo>
                  <a:cubicBezTo>
                    <a:pt x="5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9" name="Freeform 426">
              <a:extLst>
                <a:ext uri="{FF2B5EF4-FFF2-40B4-BE49-F238E27FC236}">
                  <a16:creationId xmlns:a16="http://schemas.microsoft.com/office/drawing/2014/main" id="{12E5BEA6-ED37-7244-973E-6855FC48F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4978" y="6790447"/>
              <a:ext cx="47770" cy="44598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4 h 5"/>
                <a:gd name="T4" fmla="*/ 4 w 5"/>
                <a:gd name="T5" fmla="*/ 0 h 5"/>
                <a:gd name="T6" fmla="*/ 4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0"/>
                    <a:pt x="0" y="4"/>
                    <a:pt x="0" y="4"/>
                  </a:cubicBezTo>
                  <a:cubicBezTo>
                    <a:pt x="2" y="5"/>
                    <a:pt x="4" y="0"/>
                    <a:pt x="4" y="0"/>
                  </a:cubicBezTo>
                  <a:cubicBezTo>
                    <a:pt x="4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0" name="Freeform 427">
              <a:extLst>
                <a:ext uri="{FF2B5EF4-FFF2-40B4-BE49-F238E27FC236}">
                  <a16:creationId xmlns:a16="http://schemas.microsoft.com/office/drawing/2014/main" id="{87C80A94-3020-0F43-9EA0-D205C3306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5422" y="6854158"/>
              <a:ext cx="9553" cy="955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1" name="Freeform 428">
              <a:extLst>
                <a:ext uri="{FF2B5EF4-FFF2-40B4-BE49-F238E27FC236}">
                  <a16:creationId xmlns:a16="http://schemas.microsoft.com/office/drawing/2014/main" id="{B086465E-CDF7-E249-A496-47F7BA1F9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7652" y="681593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0 w 5"/>
                <a:gd name="T3" fmla="*/ 4 h 4"/>
                <a:gd name="T4" fmla="*/ 4 w 5"/>
                <a:gd name="T5" fmla="*/ 1 h 4"/>
                <a:gd name="T6" fmla="*/ 4 w 5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2" y="2"/>
                    <a:pt x="0" y="3"/>
                    <a:pt x="0" y="4"/>
                  </a:cubicBezTo>
                  <a:cubicBezTo>
                    <a:pt x="0" y="4"/>
                    <a:pt x="4" y="1"/>
                    <a:pt x="4" y="1"/>
                  </a:cubicBezTo>
                  <a:cubicBezTo>
                    <a:pt x="3" y="1"/>
                    <a:pt x="5" y="0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2" name="Freeform 429">
              <a:extLst>
                <a:ext uri="{FF2B5EF4-FFF2-40B4-BE49-F238E27FC236}">
                  <a16:creationId xmlns:a16="http://schemas.microsoft.com/office/drawing/2014/main" id="{C3A838CD-AC25-3B4A-A79C-0CCEC0238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3701" y="7163156"/>
              <a:ext cx="19109" cy="28669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162D9F2-38D1-3E49-98EC-39090EBC8405}"/>
                </a:ext>
              </a:extLst>
            </p:cNvPr>
            <p:cNvGrpSpPr/>
            <p:nvPr/>
          </p:nvGrpSpPr>
          <p:grpSpPr>
            <a:xfrm>
              <a:off x="17709756" y="6761778"/>
              <a:ext cx="697449" cy="662593"/>
              <a:chOff x="5961121" y="2686387"/>
              <a:chExt cx="288233" cy="273757"/>
            </a:xfrm>
            <a:grpFill/>
          </p:grpSpPr>
          <p:sp>
            <p:nvSpPr>
              <p:cNvPr id="418" name="Freeform 430">
                <a:extLst>
                  <a:ext uri="{FF2B5EF4-FFF2-40B4-BE49-F238E27FC236}">
                    <a16:creationId xmlns:a16="http://schemas.microsoft.com/office/drawing/2014/main" id="{BD7EF50B-C3EA-B248-8ED0-DEFA53C91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02" y="2686387"/>
                <a:ext cx="118452" cy="100026"/>
              </a:xfrm>
              <a:custGeom>
                <a:avLst/>
                <a:gdLst>
                  <a:gd name="T0" fmla="*/ 28 w 31"/>
                  <a:gd name="T1" fmla="*/ 10 h 26"/>
                  <a:gd name="T2" fmla="*/ 29 w 31"/>
                  <a:gd name="T3" fmla="*/ 7 h 26"/>
                  <a:gd name="T4" fmla="*/ 27 w 31"/>
                  <a:gd name="T5" fmla="*/ 10 h 26"/>
                  <a:gd name="T6" fmla="*/ 20 w 31"/>
                  <a:gd name="T7" fmla="*/ 8 h 26"/>
                  <a:gd name="T8" fmla="*/ 11 w 31"/>
                  <a:gd name="T9" fmla="*/ 1 h 26"/>
                  <a:gd name="T10" fmla="*/ 11 w 31"/>
                  <a:gd name="T11" fmla="*/ 5 h 26"/>
                  <a:gd name="T12" fmla="*/ 9 w 31"/>
                  <a:gd name="T13" fmla="*/ 11 h 26"/>
                  <a:gd name="T14" fmla="*/ 7 w 31"/>
                  <a:gd name="T15" fmla="*/ 14 h 26"/>
                  <a:gd name="T16" fmla="*/ 4 w 31"/>
                  <a:gd name="T17" fmla="*/ 14 h 26"/>
                  <a:gd name="T18" fmla="*/ 5 w 31"/>
                  <a:gd name="T19" fmla="*/ 16 h 26"/>
                  <a:gd name="T20" fmla="*/ 1 w 31"/>
                  <a:gd name="T21" fmla="*/ 18 h 26"/>
                  <a:gd name="T22" fmla="*/ 2 w 31"/>
                  <a:gd name="T23" fmla="*/ 23 h 26"/>
                  <a:gd name="T24" fmla="*/ 4 w 31"/>
                  <a:gd name="T25" fmla="*/ 25 h 26"/>
                  <a:gd name="T26" fmla="*/ 6 w 31"/>
                  <a:gd name="T27" fmla="*/ 23 h 26"/>
                  <a:gd name="T28" fmla="*/ 7 w 31"/>
                  <a:gd name="T29" fmla="*/ 23 h 26"/>
                  <a:gd name="T30" fmla="*/ 4 w 31"/>
                  <a:gd name="T31" fmla="*/ 20 h 26"/>
                  <a:gd name="T32" fmla="*/ 7 w 31"/>
                  <a:gd name="T33" fmla="*/ 19 h 26"/>
                  <a:gd name="T34" fmla="*/ 12 w 31"/>
                  <a:gd name="T35" fmla="*/ 18 h 26"/>
                  <a:gd name="T36" fmla="*/ 17 w 31"/>
                  <a:gd name="T37" fmla="*/ 21 h 26"/>
                  <a:gd name="T38" fmla="*/ 21 w 31"/>
                  <a:gd name="T39" fmla="*/ 16 h 26"/>
                  <a:gd name="T40" fmla="*/ 31 w 31"/>
                  <a:gd name="T41" fmla="*/ 14 h 26"/>
                  <a:gd name="T42" fmla="*/ 29 w 31"/>
                  <a:gd name="T43" fmla="*/ 12 h 26"/>
                  <a:gd name="T44" fmla="*/ 28 w 31"/>
                  <a:gd name="T45" fmla="*/ 10 h 26"/>
                  <a:gd name="T46" fmla="*/ 28 w 31"/>
                  <a:gd name="T47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" h="26">
                    <a:moveTo>
                      <a:pt x="28" y="10"/>
                    </a:moveTo>
                    <a:cubicBezTo>
                      <a:pt x="28" y="10"/>
                      <a:pt x="29" y="8"/>
                      <a:pt x="29" y="7"/>
                    </a:cubicBezTo>
                    <a:cubicBezTo>
                      <a:pt x="29" y="8"/>
                      <a:pt x="27" y="10"/>
                      <a:pt x="27" y="10"/>
                    </a:cubicBezTo>
                    <a:cubicBezTo>
                      <a:pt x="25" y="10"/>
                      <a:pt x="21" y="9"/>
                      <a:pt x="20" y="8"/>
                    </a:cubicBezTo>
                    <a:cubicBezTo>
                      <a:pt x="17" y="7"/>
                      <a:pt x="15" y="2"/>
                      <a:pt x="11" y="1"/>
                    </a:cubicBezTo>
                    <a:cubicBezTo>
                      <a:pt x="9" y="0"/>
                      <a:pt x="10" y="4"/>
                      <a:pt x="11" y="5"/>
                    </a:cubicBezTo>
                    <a:cubicBezTo>
                      <a:pt x="11" y="7"/>
                      <a:pt x="10" y="9"/>
                      <a:pt x="9" y="11"/>
                    </a:cubicBezTo>
                    <a:cubicBezTo>
                      <a:pt x="8" y="12"/>
                      <a:pt x="10" y="15"/>
                      <a:pt x="7" y="14"/>
                    </a:cubicBezTo>
                    <a:cubicBezTo>
                      <a:pt x="7" y="14"/>
                      <a:pt x="5" y="13"/>
                      <a:pt x="4" y="14"/>
                    </a:cubicBezTo>
                    <a:cubicBezTo>
                      <a:pt x="4" y="15"/>
                      <a:pt x="5" y="16"/>
                      <a:pt x="5" y="16"/>
                    </a:cubicBezTo>
                    <a:cubicBezTo>
                      <a:pt x="5" y="16"/>
                      <a:pt x="2" y="18"/>
                      <a:pt x="1" y="18"/>
                    </a:cubicBezTo>
                    <a:cubicBezTo>
                      <a:pt x="0" y="20"/>
                      <a:pt x="3" y="21"/>
                      <a:pt x="2" y="23"/>
                    </a:cubicBezTo>
                    <a:cubicBezTo>
                      <a:pt x="1" y="24"/>
                      <a:pt x="3" y="26"/>
                      <a:pt x="4" y="25"/>
                    </a:cubicBezTo>
                    <a:cubicBezTo>
                      <a:pt x="5" y="24"/>
                      <a:pt x="5" y="23"/>
                      <a:pt x="6" y="23"/>
                    </a:cubicBezTo>
                    <a:cubicBezTo>
                      <a:pt x="6" y="23"/>
                      <a:pt x="7" y="24"/>
                      <a:pt x="7" y="23"/>
                    </a:cubicBezTo>
                    <a:cubicBezTo>
                      <a:pt x="7" y="22"/>
                      <a:pt x="5" y="21"/>
                      <a:pt x="4" y="20"/>
                    </a:cubicBezTo>
                    <a:cubicBezTo>
                      <a:pt x="3" y="18"/>
                      <a:pt x="7" y="19"/>
                      <a:pt x="7" y="19"/>
                    </a:cubicBezTo>
                    <a:cubicBezTo>
                      <a:pt x="9" y="19"/>
                      <a:pt x="10" y="17"/>
                      <a:pt x="12" y="18"/>
                    </a:cubicBezTo>
                    <a:cubicBezTo>
                      <a:pt x="14" y="19"/>
                      <a:pt x="15" y="20"/>
                      <a:pt x="17" y="21"/>
                    </a:cubicBezTo>
                    <a:cubicBezTo>
                      <a:pt x="20" y="23"/>
                      <a:pt x="19" y="17"/>
                      <a:pt x="21" y="16"/>
                    </a:cubicBezTo>
                    <a:cubicBezTo>
                      <a:pt x="21" y="16"/>
                      <a:pt x="31" y="16"/>
                      <a:pt x="31" y="14"/>
                    </a:cubicBezTo>
                    <a:cubicBezTo>
                      <a:pt x="30" y="13"/>
                      <a:pt x="27" y="15"/>
                      <a:pt x="29" y="12"/>
                    </a:cubicBezTo>
                    <a:cubicBezTo>
                      <a:pt x="30" y="11"/>
                      <a:pt x="27" y="12"/>
                      <a:pt x="28" y="10"/>
                    </a:cubicBezTo>
                    <a:cubicBezTo>
                      <a:pt x="29" y="7"/>
                      <a:pt x="28" y="11"/>
                      <a:pt x="28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Open Sans Light" charset="0"/>
                </a:endParaRPr>
              </a:p>
            </p:txBody>
          </p:sp>
          <p:sp>
            <p:nvSpPr>
              <p:cNvPr id="419" name="Freeform 431">
                <a:extLst>
                  <a:ext uri="{FF2B5EF4-FFF2-40B4-BE49-F238E27FC236}">
                    <a16:creationId xmlns:a16="http://schemas.microsoft.com/office/drawing/2014/main" id="{E6BD769F-60B0-D341-9B10-9A5A4BAFE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1121" y="2778517"/>
                <a:ext cx="215847" cy="181627"/>
              </a:xfrm>
              <a:custGeom>
                <a:avLst/>
                <a:gdLst>
                  <a:gd name="T0" fmla="*/ 52 w 56"/>
                  <a:gd name="T1" fmla="*/ 1 h 47"/>
                  <a:gd name="T2" fmla="*/ 51 w 56"/>
                  <a:gd name="T3" fmla="*/ 1 h 47"/>
                  <a:gd name="T4" fmla="*/ 52 w 56"/>
                  <a:gd name="T5" fmla="*/ 3 h 47"/>
                  <a:gd name="T6" fmla="*/ 49 w 56"/>
                  <a:gd name="T7" fmla="*/ 3 h 47"/>
                  <a:gd name="T8" fmla="*/ 47 w 56"/>
                  <a:gd name="T9" fmla="*/ 5 h 47"/>
                  <a:gd name="T10" fmla="*/ 45 w 56"/>
                  <a:gd name="T11" fmla="*/ 6 h 47"/>
                  <a:gd name="T12" fmla="*/ 46 w 56"/>
                  <a:gd name="T13" fmla="*/ 7 h 47"/>
                  <a:gd name="T14" fmla="*/ 46 w 56"/>
                  <a:gd name="T15" fmla="*/ 10 h 47"/>
                  <a:gd name="T16" fmla="*/ 46 w 56"/>
                  <a:gd name="T17" fmla="*/ 13 h 47"/>
                  <a:gd name="T18" fmla="*/ 41 w 56"/>
                  <a:gd name="T19" fmla="*/ 22 h 47"/>
                  <a:gd name="T20" fmla="*/ 36 w 56"/>
                  <a:gd name="T21" fmla="*/ 27 h 47"/>
                  <a:gd name="T22" fmla="*/ 31 w 56"/>
                  <a:gd name="T23" fmla="*/ 27 h 47"/>
                  <a:gd name="T24" fmla="*/ 32 w 56"/>
                  <a:gd name="T25" fmla="*/ 24 h 47"/>
                  <a:gd name="T26" fmla="*/ 30 w 56"/>
                  <a:gd name="T27" fmla="*/ 25 h 47"/>
                  <a:gd name="T28" fmla="*/ 29 w 56"/>
                  <a:gd name="T29" fmla="*/ 27 h 47"/>
                  <a:gd name="T30" fmla="*/ 25 w 56"/>
                  <a:gd name="T31" fmla="*/ 33 h 47"/>
                  <a:gd name="T32" fmla="*/ 25 w 56"/>
                  <a:gd name="T33" fmla="*/ 34 h 47"/>
                  <a:gd name="T34" fmla="*/ 23 w 56"/>
                  <a:gd name="T35" fmla="*/ 36 h 47"/>
                  <a:gd name="T36" fmla="*/ 21 w 56"/>
                  <a:gd name="T37" fmla="*/ 35 h 47"/>
                  <a:gd name="T38" fmla="*/ 17 w 56"/>
                  <a:gd name="T39" fmla="*/ 35 h 47"/>
                  <a:gd name="T40" fmla="*/ 9 w 56"/>
                  <a:gd name="T41" fmla="*/ 36 h 47"/>
                  <a:gd name="T42" fmla="*/ 2 w 56"/>
                  <a:gd name="T43" fmla="*/ 42 h 47"/>
                  <a:gd name="T44" fmla="*/ 1 w 56"/>
                  <a:gd name="T45" fmla="*/ 44 h 47"/>
                  <a:gd name="T46" fmla="*/ 3 w 56"/>
                  <a:gd name="T47" fmla="*/ 43 h 47"/>
                  <a:gd name="T48" fmla="*/ 5 w 56"/>
                  <a:gd name="T49" fmla="*/ 44 h 47"/>
                  <a:gd name="T50" fmla="*/ 22 w 56"/>
                  <a:gd name="T51" fmla="*/ 40 h 47"/>
                  <a:gd name="T52" fmla="*/ 21 w 56"/>
                  <a:gd name="T53" fmla="*/ 43 h 47"/>
                  <a:gd name="T54" fmla="*/ 24 w 56"/>
                  <a:gd name="T55" fmla="*/ 47 h 47"/>
                  <a:gd name="T56" fmla="*/ 27 w 56"/>
                  <a:gd name="T57" fmla="*/ 44 h 47"/>
                  <a:gd name="T58" fmla="*/ 30 w 56"/>
                  <a:gd name="T59" fmla="*/ 43 h 47"/>
                  <a:gd name="T60" fmla="*/ 31 w 56"/>
                  <a:gd name="T61" fmla="*/ 40 h 47"/>
                  <a:gd name="T62" fmla="*/ 38 w 56"/>
                  <a:gd name="T63" fmla="*/ 39 h 47"/>
                  <a:gd name="T64" fmla="*/ 41 w 56"/>
                  <a:gd name="T65" fmla="*/ 40 h 47"/>
                  <a:gd name="T66" fmla="*/ 43 w 56"/>
                  <a:gd name="T67" fmla="*/ 37 h 47"/>
                  <a:gd name="T68" fmla="*/ 45 w 56"/>
                  <a:gd name="T69" fmla="*/ 35 h 47"/>
                  <a:gd name="T70" fmla="*/ 46 w 56"/>
                  <a:gd name="T71" fmla="*/ 38 h 47"/>
                  <a:gd name="T72" fmla="*/ 48 w 56"/>
                  <a:gd name="T73" fmla="*/ 37 h 47"/>
                  <a:gd name="T74" fmla="*/ 49 w 56"/>
                  <a:gd name="T75" fmla="*/ 35 h 47"/>
                  <a:gd name="T76" fmla="*/ 49 w 56"/>
                  <a:gd name="T77" fmla="*/ 32 h 47"/>
                  <a:gd name="T78" fmla="*/ 51 w 56"/>
                  <a:gd name="T79" fmla="*/ 26 h 47"/>
                  <a:gd name="T80" fmla="*/ 51 w 56"/>
                  <a:gd name="T81" fmla="*/ 19 h 47"/>
                  <a:gd name="T82" fmla="*/ 53 w 56"/>
                  <a:gd name="T83" fmla="*/ 19 h 47"/>
                  <a:gd name="T84" fmla="*/ 55 w 56"/>
                  <a:gd name="T85" fmla="*/ 17 h 47"/>
                  <a:gd name="T86" fmla="*/ 55 w 56"/>
                  <a:gd name="T87" fmla="*/ 9 h 47"/>
                  <a:gd name="T88" fmla="*/ 52 w 56"/>
                  <a:gd name="T89" fmla="*/ 1 h 47"/>
                  <a:gd name="T90" fmla="*/ 52 w 56"/>
                  <a:gd name="T91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47">
                    <a:moveTo>
                      <a:pt x="52" y="1"/>
                    </a:moveTo>
                    <a:cubicBezTo>
                      <a:pt x="51" y="1"/>
                      <a:pt x="51" y="0"/>
                      <a:pt x="51" y="1"/>
                    </a:cubicBezTo>
                    <a:cubicBezTo>
                      <a:pt x="49" y="2"/>
                      <a:pt x="51" y="2"/>
                      <a:pt x="52" y="3"/>
                    </a:cubicBezTo>
                    <a:cubicBezTo>
                      <a:pt x="53" y="4"/>
                      <a:pt x="50" y="5"/>
                      <a:pt x="49" y="3"/>
                    </a:cubicBezTo>
                    <a:cubicBezTo>
                      <a:pt x="48" y="1"/>
                      <a:pt x="47" y="4"/>
                      <a:pt x="47" y="5"/>
                    </a:cubicBezTo>
                    <a:cubicBezTo>
                      <a:pt x="46" y="5"/>
                      <a:pt x="45" y="6"/>
                      <a:pt x="45" y="6"/>
                    </a:cubicBezTo>
                    <a:cubicBezTo>
                      <a:pt x="45" y="8"/>
                      <a:pt x="46" y="7"/>
                      <a:pt x="46" y="7"/>
                    </a:cubicBezTo>
                    <a:cubicBezTo>
                      <a:pt x="46" y="8"/>
                      <a:pt x="46" y="9"/>
                      <a:pt x="46" y="10"/>
                    </a:cubicBezTo>
                    <a:cubicBezTo>
                      <a:pt x="46" y="11"/>
                      <a:pt x="47" y="11"/>
                      <a:pt x="46" y="13"/>
                    </a:cubicBezTo>
                    <a:cubicBezTo>
                      <a:pt x="44" y="16"/>
                      <a:pt x="43" y="19"/>
                      <a:pt x="41" y="22"/>
                    </a:cubicBezTo>
                    <a:cubicBezTo>
                      <a:pt x="40" y="23"/>
                      <a:pt x="37" y="27"/>
                      <a:pt x="36" y="27"/>
                    </a:cubicBezTo>
                    <a:cubicBezTo>
                      <a:pt x="34" y="27"/>
                      <a:pt x="32" y="28"/>
                      <a:pt x="31" y="27"/>
                    </a:cubicBezTo>
                    <a:cubicBezTo>
                      <a:pt x="30" y="26"/>
                      <a:pt x="32" y="25"/>
                      <a:pt x="32" y="24"/>
                    </a:cubicBezTo>
                    <a:cubicBezTo>
                      <a:pt x="33" y="23"/>
                      <a:pt x="30" y="25"/>
                      <a:pt x="30" y="25"/>
                    </a:cubicBezTo>
                    <a:cubicBezTo>
                      <a:pt x="29" y="26"/>
                      <a:pt x="29" y="26"/>
                      <a:pt x="29" y="27"/>
                    </a:cubicBezTo>
                    <a:cubicBezTo>
                      <a:pt x="29" y="30"/>
                      <a:pt x="26" y="31"/>
                      <a:pt x="25" y="33"/>
                    </a:cubicBezTo>
                    <a:cubicBezTo>
                      <a:pt x="25" y="33"/>
                      <a:pt x="25" y="34"/>
                      <a:pt x="25" y="34"/>
                    </a:cubicBezTo>
                    <a:cubicBezTo>
                      <a:pt x="25" y="35"/>
                      <a:pt x="23" y="36"/>
                      <a:pt x="23" y="36"/>
                    </a:cubicBezTo>
                    <a:cubicBezTo>
                      <a:pt x="22" y="36"/>
                      <a:pt x="23" y="35"/>
                      <a:pt x="21" y="35"/>
                    </a:cubicBezTo>
                    <a:cubicBezTo>
                      <a:pt x="20" y="35"/>
                      <a:pt x="19" y="35"/>
                      <a:pt x="17" y="35"/>
                    </a:cubicBezTo>
                    <a:cubicBezTo>
                      <a:pt x="14" y="36"/>
                      <a:pt x="12" y="35"/>
                      <a:pt x="9" y="36"/>
                    </a:cubicBezTo>
                    <a:cubicBezTo>
                      <a:pt x="7" y="38"/>
                      <a:pt x="4" y="40"/>
                      <a:pt x="2" y="42"/>
                    </a:cubicBezTo>
                    <a:cubicBezTo>
                      <a:pt x="0" y="42"/>
                      <a:pt x="0" y="45"/>
                      <a:pt x="1" y="44"/>
                    </a:cubicBezTo>
                    <a:cubicBezTo>
                      <a:pt x="2" y="44"/>
                      <a:pt x="2" y="43"/>
                      <a:pt x="3" y="43"/>
                    </a:cubicBezTo>
                    <a:cubicBezTo>
                      <a:pt x="4" y="44"/>
                      <a:pt x="5" y="45"/>
                      <a:pt x="5" y="44"/>
                    </a:cubicBezTo>
                    <a:cubicBezTo>
                      <a:pt x="10" y="43"/>
                      <a:pt x="17" y="39"/>
                      <a:pt x="22" y="40"/>
                    </a:cubicBezTo>
                    <a:cubicBezTo>
                      <a:pt x="23" y="41"/>
                      <a:pt x="21" y="43"/>
                      <a:pt x="21" y="43"/>
                    </a:cubicBezTo>
                    <a:cubicBezTo>
                      <a:pt x="22" y="44"/>
                      <a:pt x="23" y="47"/>
                      <a:pt x="24" y="47"/>
                    </a:cubicBezTo>
                    <a:cubicBezTo>
                      <a:pt x="25" y="46"/>
                      <a:pt x="26" y="45"/>
                      <a:pt x="27" y="44"/>
                    </a:cubicBezTo>
                    <a:cubicBezTo>
                      <a:pt x="28" y="42"/>
                      <a:pt x="28" y="43"/>
                      <a:pt x="30" y="43"/>
                    </a:cubicBezTo>
                    <a:cubicBezTo>
                      <a:pt x="29" y="43"/>
                      <a:pt x="28" y="35"/>
                      <a:pt x="31" y="40"/>
                    </a:cubicBezTo>
                    <a:cubicBezTo>
                      <a:pt x="32" y="42"/>
                      <a:pt x="37" y="40"/>
                      <a:pt x="38" y="39"/>
                    </a:cubicBezTo>
                    <a:cubicBezTo>
                      <a:pt x="40" y="36"/>
                      <a:pt x="40" y="42"/>
                      <a:pt x="41" y="40"/>
                    </a:cubicBezTo>
                    <a:cubicBezTo>
                      <a:pt x="41" y="39"/>
                      <a:pt x="42" y="37"/>
                      <a:pt x="43" y="37"/>
                    </a:cubicBezTo>
                    <a:cubicBezTo>
                      <a:pt x="44" y="36"/>
                      <a:pt x="44" y="37"/>
                      <a:pt x="45" y="35"/>
                    </a:cubicBezTo>
                    <a:cubicBezTo>
                      <a:pt x="45" y="35"/>
                      <a:pt x="45" y="39"/>
                      <a:pt x="46" y="38"/>
                    </a:cubicBezTo>
                    <a:cubicBezTo>
                      <a:pt x="46" y="38"/>
                      <a:pt x="47" y="38"/>
                      <a:pt x="48" y="37"/>
                    </a:cubicBezTo>
                    <a:cubicBezTo>
                      <a:pt x="49" y="37"/>
                      <a:pt x="48" y="36"/>
                      <a:pt x="49" y="35"/>
                    </a:cubicBezTo>
                    <a:cubicBezTo>
                      <a:pt x="51" y="34"/>
                      <a:pt x="51" y="34"/>
                      <a:pt x="49" y="32"/>
                    </a:cubicBezTo>
                    <a:cubicBezTo>
                      <a:pt x="48" y="31"/>
                      <a:pt x="51" y="28"/>
                      <a:pt x="51" y="26"/>
                    </a:cubicBezTo>
                    <a:cubicBezTo>
                      <a:pt x="52" y="24"/>
                      <a:pt x="50" y="21"/>
                      <a:pt x="51" y="19"/>
                    </a:cubicBezTo>
                    <a:cubicBezTo>
                      <a:pt x="52" y="18"/>
                      <a:pt x="52" y="19"/>
                      <a:pt x="53" y="19"/>
                    </a:cubicBezTo>
                    <a:cubicBezTo>
                      <a:pt x="54" y="19"/>
                      <a:pt x="55" y="17"/>
                      <a:pt x="55" y="17"/>
                    </a:cubicBezTo>
                    <a:cubicBezTo>
                      <a:pt x="56" y="14"/>
                      <a:pt x="56" y="11"/>
                      <a:pt x="55" y="9"/>
                    </a:cubicBezTo>
                    <a:cubicBezTo>
                      <a:pt x="55" y="8"/>
                      <a:pt x="52" y="1"/>
                      <a:pt x="52" y="1"/>
                    </a:cubicBezTo>
                    <a:cubicBezTo>
                      <a:pt x="52" y="1"/>
                      <a:pt x="52" y="1"/>
                      <a:pt x="5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Open Sans Light" charset="0"/>
                </a:endParaRPr>
              </a:p>
            </p:txBody>
          </p:sp>
        </p:grpSp>
        <p:sp>
          <p:nvSpPr>
            <p:cNvPr id="54" name="Freeform 432">
              <a:extLst>
                <a:ext uri="{FF2B5EF4-FFF2-40B4-BE49-F238E27FC236}">
                  <a16:creationId xmlns:a16="http://schemas.microsoft.com/office/drawing/2014/main" id="{C869C0F7-0D3E-5C4C-94E5-2989022CE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4911" y="7370216"/>
              <a:ext cx="19109" cy="25484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1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0"/>
                    <a:pt x="0" y="1"/>
                    <a:pt x="0" y="1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5" name="Freeform 433">
              <a:extLst>
                <a:ext uri="{FF2B5EF4-FFF2-40B4-BE49-F238E27FC236}">
                  <a16:creationId xmlns:a16="http://schemas.microsoft.com/office/drawing/2014/main" id="{08C89B10-4C87-4940-BDB0-841EA4F4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3446" y="7370216"/>
              <a:ext cx="121018" cy="92380"/>
            </a:xfrm>
            <a:custGeom>
              <a:avLst/>
              <a:gdLst>
                <a:gd name="T0" fmla="*/ 11 w 13"/>
                <a:gd name="T1" fmla="*/ 2 h 10"/>
                <a:gd name="T2" fmla="*/ 7 w 13"/>
                <a:gd name="T3" fmla="*/ 2 h 10"/>
                <a:gd name="T4" fmla="*/ 5 w 13"/>
                <a:gd name="T5" fmla="*/ 3 h 10"/>
                <a:gd name="T6" fmla="*/ 3 w 13"/>
                <a:gd name="T7" fmla="*/ 4 h 10"/>
                <a:gd name="T8" fmla="*/ 0 w 13"/>
                <a:gd name="T9" fmla="*/ 6 h 10"/>
                <a:gd name="T10" fmla="*/ 3 w 13"/>
                <a:gd name="T11" fmla="*/ 9 h 10"/>
                <a:gd name="T12" fmla="*/ 6 w 13"/>
                <a:gd name="T13" fmla="*/ 6 h 10"/>
                <a:gd name="T14" fmla="*/ 10 w 13"/>
                <a:gd name="T15" fmla="*/ 6 h 10"/>
                <a:gd name="T16" fmla="*/ 11 w 13"/>
                <a:gd name="T17" fmla="*/ 2 h 10"/>
                <a:gd name="T18" fmla="*/ 11 w 13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11" y="2"/>
                  </a:moveTo>
                  <a:cubicBezTo>
                    <a:pt x="9" y="2"/>
                    <a:pt x="9" y="0"/>
                    <a:pt x="7" y="2"/>
                  </a:cubicBezTo>
                  <a:cubicBezTo>
                    <a:pt x="6" y="2"/>
                    <a:pt x="5" y="4"/>
                    <a:pt x="5" y="3"/>
                  </a:cubicBezTo>
                  <a:cubicBezTo>
                    <a:pt x="4" y="2"/>
                    <a:pt x="3" y="4"/>
                    <a:pt x="3" y="4"/>
                  </a:cubicBezTo>
                  <a:cubicBezTo>
                    <a:pt x="2" y="6"/>
                    <a:pt x="1" y="5"/>
                    <a:pt x="0" y="6"/>
                  </a:cubicBezTo>
                  <a:cubicBezTo>
                    <a:pt x="0" y="5"/>
                    <a:pt x="2" y="9"/>
                    <a:pt x="3" y="9"/>
                  </a:cubicBezTo>
                  <a:cubicBezTo>
                    <a:pt x="3" y="10"/>
                    <a:pt x="5" y="6"/>
                    <a:pt x="6" y="6"/>
                  </a:cubicBezTo>
                  <a:cubicBezTo>
                    <a:pt x="7" y="6"/>
                    <a:pt x="9" y="7"/>
                    <a:pt x="10" y="6"/>
                  </a:cubicBezTo>
                  <a:cubicBezTo>
                    <a:pt x="11" y="6"/>
                    <a:pt x="13" y="3"/>
                    <a:pt x="11" y="2"/>
                  </a:cubicBezTo>
                  <a:cubicBezTo>
                    <a:pt x="10" y="2"/>
                    <a:pt x="11" y="2"/>
                    <a:pt x="1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6" name="Freeform 434">
              <a:extLst>
                <a:ext uri="{FF2B5EF4-FFF2-40B4-BE49-F238E27FC236}">
                  <a16:creationId xmlns:a16="http://schemas.microsoft.com/office/drawing/2014/main" id="{5F2FCE03-ADA7-C44D-89CA-80B4ED36C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2427" y="7405258"/>
              <a:ext cx="101909" cy="149721"/>
            </a:xfrm>
            <a:custGeom>
              <a:avLst/>
              <a:gdLst>
                <a:gd name="T0" fmla="*/ 7 w 11"/>
                <a:gd name="T1" fmla="*/ 0 h 16"/>
                <a:gd name="T2" fmla="*/ 2 w 11"/>
                <a:gd name="T3" fmla="*/ 2 h 16"/>
                <a:gd name="T4" fmla="*/ 0 w 11"/>
                <a:gd name="T5" fmla="*/ 6 h 16"/>
                <a:gd name="T6" fmla="*/ 2 w 11"/>
                <a:gd name="T7" fmla="*/ 6 h 16"/>
                <a:gd name="T8" fmla="*/ 3 w 11"/>
                <a:gd name="T9" fmla="*/ 4 h 16"/>
                <a:gd name="T10" fmla="*/ 4 w 11"/>
                <a:gd name="T11" fmla="*/ 5 h 16"/>
                <a:gd name="T12" fmla="*/ 3 w 11"/>
                <a:gd name="T13" fmla="*/ 10 h 16"/>
                <a:gd name="T14" fmla="*/ 3 w 11"/>
                <a:gd name="T15" fmla="*/ 11 h 16"/>
                <a:gd name="T16" fmla="*/ 3 w 11"/>
                <a:gd name="T17" fmla="*/ 13 h 16"/>
                <a:gd name="T18" fmla="*/ 5 w 11"/>
                <a:gd name="T19" fmla="*/ 12 h 16"/>
                <a:gd name="T20" fmla="*/ 6 w 11"/>
                <a:gd name="T21" fmla="*/ 15 h 16"/>
                <a:gd name="T22" fmla="*/ 8 w 11"/>
                <a:gd name="T23" fmla="*/ 12 h 16"/>
                <a:gd name="T24" fmla="*/ 11 w 11"/>
                <a:gd name="T25" fmla="*/ 7 h 16"/>
                <a:gd name="T26" fmla="*/ 10 w 11"/>
                <a:gd name="T27" fmla="*/ 2 h 16"/>
                <a:gd name="T28" fmla="*/ 7 w 11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6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5"/>
                    <a:pt x="3" y="5"/>
                    <a:pt x="2" y="6"/>
                  </a:cubicBezTo>
                  <a:cubicBezTo>
                    <a:pt x="3" y="5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4" y="7"/>
                    <a:pt x="4" y="8"/>
                    <a:pt x="3" y="10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6"/>
                    <a:pt x="5" y="12"/>
                    <a:pt x="5" y="12"/>
                  </a:cubicBezTo>
                  <a:cubicBezTo>
                    <a:pt x="5" y="12"/>
                    <a:pt x="5" y="15"/>
                    <a:pt x="6" y="15"/>
                  </a:cubicBezTo>
                  <a:cubicBezTo>
                    <a:pt x="6" y="16"/>
                    <a:pt x="8" y="13"/>
                    <a:pt x="8" y="12"/>
                  </a:cubicBezTo>
                  <a:cubicBezTo>
                    <a:pt x="10" y="10"/>
                    <a:pt x="10" y="8"/>
                    <a:pt x="11" y="7"/>
                  </a:cubicBezTo>
                  <a:cubicBezTo>
                    <a:pt x="11" y="5"/>
                    <a:pt x="10" y="4"/>
                    <a:pt x="10" y="2"/>
                  </a:cubicBezTo>
                  <a:cubicBezTo>
                    <a:pt x="10" y="0"/>
                    <a:pt x="7" y="2"/>
                    <a:pt x="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7" name="Freeform 435">
              <a:extLst>
                <a:ext uri="{FF2B5EF4-FFF2-40B4-BE49-F238E27FC236}">
                  <a16:creationId xmlns:a16="http://schemas.microsoft.com/office/drawing/2014/main" id="{D06043D0-F03F-E749-A0BD-0AEF2D6E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0518" y="7771599"/>
              <a:ext cx="35033" cy="28669"/>
            </a:xfrm>
            <a:custGeom>
              <a:avLst/>
              <a:gdLst>
                <a:gd name="T0" fmla="*/ 4 w 4"/>
                <a:gd name="T1" fmla="*/ 0 h 3"/>
                <a:gd name="T2" fmla="*/ 1 w 4"/>
                <a:gd name="T3" fmla="*/ 3 h 3"/>
                <a:gd name="T4" fmla="*/ 4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3" y="0"/>
                    <a:pt x="0" y="1"/>
                    <a:pt x="1" y="3"/>
                  </a:cubicBezTo>
                  <a:cubicBezTo>
                    <a:pt x="1" y="3"/>
                    <a:pt x="4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8" name="Freeform 436">
              <a:extLst>
                <a:ext uri="{FF2B5EF4-FFF2-40B4-BE49-F238E27FC236}">
                  <a16:creationId xmlns:a16="http://schemas.microsoft.com/office/drawing/2014/main" id="{C4A9099E-55A9-5541-84A8-617DC92DE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3319" y="7679216"/>
              <a:ext cx="19109" cy="1592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9" name="Freeform 437">
              <a:extLst>
                <a:ext uri="{FF2B5EF4-FFF2-40B4-BE49-F238E27FC236}">
                  <a16:creationId xmlns:a16="http://schemas.microsoft.com/office/drawing/2014/main" id="{D756AE80-8BEF-EF4A-B069-35F2DA4FB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7873535"/>
              <a:ext cx="19109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0" name="Freeform 438">
              <a:extLst>
                <a:ext uri="{FF2B5EF4-FFF2-40B4-BE49-F238E27FC236}">
                  <a16:creationId xmlns:a16="http://schemas.microsoft.com/office/drawing/2014/main" id="{472C0D1A-3421-1F4D-B303-B6B7C737A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3386" y="7838493"/>
              <a:ext cx="111465" cy="156092"/>
            </a:xfrm>
            <a:custGeom>
              <a:avLst/>
              <a:gdLst>
                <a:gd name="T0" fmla="*/ 8 w 12"/>
                <a:gd name="T1" fmla="*/ 1 h 17"/>
                <a:gd name="T2" fmla="*/ 0 w 12"/>
                <a:gd name="T3" fmla="*/ 8 h 17"/>
                <a:gd name="T4" fmla="*/ 1 w 12"/>
                <a:gd name="T5" fmla="*/ 14 h 17"/>
                <a:gd name="T6" fmla="*/ 3 w 12"/>
                <a:gd name="T7" fmla="*/ 17 h 17"/>
                <a:gd name="T8" fmla="*/ 8 w 12"/>
                <a:gd name="T9" fmla="*/ 1 h 17"/>
                <a:gd name="T10" fmla="*/ 8 w 12"/>
                <a:gd name="T11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7">
                  <a:moveTo>
                    <a:pt x="8" y="1"/>
                  </a:moveTo>
                  <a:cubicBezTo>
                    <a:pt x="5" y="0"/>
                    <a:pt x="1" y="6"/>
                    <a:pt x="0" y="8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4"/>
                    <a:pt x="3" y="17"/>
                    <a:pt x="3" y="17"/>
                  </a:cubicBezTo>
                  <a:cubicBezTo>
                    <a:pt x="4" y="15"/>
                    <a:pt x="12" y="2"/>
                    <a:pt x="8" y="1"/>
                  </a:cubicBezTo>
                  <a:cubicBezTo>
                    <a:pt x="7" y="1"/>
                    <a:pt x="9" y="1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1" name="Freeform 439">
              <a:extLst>
                <a:ext uri="{FF2B5EF4-FFF2-40B4-BE49-F238E27FC236}">
                  <a16:creationId xmlns:a16="http://schemas.microsoft.com/office/drawing/2014/main" id="{69306CF3-79F6-224C-8FFA-FE3E690F6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2429" y="8099708"/>
              <a:ext cx="130574" cy="92380"/>
            </a:xfrm>
            <a:custGeom>
              <a:avLst/>
              <a:gdLst>
                <a:gd name="T0" fmla="*/ 13 w 14"/>
                <a:gd name="T1" fmla="*/ 1 h 10"/>
                <a:gd name="T2" fmla="*/ 9 w 14"/>
                <a:gd name="T3" fmla="*/ 0 h 10"/>
                <a:gd name="T4" fmla="*/ 4 w 14"/>
                <a:gd name="T5" fmla="*/ 2 h 10"/>
                <a:gd name="T6" fmla="*/ 4 w 14"/>
                <a:gd name="T7" fmla="*/ 9 h 10"/>
                <a:gd name="T8" fmla="*/ 11 w 14"/>
                <a:gd name="T9" fmla="*/ 6 h 10"/>
                <a:gd name="T10" fmla="*/ 13 w 14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0">
                  <a:moveTo>
                    <a:pt x="13" y="1"/>
                  </a:moveTo>
                  <a:cubicBezTo>
                    <a:pt x="12" y="1"/>
                    <a:pt x="11" y="0"/>
                    <a:pt x="9" y="0"/>
                  </a:cubicBezTo>
                  <a:cubicBezTo>
                    <a:pt x="7" y="0"/>
                    <a:pt x="6" y="1"/>
                    <a:pt x="4" y="2"/>
                  </a:cubicBezTo>
                  <a:cubicBezTo>
                    <a:pt x="2" y="4"/>
                    <a:pt x="0" y="7"/>
                    <a:pt x="4" y="9"/>
                  </a:cubicBezTo>
                  <a:cubicBezTo>
                    <a:pt x="6" y="10"/>
                    <a:pt x="10" y="8"/>
                    <a:pt x="11" y="6"/>
                  </a:cubicBezTo>
                  <a:cubicBezTo>
                    <a:pt x="11" y="5"/>
                    <a:pt x="14" y="1"/>
                    <a:pt x="1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2" name="Freeform 440">
              <a:extLst>
                <a:ext uri="{FF2B5EF4-FFF2-40B4-BE49-F238E27FC236}">
                  <a16:creationId xmlns:a16="http://schemas.microsoft.com/office/drawing/2014/main" id="{B8840CC2-F2DC-764C-B0A5-F37C5DE54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8163419"/>
              <a:ext cx="187897" cy="264400"/>
            </a:xfrm>
            <a:custGeom>
              <a:avLst/>
              <a:gdLst>
                <a:gd name="T0" fmla="*/ 12 w 20"/>
                <a:gd name="T1" fmla="*/ 2 h 28"/>
                <a:gd name="T2" fmla="*/ 9 w 20"/>
                <a:gd name="T3" fmla="*/ 2 h 28"/>
                <a:gd name="T4" fmla="*/ 4 w 20"/>
                <a:gd name="T5" fmla="*/ 3 h 28"/>
                <a:gd name="T6" fmla="*/ 3 w 20"/>
                <a:gd name="T7" fmla="*/ 11 h 28"/>
                <a:gd name="T8" fmla="*/ 3 w 20"/>
                <a:gd name="T9" fmla="*/ 13 h 28"/>
                <a:gd name="T10" fmla="*/ 0 w 20"/>
                <a:gd name="T11" fmla="*/ 13 h 28"/>
                <a:gd name="T12" fmla="*/ 3 w 20"/>
                <a:gd name="T13" fmla="*/ 22 h 28"/>
                <a:gd name="T14" fmla="*/ 5 w 20"/>
                <a:gd name="T15" fmla="*/ 20 h 28"/>
                <a:gd name="T16" fmla="*/ 7 w 20"/>
                <a:gd name="T17" fmla="*/ 22 h 28"/>
                <a:gd name="T18" fmla="*/ 4 w 20"/>
                <a:gd name="T19" fmla="*/ 23 h 28"/>
                <a:gd name="T20" fmla="*/ 8 w 20"/>
                <a:gd name="T21" fmla="*/ 26 h 28"/>
                <a:gd name="T22" fmla="*/ 11 w 20"/>
                <a:gd name="T23" fmla="*/ 25 h 28"/>
                <a:gd name="T24" fmla="*/ 15 w 20"/>
                <a:gd name="T25" fmla="*/ 28 h 28"/>
                <a:gd name="T26" fmla="*/ 14 w 20"/>
                <a:gd name="T27" fmla="*/ 25 h 28"/>
                <a:gd name="T28" fmla="*/ 17 w 20"/>
                <a:gd name="T29" fmla="*/ 24 h 28"/>
                <a:gd name="T30" fmla="*/ 10 w 20"/>
                <a:gd name="T31" fmla="*/ 22 h 28"/>
                <a:gd name="T32" fmla="*/ 9 w 20"/>
                <a:gd name="T33" fmla="*/ 16 h 28"/>
                <a:gd name="T34" fmla="*/ 12 w 20"/>
                <a:gd name="T35" fmla="*/ 12 h 28"/>
                <a:gd name="T36" fmla="*/ 13 w 20"/>
                <a:gd name="T37" fmla="*/ 7 h 28"/>
                <a:gd name="T38" fmla="*/ 12 w 20"/>
                <a:gd name="T39" fmla="*/ 2 h 28"/>
                <a:gd name="T40" fmla="*/ 12 w 20"/>
                <a:gd name="T4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28">
                  <a:moveTo>
                    <a:pt x="12" y="2"/>
                  </a:moveTo>
                  <a:cubicBezTo>
                    <a:pt x="10" y="1"/>
                    <a:pt x="11" y="5"/>
                    <a:pt x="9" y="2"/>
                  </a:cubicBezTo>
                  <a:cubicBezTo>
                    <a:pt x="8" y="0"/>
                    <a:pt x="4" y="1"/>
                    <a:pt x="4" y="3"/>
                  </a:cubicBezTo>
                  <a:cubicBezTo>
                    <a:pt x="3" y="6"/>
                    <a:pt x="4" y="8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2" y="14"/>
                    <a:pt x="0" y="13"/>
                    <a:pt x="0" y="13"/>
                  </a:cubicBezTo>
                  <a:cubicBezTo>
                    <a:pt x="0" y="13"/>
                    <a:pt x="2" y="22"/>
                    <a:pt x="3" y="22"/>
                  </a:cubicBezTo>
                  <a:cubicBezTo>
                    <a:pt x="3" y="22"/>
                    <a:pt x="4" y="19"/>
                    <a:pt x="5" y="20"/>
                  </a:cubicBezTo>
                  <a:cubicBezTo>
                    <a:pt x="5" y="20"/>
                    <a:pt x="7" y="21"/>
                    <a:pt x="7" y="22"/>
                  </a:cubicBezTo>
                  <a:cubicBezTo>
                    <a:pt x="7" y="23"/>
                    <a:pt x="4" y="21"/>
                    <a:pt x="4" y="23"/>
                  </a:cubicBezTo>
                  <a:cubicBezTo>
                    <a:pt x="4" y="25"/>
                    <a:pt x="6" y="27"/>
                    <a:pt x="8" y="26"/>
                  </a:cubicBezTo>
                  <a:cubicBezTo>
                    <a:pt x="9" y="26"/>
                    <a:pt x="10" y="24"/>
                    <a:pt x="11" y="25"/>
                  </a:cubicBezTo>
                  <a:cubicBezTo>
                    <a:pt x="11" y="25"/>
                    <a:pt x="15" y="28"/>
                    <a:pt x="15" y="28"/>
                  </a:cubicBezTo>
                  <a:cubicBezTo>
                    <a:pt x="16" y="27"/>
                    <a:pt x="13" y="26"/>
                    <a:pt x="14" y="25"/>
                  </a:cubicBezTo>
                  <a:cubicBezTo>
                    <a:pt x="13" y="26"/>
                    <a:pt x="20" y="28"/>
                    <a:pt x="17" y="24"/>
                  </a:cubicBezTo>
                  <a:cubicBezTo>
                    <a:pt x="15" y="22"/>
                    <a:pt x="11" y="25"/>
                    <a:pt x="10" y="22"/>
                  </a:cubicBezTo>
                  <a:cubicBezTo>
                    <a:pt x="9" y="20"/>
                    <a:pt x="9" y="19"/>
                    <a:pt x="9" y="16"/>
                  </a:cubicBezTo>
                  <a:cubicBezTo>
                    <a:pt x="9" y="14"/>
                    <a:pt x="11" y="14"/>
                    <a:pt x="12" y="12"/>
                  </a:cubicBezTo>
                  <a:cubicBezTo>
                    <a:pt x="14" y="10"/>
                    <a:pt x="14" y="9"/>
                    <a:pt x="13" y="7"/>
                  </a:cubicBezTo>
                  <a:cubicBezTo>
                    <a:pt x="13" y="7"/>
                    <a:pt x="13" y="2"/>
                    <a:pt x="12" y="2"/>
                  </a:cubicBezTo>
                  <a:cubicBezTo>
                    <a:pt x="11" y="2"/>
                    <a:pt x="13" y="2"/>
                    <a:pt x="1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3" name="Freeform 441">
              <a:extLst>
                <a:ext uri="{FF2B5EF4-FFF2-40B4-BE49-F238E27FC236}">
                  <a16:creationId xmlns:a16="http://schemas.microsoft.com/office/drawing/2014/main" id="{FE075C81-B881-1B45-990F-45021BAE2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8389592"/>
              <a:ext cx="57323" cy="73269"/>
            </a:xfrm>
            <a:custGeom>
              <a:avLst/>
              <a:gdLst>
                <a:gd name="T0" fmla="*/ 3 w 6"/>
                <a:gd name="T1" fmla="*/ 1 h 8"/>
                <a:gd name="T2" fmla="*/ 1 w 6"/>
                <a:gd name="T3" fmla="*/ 1 h 8"/>
                <a:gd name="T4" fmla="*/ 0 w 6"/>
                <a:gd name="T5" fmla="*/ 3 h 8"/>
                <a:gd name="T6" fmla="*/ 2 w 6"/>
                <a:gd name="T7" fmla="*/ 6 h 8"/>
                <a:gd name="T8" fmla="*/ 5 w 6"/>
                <a:gd name="T9" fmla="*/ 7 h 8"/>
                <a:gd name="T10" fmla="*/ 4 w 6"/>
                <a:gd name="T11" fmla="*/ 4 h 8"/>
                <a:gd name="T12" fmla="*/ 3 w 6"/>
                <a:gd name="T13" fmla="*/ 1 h 8"/>
                <a:gd name="T14" fmla="*/ 3 w 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8">
                  <a:moveTo>
                    <a:pt x="3" y="1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1" y="4"/>
                    <a:pt x="0" y="5"/>
                    <a:pt x="2" y="6"/>
                  </a:cubicBezTo>
                  <a:cubicBezTo>
                    <a:pt x="2" y="6"/>
                    <a:pt x="6" y="8"/>
                    <a:pt x="5" y="7"/>
                  </a:cubicBezTo>
                  <a:cubicBezTo>
                    <a:pt x="5" y="6"/>
                    <a:pt x="5" y="5"/>
                    <a:pt x="4" y="4"/>
                  </a:cubicBezTo>
                  <a:cubicBezTo>
                    <a:pt x="2" y="4"/>
                    <a:pt x="2" y="1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4" name="Freeform 442">
              <a:extLst>
                <a:ext uri="{FF2B5EF4-FFF2-40B4-BE49-F238E27FC236}">
                  <a16:creationId xmlns:a16="http://schemas.microsoft.com/office/drawing/2014/main" id="{E05F9441-F35D-2147-8EE4-D44A273C3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8453303"/>
              <a:ext cx="92356" cy="124237"/>
            </a:xfrm>
            <a:custGeom>
              <a:avLst/>
              <a:gdLst>
                <a:gd name="T0" fmla="*/ 4 w 10"/>
                <a:gd name="T1" fmla="*/ 0 h 13"/>
                <a:gd name="T2" fmla="*/ 2 w 10"/>
                <a:gd name="T3" fmla="*/ 1 h 13"/>
                <a:gd name="T4" fmla="*/ 4 w 10"/>
                <a:gd name="T5" fmla="*/ 4 h 13"/>
                <a:gd name="T6" fmla="*/ 4 w 10"/>
                <a:gd name="T7" fmla="*/ 9 h 13"/>
                <a:gd name="T8" fmla="*/ 5 w 10"/>
                <a:gd name="T9" fmla="*/ 13 h 13"/>
                <a:gd name="T10" fmla="*/ 5 w 10"/>
                <a:gd name="T11" fmla="*/ 11 h 13"/>
                <a:gd name="T12" fmla="*/ 9 w 10"/>
                <a:gd name="T13" fmla="*/ 8 h 13"/>
                <a:gd name="T14" fmla="*/ 8 w 10"/>
                <a:gd name="T15" fmla="*/ 6 h 13"/>
                <a:gd name="T16" fmla="*/ 9 w 10"/>
                <a:gd name="T17" fmla="*/ 5 h 13"/>
                <a:gd name="T18" fmla="*/ 7 w 10"/>
                <a:gd name="T19" fmla="*/ 1 h 13"/>
                <a:gd name="T20" fmla="*/ 4 w 10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4" y="0"/>
                  </a:moveTo>
                  <a:cubicBezTo>
                    <a:pt x="3" y="0"/>
                    <a:pt x="4" y="0"/>
                    <a:pt x="2" y="1"/>
                  </a:cubicBezTo>
                  <a:cubicBezTo>
                    <a:pt x="1" y="2"/>
                    <a:pt x="3" y="3"/>
                    <a:pt x="4" y="4"/>
                  </a:cubicBezTo>
                  <a:cubicBezTo>
                    <a:pt x="5" y="6"/>
                    <a:pt x="0" y="7"/>
                    <a:pt x="4" y="9"/>
                  </a:cubicBezTo>
                  <a:cubicBezTo>
                    <a:pt x="5" y="10"/>
                    <a:pt x="3" y="12"/>
                    <a:pt x="5" y="13"/>
                  </a:cubicBezTo>
                  <a:cubicBezTo>
                    <a:pt x="6" y="13"/>
                    <a:pt x="6" y="12"/>
                    <a:pt x="5" y="11"/>
                  </a:cubicBezTo>
                  <a:cubicBezTo>
                    <a:pt x="3" y="5"/>
                    <a:pt x="9" y="10"/>
                    <a:pt x="9" y="8"/>
                  </a:cubicBezTo>
                  <a:cubicBezTo>
                    <a:pt x="9" y="7"/>
                    <a:pt x="7" y="6"/>
                    <a:pt x="8" y="6"/>
                  </a:cubicBezTo>
                  <a:cubicBezTo>
                    <a:pt x="8" y="5"/>
                    <a:pt x="10" y="6"/>
                    <a:pt x="9" y="5"/>
                  </a:cubicBezTo>
                  <a:cubicBezTo>
                    <a:pt x="8" y="4"/>
                    <a:pt x="6" y="3"/>
                    <a:pt x="7" y="1"/>
                  </a:cubicBezTo>
                  <a:cubicBezTo>
                    <a:pt x="7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5" name="Freeform 443">
              <a:extLst>
                <a:ext uri="{FF2B5EF4-FFF2-40B4-BE49-F238E27FC236}">
                  <a16:creationId xmlns:a16="http://schemas.microsoft.com/office/drawing/2014/main" id="{C4629351-4EC2-2941-B3CC-83A093671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2936" y="8399150"/>
              <a:ext cx="57323" cy="73269"/>
            </a:xfrm>
            <a:custGeom>
              <a:avLst/>
              <a:gdLst>
                <a:gd name="T0" fmla="*/ 6 w 6"/>
                <a:gd name="T1" fmla="*/ 5 h 8"/>
                <a:gd name="T2" fmla="*/ 0 w 6"/>
                <a:gd name="T3" fmla="*/ 2 h 8"/>
                <a:gd name="T4" fmla="*/ 3 w 6"/>
                <a:gd name="T5" fmla="*/ 6 h 8"/>
                <a:gd name="T6" fmla="*/ 6 w 6"/>
                <a:gd name="T7" fmla="*/ 5 h 8"/>
                <a:gd name="T8" fmla="*/ 6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5"/>
                  </a:moveTo>
                  <a:cubicBezTo>
                    <a:pt x="5" y="4"/>
                    <a:pt x="3" y="0"/>
                    <a:pt x="0" y="2"/>
                  </a:cubicBezTo>
                  <a:cubicBezTo>
                    <a:pt x="0" y="2"/>
                    <a:pt x="3" y="5"/>
                    <a:pt x="3" y="6"/>
                  </a:cubicBezTo>
                  <a:cubicBezTo>
                    <a:pt x="3" y="8"/>
                    <a:pt x="6" y="8"/>
                    <a:pt x="6" y="5"/>
                  </a:cubicBezTo>
                  <a:cubicBezTo>
                    <a:pt x="6" y="5"/>
                    <a:pt x="6" y="6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6" name="Freeform 444">
              <a:extLst>
                <a:ext uri="{FF2B5EF4-FFF2-40B4-BE49-F238E27FC236}">
                  <a16:creationId xmlns:a16="http://schemas.microsoft.com/office/drawing/2014/main" id="{6210F908-8E31-304B-8471-8808917C5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79818" y="8472417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2 h 10"/>
                <a:gd name="T4" fmla="*/ 2 w 9"/>
                <a:gd name="T5" fmla="*/ 4 h 10"/>
                <a:gd name="T6" fmla="*/ 1 w 9"/>
                <a:gd name="T7" fmla="*/ 9 h 10"/>
                <a:gd name="T8" fmla="*/ 6 w 9"/>
                <a:gd name="T9" fmla="*/ 6 h 10"/>
                <a:gd name="T10" fmla="*/ 3 w 9"/>
                <a:gd name="T11" fmla="*/ 2 h 10"/>
                <a:gd name="T12" fmla="*/ 3 w 9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2" y="3"/>
                    <a:pt x="2" y="4"/>
                  </a:cubicBezTo>
                  <a:cubicBezTo>
                    <a:pt x="3" y="5"/>
                    <a:pt x="0" y="8"/>
                    <a:pt x="1" y="9"/>
                  </a:cubicBezTo>
                  <a:cubicBezTo>
                    <a:pt x="1" y="10"/>
                    <a:pt x="5" y="6"/>
                    <a:pt x="6" y="6"/>
                  </a:cubicBezTo>
                  <a:cubicBezTo>
                    <a:pt x="9" y="6"/>
                    <a:pt x="3" y="2"/>
                    <a:pt x="3" y="2"/>
                  </a:cubicBezTo>
                  <a:cubicBezTo>
                    <a:pt x="1" y="0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7" name="Freeform 445">
              <a:extLst>
                <a:ext uri="{FF2B5EF4-FFF2-40B4-BE49-F238E27FC236}">
                  <a16:creationId xmlns:a16="http://schemas.microsoft.com/office/drawing/2014/main" id="{EAE50854-C40C-4E44-80A3-3712BD815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8926" y="8529755"/>
              <a:ext cx="63695" cy="101936"/>
            </a:xfrm>
            <a:custGeom>
              <a:avLst/>
              <a:gdLst>
                <a:gd name="T0" fmla="*/ 6 w 7"/>
                <a:gd name="T1" fmla="*/ 1 h 11"/>
                <a:gd name="T2" fmla="*/ 3 w 7"/>
                <a:gd name="T3" fmla="*/ 5 h 11"/>
                <a:gd name="T4" fmla="*/ 3 w 7"/>
                <a:gd name="T5" fmla="*/ 9 h 11"/>
                <a:gd name="T6" fmla="*/ 5 w 7"/>
                <a:gd name="T7" fmla="*/ 6 h 11"/>
                <a:gd name="T8" fmla="*/ 6 w 7"/>
                <a:gd name="T9" fmla="*/ 1 h 11"/>
                <a:gd name="T10" fmla="*/ 6 w 7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1">
                  <a:moveTo>
                    <a:pt x="6" y="1"/>
                  </a:moveTo>
                  <a:cubicBezTo>
                    <a:pt x="3" y="1"/>
                    <a:pt x="4" y="4"/>
                    <a:pt x="3" y="5"/>
                  </a:cubicBezTo>
                  <a:cubicBezTo>
                    <a:pt x="0" y="7"/>
                    <a:pt x="1" y="7"/>
                    <a:pt x="3" y="9"/>
                  </a:cubicBezTo>
                  <a:cubicBezTo>
                    <a:pt x="6" y="11"/>
                    <a:pt x="4" y="8"/>
                    <a:pt x="5" y="6"/>
                  </a:cubicBezTo>
                  <a:cubicBezTo>
                    <a:pt x="5" y="6"/>
                    <a:pt x="7" y="0"/>
                    <a:pt x="6" y="1"/>
                  </a:cubicBezTo>
                  <a:cubicBezTo>
                    <a:pt x="5" y="1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8" name="Freeform 446">
              <a:extLst>
                <a:ext uri="{FF2B5EF4-FFF2-40B4-BE49-F238E27FC236}">
                  <a16:creationId xmlns:a16="http://schemas.microsoft.com/office/drawing/2014/main" id="{B758FE49-D9BF-0B46-81C8-B34BED91B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3063" y="8520200"/>
              <a:ext cx="38217" cy="73269"/>
            </a:xfrm>
            <a:custGeom>
              <a:avLst/>
              <a:gdLst>
                <a:gd name="T0" fmla="*/ 3 w 4"/>
                <a:gd name="T1" fmla="*/ 1 h 8"/>
                <a:gd name="T2" fmla="*/ 0 w 4"/>
                <a:gd name="T3" fmla="*/ 8 h 8"/>
                <a:gd name="T4" fmla="*/ 3 w 4"/>
                <a:gd name="T5" fmla="*/ 5 h 8"/>
                <a:gd name="T6" fmla="*/ 3 w 4"/>
                <a:gd name="T7" fmla="*/ 1 h 8"/>
                <a:gd name="T8" fmla="*/ 3 w 4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3" y="1"/>
                  </a:moveTo>
                  <a:cubicBezTo>
                    <a:pt x="2" y="1"/>
                    <a:pt x="0" y="7"/>
                    <a:pt x="0" y="8"/>
                  </a:cubicBezTo>
                  <a:cubicBezTo>
                    <a:pt x="0" y="8"/>
                    <a:pt x="2" y="6"/>
                    <a:pt x="3" y="5"/>
                  </a:cubicBezTo>
                  <a:cubicBezTo>
                    <a:pt x="3" y="5"/>
                    <a:pt x="4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9" name="Freeform 447">
              <a:extLst>
                <a:ext uri="{FF2B5EF4-FFF2-40B4-BE49-F238E27FC236}">
                  <a16:creationId xmlns:a16="http://schemas.microsoft.com/office/drawing/2014/main" id="{B45D1124-B088-7E48-9F5F-8CC91D44B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67983"/>
              <a:ext cx="57323" cy="35042"/>
            </a:xfrm>
            <a:custGeom>
              <a:avLst/>
              <a:gdLst>
                <a:gd name="T0" fmla="*/ 1 w 6"/>
                <a:gd name="T1" fmla="*/ 1 h 4"/>
                <a:gd name="T2" fmla="*/ 3 w 6"/>
                <a:gd name="T3" fmla="*/ 3 h 4"/>
                <a:gd name="T4" fmla="*/ 1 w 6"/>
                <a:gd name="T5" fmla="*/ 1 h 4"/>
                <a:gd name="T6" fmla="*/ 1 w 6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3"/>
                    <a:pt x="1" y="4"/>
                    <a:pt x="3" y="3"/>
                  </a:cubicBezTo>
                  <a:cubicBezTo>
                    <a:pt x="6" y="3"/>
                    <a:pt x="2" y="0"/>
                    <a:pt x="1" y="1"/>
                  </a:cubicBezTo>
                  <a:cubicBezTo>
                    <a:pt x="1" y="2"/>
                    <a:pt x="2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0" name="Freeform 448">
              <a:extLst>
                <a:ext uri="{FF2B5EF4-FFF2-40B4-BE49-F238E27FC236}">
                  <a16:creationId xmlns:a16="http://schemas.microsoft.com/office/drawing/2014/main" id="{43B844E0-A2BC-2147-B7A4-5BB8517A0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93469"/>
              <a:ext cx="130574" cy="197506"/>
            </a:xfrm>
            <a:custGeom>
              <a:avLst/>
              <a:gdLst>
                <a:gd name="T0" fmla="*/ 10 w 14"/>
                <a:gd name="T1" fmla="*/ 0 h 21"/>
                <a:gd name="T2" fmla="*/ 9 w 14"/>
                <a:gd name="T3" fmla="*/ 2 h 21"/>
                <a:gd name="T4" fmla="*/ 7 w 14"/>
                <a:gd name="T5" fmla="*/ 4 h 21"/>
                <a:gd name="T6" fmla="*/ 3 w 14"/>
                <a:gd name="T7" fmla="*/ 6 h 21"/>
                <a:gd name="T8" fmla="*/ 2 w 14"/>
                <a:gd name="T9" fmla="*/ 11 h 21"/>
                <a:gd name="T10" fmla="*/ 2 w 14"/>
                <a:gd name="T11" fmla="*/ 14 h 21"/>
                <a:gd name="T12" fmla="*/ 3 w 14"/>
                <a:gd name="T13" fmla="*/ 18 h 21"/>
                <a:gd name="T14" fmla="*/ 8 w 14"/>
                <a:gd name="T15" fmla="*/ 19 h 21"/>
                <a:gd name="T16" fmla="*/ 8 w 14"/>
                <a:gd name="T17" fmla="*/ 16 h 21"/>
                <a:gd name="T18" fmla="*/ 10 w 14"/>
                <a:gd name="T19" fmla="*/ 12 h 21"/>
                <a:gd name="T20" fmla="*/ 12 w 14"/>
                <a:gd name="T21" fmla="*/ 17 h 21"/>
                <a:gd name="T22" fmla="*/ 13 w 14"/>
                <a:gd name="T23" fmla="*/ 14 h 21"/>
                <a:gd name="T24" fmla="*/ 13 w 14"/>
                <a:gd name="T25" fmla="*/ 10 h 21"/>
                <a:gd name="T26" fmla="*/ 10 w 14"/>
                <a:gd name="T27" fmla="*/ 0 h 21"/>
                <a:gd name="T28" fmla="*/ 10 w 14"/>
                <a:gd name="T2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0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3"/>
                    <a:pt x="9" y="3"/>
                    <a:pt x="7" y="4"/>
                  </a:cubicBezTo>
                  <a:cubicBezTo>
                    <a:pt x="6" y="4"/>
                    <a:pt x="4" y="6"/>
                    <a:pt x="3" y="6"/>
                  </a:cubicBezTo>
                  <a:cubicBezTo>
                    <a:pt x="1" y="9"/>
                    <a:pt x="0" y="9"/>
                    <a:pt x="2" y="11"/>
                  </a:cubicBezTo>
                  <a:cubicBezTo>
                    <a:pt x="3" y="12"/>
                    <a:pt x="2" y="13"/>
                    <a:pt x="2" y="14"/>
                  </a:cubicBezTo>
                  <a:cubicBezTo>
                    <a:pt x="1" y="16"/>
                    <a:pt x="2" y="17"/>
                    <a:pt x="3" y="18"/>
                  </a:cubicBezTo>
                  <a:cubicBezTo>
                    <a:pt x="5" y="19"/>
                    <a:pt x="7" y="19"/>
                    <a:pt x="8" y="19"/>
                  </a:cubicBezTo>
                  <a:cubicBezTo>
                    <a:pt x="11" y="21"/>
                    <a:pt x="9" y="18"/>
                    <a:pt x="8" y="16"/>
                  </a:cubicBezTo>
                  <a:cubicBezTo>
                    <a:pt x="8" y="16"/>
                    <a:pt x="8" y="12"/>
                    <a:pt x="10" y="12"/>
                  </a:cubicBezTo>
                  <a:cubicBezTo>
                    <a:pt x="11" y="12"/>
                    <a:pt x="11" y="17"/>
                    <a:pt x="12" y="17"/>
                  </a:cubicBezTo>
                  <a:cubicBezTo>
                    <a:pt x="12" y="17"/>
                    <a:pt x="13" y="14"/>
                    <a:pt x="13" y="14"/>
                  </a:cubicBezTo>
                  <a:cubicBezTo>
                    <a:pt x="14" y="12"/>
                    <a:pt x="14" y="11"/>
                    <a:pt x="13" y="10"/>
                  </a:cubicBezTo>
                  <a:cubicBezTo>
                    <a:pt x="13" y="7"/>
                    <a:pt x="13" y="1"/>
                    <a:pt x="10" y="0"/>
                  </a:cubicBezTo>
                  <a:cubicBezTo>
                    <a:pt x="9" y="0"/>
                    <a:pt x="10" y="1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1" name="Freeform 449">
              <a:extLst>
                <a:ext uri="{FF2B5EF4-FFF2-40B4-BE49-F238E27FC236}">
                  <a16:creationId xmlns:a16="http://schemas.microsoft.com/office/drawing/2014/main" id="{CF4B9410-6C12-664D-B849-FA2D06B14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9371" y="8631694"/>
              <a:ext cx="111465" cy="95566"/>
            </a:xfrm>
            <a:custGeom>
              <a:avLst/>
              <a:gdLst>
                <a:gd name="T0" fmla="*/ 8 w 12"/>
                <a:gd name="T1" fmla="*/ 1 h 10"/>
                <a:gd name="T2" fmla="*/ 2 w 12"/>
                <a:gd name="T3" fmla="*/ 4 h 10"/>
                <a:gd name="T4" fmla="*/ 0 w 12"/>
                <a:gd name="T5" fmla="*/ 10 h 10"/>
                <a:gd name="T6" fmla="*/ 2 w 12"/>
                <a:gd name="T7" fmla="*/ 6 h 10"/>
                <a:gd name="T8" fmla="*/ 4 w 12"/>
                <a:gd name="T9" fmla="*/ 6 h 10"/>
                <a:gd name="T10" fmla="*/ 6 w 12"/>
                <a:gd name="T11" fmla="*/ 7 h 10"/>
                <a:gd name="T12" fmla="*/ 8 w 12"/>
                <a:gd name="T13" fmla="*/ 7 h 10"/>
                <a:gd name="T14" fmla="*/ 8 w 12"/>
                <a:gd name="T15" fmla="*/ 5 h 10"/>
                <a:gd name="T16" fmla="*/ 8 w 12"/>
                <a:gd name="T17" fmla="*/ 1 h 10"/>
                <a:gd name="T18" fmla="*/ 8 w 12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0">
                  <a:moveTo>
                    <a:pt x="8" y="1"/>
                  </a:moveTo>
                  <a:cubicBezTo>
                    <a:pt x="6" y="0"/>
                    <a:pt x="5" y="4"/>
                    <a:pt x="2" y="4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6"/>
                    <a:pt x="4" y="5"/>
                    <a:pt x="4" y="6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7"/>
                    <a:pt x="7" y="8"/>
                    <a:pt x="8" y="7"/>
                  </a:cubicBezTo>
                  <a:cubicBezTo>
                    <a:pt x="8" y="7"/>
                    <a:pt x="8" y="5"/>
                    <a:pt x="8" y="5"/>
                  </a:cubicBezTo>
                  <a:cubicBezTo>
                    <a:pt x="9" y="3"/>
                    <a:pt x="11" y="2"/>
                    <a:pt x="8" y="1"/>
                  </a:cubicBezTo>
                  <a:cubicBezTo>
                    <a:pt x="7" y="1"/>
                    <a:pt x="12" y="3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2" name="Freeform 450">
              <a:extLst>
                <a:ext uri="{FF2B5EF4-FFF2-40B4-BE49-F238E27FC236}">
                  <a16:creationId xmlns:a16="http://schemas.microsoft.com/office/drawing/2014/main" id="{AF056BB6-A054-B24F-8990-75B8C7A18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3256" y="8539313"/>
              <a:ext cx="111465" cy="111494"/>
            </a:xfrm>
            <a:custGeom>
              <a:avLst/>
              <a:gdLst>
                <a:gd name="T0" fmla="*/ 11 w 12"/>
                <a:gd name="T1" fmla="*/ 0 h 12"/>
                <a:gd name="T2" fmla="*/ 6 w 12"/>
                <a:gd name="T3" fmla="*/ 6 h 12"/>
                <a:gd name="T4" fmla="*/ 0 w 12"/>
                <a:gd name="T5" fmla="*/ 12 h 12"/>
                <a:gd name="T6" fmla="*/ 4 w 12"/>
                <a:gd name="T7" fmla="*/ 10 h 12"/>
                <a:gd name="T8" fmla="*/ 8 w 12"/>
                <a:gd name="T9" fmla="*/ 7 h 12"/>
                <a:gd name="T10" fmla="*/ 10 w 12"/>
                <a:gd name="T11" fmla="*/ 3 h 12"/>
                <a:gd name="T12" fmla="*/ 11 w 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0"/>
                  </a:moveTo>
                  <a:cubicBezTo>
                    <a:pt x="9" y="1"/>
                    <a:pt x="7" y="4"/>
                    <a:pt x="6" y="6"/>
                  </a:cubicBezTo>
                  <a:cubicBezTo>
                    <a:pt x="5" y="7"/>
                    <a:pt x="0" y="10"/>
                    <a:pt x="0" y="12"/>
                  </a:cubicBezTo>
                  <a:cubicBezTo>
                    <a:pt x="0" y="12"/>
                    <a:pt x="3" y="11"/>
                    <a:pt x="4" y="10"/>
                  </a:cubicBezTo>
                  <a:cubicBezTo>
                    <a:pt x="5" y="10"/>
                    <a:pt x="7" y="8"/>
                    <a:pt x="8" y="7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1" y="3"/>
                    <a:pt x="12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3" name="Freeform 451">
              <a:extLst>
                <a:ext uri="{FF2B5EF4-FFF2-40B4-BE49-F238E27FC236}">
                  <a16:creationId xmlns:a16="http://schemas.microsoft.com/office/drawing/2014/main" id="{A17CC2FE-1068-5940-9B37-4770135F7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1283" y="8399150"/>
              <a:ext cx="19109" cy="9556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4" name="Freeform 452">
              <a:extLst>
                <a:ext uri="{FF2B5EF4-FFF2-40B4-BE49-F238E27FC236}">
                  <a16:creationId xmlns:a16="http://schemas.microsoft.com/office/drawing/2014/main" id="{5A5F8B32-BCFE-604F-9717-D733F3FE3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7776" y="8781415"/>
              <a:ext cx="522294" cy="544729"/>
            </a:xfrm>
            <a:custGeom>
              <a:avLst/>
              <a:gdLst>
                <a:gd name="T0" fmla="*/ 12 w 56"/>
                <a:gd name="T1" fmla="*/ 3 h 58"/>
                <a:gd name="T2" fmla="*/ 4 w 56"/>
                <a:gd name="T3" fmla="*/ 2 h 58"/>
                <a:gd name="T4" fmla="*/ 2 w 56"/>
                <a:gd name="T5" fmla="*/ 3 h 58"/>
                <a:gd name="T6" fmla="*/ 6 w 56"/>
                <a:gd name="T7" fmla="*/ 9 h 58"/>
                <a:gd name="T8" fmla="*/ 11 w 56"/>
                <a:gd name="T9" fmla="*/ 13 h 58"/>
                <a:gd name="T10" fmla="*/ 13 w 56"/>
                <a:gd name="T11" fmla="*/ 17 h 58"/>
                <a:gd name="T12" fmla="*/ 17 w 56"/>
                <a:gd name="T13" fmla="*/ 19 h 58"/>
                <a:gd name="T14" fmla="*/ 20 w 56"/>
                <a:gd name="T15" fmla="*/ 26 h 58"/>
                <a:gd name="T16" fmla="*/ 22 w 56"/>
                <a:gd name="T17" fmla="*/ 28 h 58"/>
                <a:gd name="T18" fmla="*/ 26 w 56"/>
                <a:gd name="T19" fmla="*/ 33 h 58"/>
                <a:gd name="T20" fmla="*/ 30 w 56"/>
                <a:gd name="T21" fmla="*/ 42 h 58"/>
                <a:gd name="T22" fmla="*/ 41 w 56"/>
                <a:gd name="T23" fmla="*/ 52 h 58"/>
                <a:gd name="T24" fmla="*/ 46 w 56"/>
                <a:gd name="T25" fmla="*/ 57 h 58"/>
                <a:gd name="T26" fmla="*/ 54 w 56"/>
                <a:gd name="T27" fmla="*/ 57 h 58"/>
                <a:gd name="T28" fmla="*/ 54 w 56"/>
                <a:gd name="T29" fmla="*/ 46 h 58"/>
                <a:gd name="T30" fmla="*/ 55 w 56"/>
                <a:gd name="T31" fmla="*/ 44 h 58"/>
                <a:gd name="T32" fmla="*/ 52 w 56"/>
                <a:gd name="T33" fmla="*/ 41 h 58"/>
                <a:gd name="T34" fmla="*/ 50 w 56"/>
                <a:gd name="T35" fmla="*/ 40 h 58"/>
                <a:gd name="T36" fmla="*/ 48 w 56"/>
                <a:gd name="T37" fmla="*/ 42 h 58"/>
                <a:gd name="T38" fmla="*/ 48 w 56"/>
                <a:gd name="T39" fmla="*/ 38 h 58"/>
                <a:gd name="T40" fmla="*/ 47 w 56"/>
                <a:gd name="T41" fmla="*/ 36 h 58"/>
                <a:gd name="T42" fmla="*/ 44 w 56"/>
                <a:gd name="T43" fmla="*/ 34 h 58"/>
                <a:gd name="T44" fmla="*/ 42 w 56"/>
                <a:gd name="T45" fmla="*/ 30 h 58"/>
                <a:gd name="T46" fmla="*/ 42 w 56"/>
                <a:gd name="T47" fmla="*/ 29 h 58"/>
                <a:gd name="T48" fmla="*/ 43 w 56"/>
                <a:gd name="T49" fmla="*/ 28 h 58"/>
                <a:gd name="T50" fmla="*/ 38 w 56"/>
                <a:gd name="T51" fmla="*/ 27 h 58"/>
                <a:gd name="T52" fmla="*/ 38 w 56"/>
                <a:gd name="T53" fmla="*/ 25 h 58"/>
                <a:gd name="T54" fmla="*/ 36 w 56"/>
                <a:gd name="T55" fmla="*/ 24 h 58"/>
                <a:gd name="T56" fmla="*/ 37 w 56"/>
                <a:gd name="T57" fmla="*/ 23 h 58"/>
                <a:gd name="T58" fmla="*/ 35 w 56"/>
                <a:gd name="T59" fmla="*/ 22 h 58"/>
                <a:gd name="T60" fmla="*/ 34 w 56"/>
                <a:gd name="T61" fmla="*/ 21 h 58"/>
                <a:gd name="T62" fmla="*/ 31 w 56"/>
                <a:gd name="T63" fmla="*/ 19 h 58"/>
                <a:gd name="T64" fmla="*/ 30 w 56"/>
                <a:gd name="T65" fmla="*/ 19 h 58"/>
                <a:gd name="T66" fmla="*/ 25 w 56"/>
                <a:gd name="T67" fmla="*/ 16 h 58"/>
                <a:gd name="T68" fmla="*/ 21 w 56"/>
                <a:gd name="T69" fmla="*/ 11 h 58"/>
                <a:gd name="T70" fmla="*/ 16 w 56"/>
                <a:gd name="T71" fmla="*/ 7 h 58"/>
                <a:gd name="T72" fmla="*/ 12 w 56"/>
                <a:gd name="T73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" h="58">
                  <a:moveTo>
                    <a:pt x="12" y="3"/>
                  </a:moveTo>
                  <a:cubicBezTo>
                    <a:pt x="9" y="3"/>
                    <a:pt x="7" y="3"/>
                    <a:pt x="4" y="2"/>
                  </a:cubicBezTo>
                  <a:cubicBezTo>
                    <a:pt x="2" y="1"/>
                    <a:pt x="0" y="0"/>
                    <a:pt x="2" y="3"/>
                  </a:cubicBezTo>
                  <a:cubicBezTo>
                    <a:pt x="3" y="5"/>
                    <a:pt x="4" y="8"/>
                    <a:pt x="6" y="9"/>
                  </a:cubicBezTo>
                  <a:cubicBezTo>
                    <a:pt x="8" y="10"/>
                    <a:pt x="10" y="11"/>
                    <a:pt x="11" y="13"/>
                  </a:cubicBezTo>
                  <a:cubicBezTo>
                    <a:pt x="12" y="14"/>
                    <a:pt x="12" y="16"/>
                    <a:pt x="13" y="17"/>
                  </a:cubicBezTo>
                  <a:cubicBezTo>
                    <a:pt x="15" y="18"/>
                    <a:pt x="16" y="18"/>
                    <a:pt x="17" y="19"/>
                  </a:cubicBezTo>
                  <a:cubicBezTo>
                    <a:pt x="19" y="21"/>
                    <a:pt x="19" y="24"/>
                    <a:pt x="20" y="26"/>
                  </a:cubicBezTo>
                  <a:cubicBezTo>
                    <a:pt x="21" y="27"/>
                    <a:pt x="22" y="28"/>
                    <a:pt x="22" y="28"/>
                  </a:cubicBezTo>
                  <a:cubicBezTo>
                    <a:pt x="24" y="30"/>
                    <a:pt x="25" y="31"/>
                    <a:pt x="26" y="33"/>
                  </a:cubicBezTo>
                  <a:cubicBezTo>
                    <a:pt x="28" y="36"/>
                    <a:pt x="28" y="39"/>
                    <a:pt x="30" y="42"/>
                  </a:cubicBezTo>
                  <a:cubicBezTo>
                    <a:pt x="34" y="45"/>
                    <a:pt x="37" y="49"/>
                    <a:pt x="41" y="52"/>
                  </a:cubicBezTo>
                  <a:cubicBezTo>
                    <a:pt x="43" y="54"/>
                    <a:pt x="44" y="55"/>
                    <a:pt x="46" y="57"/>
                  </a:cubicBezTo>
                  <a:cubicBezTo>
                    <a:pt x="47" y="57"/>
                    <a:pt x="53" y="58"/>
                    <a:pt x="54" y="57"/>
                  </a:cubicBezTo>
                  <a:cubicBezTo>
                    <a:pt x="55" y="56"/>
                    <a:pt x="53" y="48"/>
                    <a:pt x="54" y="46"/>
                  </a:cubicBezTo>
                  <a:cubicBezTo>
                    <a:pt x="54" y="45"/>
                    <a:pt x="56" y="45"/>
                    <a:pt x="55" y="44"/>
                  </a:cubicBezTo>
                  <a:cubicBezTo>
                    <a:pt x="54" y="43"/>
                    <a:pt x="53" y="42"/>
                    <a:pt x="52" y="41"/>
                  </a:cubicBezTo>
                  <a:cubicBezTo>
                    <a:pt x="52" y="41"/>
                    <a:pt x="51" y="40"/>
                    <a:pt x="50" y="40"/>
                  </a:cubicBezTo>
                  <a:cubicBezTo>
                    <a:pt x="49" y="40"/>
                    <a:pt x="49" y="42"/>
                    <a:pt x="48" y="42"/>
                  </a:cubicBezTo>
                  <a:cubicBezTo>
                    <a:pt x="49" y="42"/>
                    <a:pt x="48" y="38"/>
                    <a:pt x="48" y="38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5"/>
                    <a:pt x="45" y="34"/>
                    <a:pt x="44" y="34"/>
                  </a:cubicBezTo>
                  <a:cubicBezTo>
                    <a:pt x="43" y="33"/>
                    <a:pt x="41" y="32"/>
                    <a:pt x="42" y="30"/>
                  </a:cubicBezTo>
                  <a:cubicBezTo>
                    <a:pt x="42" y="30"/>
                    <a:pt x="41" y="29"/>
                    <a:pt x="42" y="29"/>
                  </a:cubicBezTo>
                  <a:cubicBezTo>
                    <a:pt x="42" y="28"/>
                    <a:pt x="43" y="29"/>
                    <a:pt x="43" y="28"/>
                  </a:cubicBezTo>
                  <a:cubicBezTo>
                    <a:pt x="44" y="26"/>
                    <a:pt x="38" y="26"/>
                    <a:pt x="38" y="27"/>
                  </a:cubicBezTo>
                  <a:cubicBezTo>
                    <a:pt x="38" y="26"/>
                    <a:pt x="42" y="25"/>
                    <a:pt x="38" y="25"/>
                  </a:cubicBezTo>
                  <a:cubicBezTo>
                    <a:pt x="37" y="25"/>
                    <a:pt x="36" y="24"/>
                    <a:pt x="36" y="24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2"/>
                    <a:pt x="35" y="22"/>
                    <a:pt x="35" y="22"/>
                  </a:cubicBezTo>
                  <a:cubicBezTo>
                    <a:pt x="35" y="22"/>
                    <a:pt x="36" y="21"/>
                    <a:pt x="34" y="21"/>
                  </a:cubicBezTo>
                  <a:cubicBezTo>
                    <a:pt x="33" y="20"/>
                    <a:pt x="32" y="20"/>
                    <a:pt x="31" y="19"/>
                  </a:cubicBezTo>
                  <a:cubicBezTo>
                    <a:pt x="28" y="15"/>
                    <a:pt x="30" y="19"/>
                    <a:pt x="30" y="19"/>
                  </a:cubicBezTo>
                  <a:cubicBezTo>
                    <a:pt x="29" y="19"/>
                    <a:pt x="26" y="16"/>
                    <a:pt x="25" y="16"/>
                  </a:cubicBezTo>
                  <a:cubicBezTo>
                    <a:pt x="24" y="14"/>
                    <a:pt x="23" y="12"/>
                    <a:pt x="21" y="11"/>
                  </a:cubicBezTo>
                  <a:cubicBezTo>
                    <a:pt x="19" y="10"/>
                    <a:pt x="18" y="9"/>
                    <a:pt x="16" y="7"/>
                  </a:cubicBezTo>
                  <a:cubicBezTo>
                    <a:pt x="15" y="6"/>
                    <a:pt x="14" y="3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5" name="Freeform 453">
              <a:extLst>
                <a:ext uri="{FF2B5EF4-FFF2-40B4-BE49-F238E27FC236}">
                  <a16:creationId xmlns:a16="http://schemas.microsoft.com/office/drawing/2014/main" id="{84474CA0-FD8A-7849-8327-03BB340E7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0132" y="8978921"/>
              <a:ext cx="47770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6" name="Freeform 454">
              <a:extLst>
                <a:ext uri="{FF2B5EF4-FFF2-40B4-BE49-F238E27FC236}">
                  <a16:creationId xmlns:a16="http://schemas.microsoft.com/office/drawing/2014/main" id="{36BBC14B-D74B-B347-903E-009FD7378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7014" y="9090415"/>
              <a:ext cx="44586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7" name="Freeform 455">
              <a:extLst>
                <a:ext uri="{FF2B5EF4-FFF2-40B4-BE49-F238E27FC236}">
                  <a16:creationId xmlns:a16="http://schemas.microsoft.com/office/drawing/2014/main" id="{76003156-C4ED-DB4E-B846-75448BC2C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2300" y="9119082"/>
              <a:ext cx="66879" cy="66896"/>
            </a:xfrm>
            <a:custGeom>
              <a:avLst/>
              <a:gdLst>
                <a:gd name="T0" fmla="*/ 7 w 7"/>
                <a:gd name="T1" fmla="*/ 7 h 7"/>
                <a:gd name="T2" fmla="*/ 5 w 7"/>
                <a:gd name="T3" fmla="*/ 3 h 7"/>
                <a:gd name="T4" fmla="*/ 0 w 7"/>
                <a:gd name="T5" fmla="*/ 1 h 7"/>
                <a:gd name="T6" fmla="*/ 1 w 7"/>
                <a:gd name="T7" fmla="*/ 3 h 7"/>
                <a:gd name="T8" fmla="*/ 3 w 7"/>
                <a:gd name="T9" fmla="*/ 5 h 7"/>
                <a:gd name="T10" fmla="*/ 7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7" y="5"/>
                    <a:pt x="5" y="5"/>
                    <a:pt x="5" y="3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3" y="3"/>
                    <a:pt x="2" y="4"/>
                    <a:pt x="3" y="5"/>
                  </a:cubicBezTo>
                  <a:cubicBezTo>
                    <a:pt x="3" y="6"/>
                    <a:pt x="7" y="7"/>
                    <a:pt x="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8" name="Freeform 456">
              <a:extLst>
                <a:ext uri="{FF2B5EF4-FFF2-40B4-BE49-F238E27FC236}">
                  <a16:creationId xmlns:a16="http://schemas.microsoft.com/office/drawing/2014/main" id="{75996A5B-DDA3-1746-A0BF-7476C503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7396" y="9166867"/>
              <a:ext cx="35033" cy="35042"/>
            </a:xfrm>
            <a:custGeom>
              <a:avLst/>
              <a:gdLst>
                <a:gd name="T0" fmla="*/ 2 w 4"/>
                <a:gd name="T1" fmla="*/ 3 h 4"/>
                <a:gd name="T2" fmla="*/ 2 w 4"/>
                <a:gd name="T3" fmla="*/ 0 h 4"/>
                <a:gd name="T4" fmla="*/ 2 w 4"/>
                <a:gd name="T5" fmla="*/ 3 h 4"/>
                <a:gd name="T6" fmla="*/ 2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0" y="4"/>
                    <a:pt x="0" y="1"/>
                    <a:pt x="2" y="0"/>
                  </a:cubicBezTo>
                  <a:cubicBezTo>
                    <a:pt x="4" y="0"/>
                    <a:pt x="4" y="3"/>
                    <a:pt x="2" y="3"/>
                  </a:cubicBezTo>
                  <a:cubicBezTo>
                    <a:pt x="1" y="4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9" name="Freeform 457">
              <a:extLst>
                <a:ext uri="{FF2B5EF4-FFF2-40B4-BE49-F238E27FC236}">
                  <a16:creationId xmlns:a16="http://schemas.microsoft.com/office/drawing/2014/main" id="{87EC9C2A-4D05-1F4A-9745-4411C231F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1853" y="9326144"/>
              <a:ext cx="429938" cy="140163"/>
            </a:xfrm>
            <a:custGeom>
              <a:avLst/>
              <a:gdLst>
                <a:gd name="T0" fmla="*/ 9 w 46"/>
                <a:gd name="T1" fmla="*/ 0 h 15"/>
                <a:gd name="T2" fmla="*/ 3 w 46"/>
                <a:gd name="T3" fmla="*/ 0 h 15"/>
                <a:gd name="T4" fmla="*/ 0 w 46"/>
                <a:gd name="T5" fmla="*/ 4 h 15"/>
                <a:gd name="T6" fmla="*/ 5 w 46"/>
                <a:gd name="T7" fmla="*/ 6 h 15"/>
                <a:gd name="T8" fmla="*/ 11 w 46"/>
                <a:gd name="T9" fmla="*/ 9 h 15"/>
                <a:gd name="T10" fmla="*/ 15 w 46"/>
                <a:gd name="T11" fmla="*/ 9 h 15"/>
                <a:gd name="T12" fmla="*/ 24 w 46"/>
                <a:gd name="T13" fmla="*/ 11 h 15"/>
                <a:gd name="T14" fmla="*/ 40 w 46"/>
                <a:gd name="T15" fmla="*/ 13 h 15"/>
                <a:gd name="T16" fmla="*/ 45 w 46"/>
                <a:gd name="T17" fmla="*/ 13 h 15"/>
                <a:gd name="T18" fmla="*/ 43 w 46"/>
                <a:gd name="T19" fmla="*/ 9 h 15"/>
                <a:gd name="T20" fmla="*/ 41 w 46"/>
                <a:gd name="T21" fmla="*/ 9 h 15"/>
                <a:gd name="T22" fmla="*/ 37 w 46"/>
                <a:gd name="T23" fmla="*/ 9 h 15"/>
                <a:gd name="T24" fmla="*/ 35 w 46"/>
                <a:gd name="T25" fmla="*/ 6 h 15"/>
                <a:gd name="T26" fmla="*/ 32 w 46"/>
                <a:gd name="T27" fmla="*/ 4 h 15"/>
                <a:gd name="T28" fmla="*/ 27 w 46"/>
                <a:gd name="T29" fmla="*/ 3 h 15"/>
                <a:gd name="T30" fmla="*/ 25 w 46"/>
                <a:gd name="T31" fmla="*/ 4 h 15"/>
                <a:gd name="T32" fmla="*/ 21 w 46"/>
                <a:gd name="T33" fmla="*/ 5 h 15"/>
                <a:gd name="T34" fmla="*/ 15 w 46"/>
                <a:gd name="T35" fmla="*/ 3 h 15"/>
                <a:gd name="T36" fmla="*/ 11 w 46"/>
                <a:gd name="T37" fmla="*/ 2 h 15"/>
                <a:gd name="T38" fmla="*/ 9 w 46"/>
                <a:gd name="T39" fmla="*/ 0 h 15"/>
                <a:gd name="T40" fmla="*/ 9 w 46"/>
                <a:gd name="T4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5">
                  <a:moveTo>
                    <a:pt x="9" y="0"/>
                  </a:moveTo>
                  <a:cubicBezTo>
                    <a:pt x="7" y="1"/>
                    <a:pt x="6" y="0"/>
                    <a:pt x="3" y="0"/>
                  </a:cubicBezTo>
                  <a:cubicBezTo>
                    <a:pt x="3" y="0"/>
                    <a:pt x="0" y="3"/>
                    <a:pt x="0" y="4"/>
                  </a:cubicBezTo>
                  <a:cubicBezTo>
                    <a:pt x="0" y="5"/>
                    <a:pt x="4" y="4"/>
                    <a:pt x="5" y="6"/>
                  </a:cubicBezTo>
                  <a:cubicBezTo>
                    <a:pt x="6" y="8"/>
                    <a:pt x="9" y="8"/>
                    <a:pt x="11" y="9"/>
                  </a:cubicBezTo>
                  <a:cubicBezTo>
                    <a:pt x="13" y="9"/>
                    <a:pt x="14" y="9"/>
                    <a:pt x="15" y="9"/>
                  </a:cubicBezTo>
                  <a:cubicBezTo>
                    <a:pt x="18" y="9"/>
                    <a:pt x="21" y="10"/>
                    <a:pt x="24" y="11"/>
                  </a:cubicBezTo>
                  <a:cubicBezTo>
                    <a:pt x="29" y="12"/>
                    <a:pt x="35" y="11"/>
                    <a:pt x="40" y="13"/>
                  </a:cubicBezTo>
                  <a:cubicBezTo>
                    <a:pt x="41" y="13"/>
                    <a:pt x="44" y="15"/>
                    <a:pt x="45" y="13"/>
                  </a:cubicBezTo>
                  <a:cubicBezTo>
                    <a:pt x="46" y="13"/>
                    <a:pt x="44" y="9"/>
                    <a:pt x="43" y="9"/>
                  </a:cubicBezTo>
                  <a:cubicBezTo>
                    <a:pt x="42" y="8"/>
                    <a:pt x="42" y="9"/>
                    <a:pt x="41" y="9"/>
                  </a:cubicBezTo>
                  <a:cubicBezTo>
                    <a:pt x="39" y="10"/>
                    <a:pt x="38" y="9"/>
                    <a:pt x="37" y="9"/>
                  </a:cubicBezTo>
                  <a:cubicBezTo>
                    <a:pt x="36" y="8"/>
                    <a:pt x="36" y="7"/>
                    <a:pt x="35" y="6"/>
                  </a:cubicBezTo>
                  <a:cubicBezTo>
                    <a:pt x="35" y="5"/>
                    <a:pt x="33" y="5"/>
                    <a:pt x="32" y="4"/>
                  </a:cubicBezTo>
                  <a:cubicBezTo>
                    <a:pt x="31" y="4"/>
                    <a:pt x="28" y="3"/>
                    <a:pt x="27" y="3"/>
                  </a:cubicBezTo>
                  <a:cubicBezTo>
                    <a:pt x="26" y="3"/>
                    <a:pt x="25" y="4"/>
                    <a:pt x="25" y="4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7" y="4"/>
                    <a:pt x="15" y="3"/>
                  </a:cubicBezTo>
                  <a:cubicBezTo>
                    <a:pt x="14" y="2"/>
                    <a:pt x="12" y="2"/>
                    <a:pt x="11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8" y="1"/>
                    <a:pt x="10" y="0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0" name="Freeform 458">
              <a:extLst>
                <a:ext uri="{FF2B5EF4-FFF2-40B4-BE49-F238E27FC236}">
                  <a16:creationId xmlns:a16="http://schemas.microsoft.com/office/drawing/2014/main" id="{02790943-2840-D04D-9EB8-F3B341E36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0326" y="9361183"/>
              <a:ext cx="73248" cy="28669"/>
            </a:xfrm>
            <a:custGeom>
              <a:avLst/>
              <a:gdLst>
                <a:gd name="T0" fmla="*/ 3 w 8"/>
                <a:gd name="T1" fmla="*/ 3 h 3"/>
                <a:gd name="T2" fmla="*/ 8 w 8"/>
                <a:gd name="T3" fmla="*/ 1 h 3"/>
                <a:gd name="T4" fmla="*/ 3 w 8"/>
                <a:gd name="T5" fmla="*/ 3 h 3"/>
                <a:gd name="T6" fmla="*/ 3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3"/>
                  </a:moveTo>
                  <a:cubicBezTo>
                    <a:pt x="0" y="2"/>
                    <a:pt x="7" y="0"/>
                    <a:pt x="8" y="1"/>
                  </a:cubicBezTo>
                  <a:cubicBezTo>
                    <a:pt x="8" y="2"/>
                    <a:pt x="4" y="3"/>
                    <a:pt x="3" y="3"/>
                  </a:cubicBezTo>
                  <a:cubicBezTo>
                    <a:pt x="2" y="3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1" name="Freeform 459">
              <a:extLst>
                <a:ext uri="{FF2B5EF4-FFF2-40B4-BE49-F238E27FC236}">
                  <a16:creationId xmlns:a16="http://schemas.microsoft.com/office/drawing/2014/main" id="{6EB85220-1AF3-DB41-B3B3-EFD743F20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2236" y="9428080"/>
              <a:ext cx="57323" cy="38227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3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0"/>
                    <a:pt x="0" y="0"/>
                    <a:pt x="1" y="1"/>
                  </a:cubicBezTo>
                  <a:cubicBezTo>
                    <a:pt x="1" y="1"/>
                    <a:pt x="3" y="4"/>
                    <a:pt x="3" y="4"/>
                  </a:cubicBezTo>
                  <a:cubicBezTo>
                    <a:pt x="5" y="4"/>
                    <a:pt x="6" y="0"/>
                    <a:pt x="3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2" name="Freeform 460">
              <a:extLst>
                <a:ext uri="{FF2B5EF4-FFF2-40B4-BE49-F238E27FC236}">
                  <a16:creationId xmlns:a16="http://schemas.microsoft.com/office/drawing/2014/main" id="{9E6AEE2E-F406-5C45-BFC8-DCF713675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9562" y="9437635"/>
              <a:ext cx="44586" cy="28669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1 w 5"/>
                <a:gd name="T5" fmla="*/ 2 h 3"/>
                <a:gd name="T6" fmla="*/ 2 w 5"/>
                <a:gd name="T7" fmla="*/ 2 h 3"/>
                <a:gd name="T8" fmla="*/ 4 w 5"/>
                <a:gd name="T9" fmla="*/ 1 h 3"/>
                <a:gd name="T10" fmla="*/ 4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1"/>
                    <a:pt x="0" y="2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5" y="2"/>
                    <a:pt x="4" y="1"/>
                  </a:cubicBezTo>
                  <a:cubicBezTo>
                    <a:pt x="4" y="1"/>
                    <a:pt x="5" y="2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3" name="Freeform 461">
              <a:extLst>
                <a:ext uri="{FF2B5EF4-FFF2-40B4-BE49-F238E27FC236}">
                  <a16:creationId xmlns:a16="http://schemas.microsoft.com/office/drawing/2014/main" id="{DC7115F0-FB49-0944-8288-5A459370B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4592" y="9437635"/>
              <a:ext cx="66879" cy="38227"/>
            </a:xfrm>
            <a:custGeom>
              <a:avLst/>
              <a:gdLst>
                <a:gd name="T0" fmla="*/ 2 w 7"/>
                <a:gd name="T1" fmla="*/ 1 h 4"/>
                <a:gd name="T2" fmla="*/ 2 w 7"/>
                <a:gd name="T3" fmla="*/ 4 h 4"/>
                <a:gd name="T4" fmla="*/ 6 w 7"/>
                <a:gd name="T5" fmla="*/ 3 h 4"/>
                <a:gd name="T6" fmla="*/ 5 w 7"/>
                <a:gd name="T7" fmla="*/ 1 h 4"/>
                <a:gd name="T8" fmla="*/ 2 w 7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2" y="1"/>
                  </a:moveTo>
                  <a:cubicBezTo>
                    <a:pt x="1" y="2"/>
                    <a:pt x="0" y="4"/>
                    <a:pt x="2" y="4"/>
                  </a:cubicBezTo>
                  <a:cubicBezTo>
                    <a:pt x="4" y="4"/>
                    <a:pt x="5" y="4"/>
                    <a:pt x="6" y="3"/>
                  </a:cubicBezTo>
                  <a:cubicBezTo>
                    <a:pt x="7" y="3"/>
                    <a:pt x="5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4" name="Freeform 462">
              <a:extLst>
                <a:ext uri="{FF2B5EF4-FFF2-40B4-BE49-F238E27FC236}">
                  <a16:creationId xmlns:a16="http://schemas.microsoft.com/office/drawing/2014/main" id="{5647D20E-A204-0B4C-9F82-101C4B53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2363" y="9428080"/>
              <a:ext cx="76432" cy="47785"/>
            </a:xfrm>
            <a:custGeom>
              <a:avLst/>
              <a:gdLst>
                <a:gd name="T0" fmla="*/ 1 w 8"/>
                <a:gd name="T1" fmla="*/ 0 h 5"/>
                <a:gd name="T2" fmla="*/ 0 w 8"/>
                <a:gd name="T3" fmla="*/ 1 h 5"/>
                <a:gd name="T4" fmla="*/ 2 w 8"/>
                <a:gd name="T5" fmla="*/ 2 h 5"/>
                <a:gd name="T6" fmla="*/ 2 w 8"/>
                <a:gd name="T7" fmla="*/ 3 h 5"/>
                <a:gd name="T8" fmla="*/ 7 w 8"/>
                <a:gd name="T9" fmla="*/ 4 h 5"/>
                <a:gd name="T10" fmla="*/ 7 w 8"/>
                <a:gd name="T11" fmla="*/ 1 h 5"/>
                <a:gd name="T12" fmla="*/ 1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6" y="5"/>
                    <a:pt x="7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5" y="1"/>
                    <a:pt x="3" y="1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5" name="Freeform 463">
              <a:extLst>
                <a:ext uri="{FF2B5EF4-FFF2-40B4-BE49-F238E27FC236}">
                  <a16:creationId xmlns:a16="http://schemas.microsoft.com/office/drawing/2014/main" id="{44FC1B46-DB54-194A-864A-158E90629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9437635"/>
              <a:ext cx="114649" cy="38227"/>
            </a:xfrm>
            <a:custGeom>
              <a:avLst/>
              <a:gdLst>
                <a:gd name="T0" fmla="*/ 2 w 12"/>
                <a:gd name="T1" fmla="*/ 0 h 4"/>
                <a:gd name="T2" fmla="*/ 0 w 12"/>
                <a:gd name="T3" fmla="*/ 2 h 4"/>
                <a:gd name="T4" fmla="*/ 12 w 12"/>
                <a:gd name="T5" fmla="*/ 2 h 4"/>
                <a:gd name="T6" fmla="*/ 9 w 12"/>
                <a:gd name="T7" fmla="*/ 2 h 4"/>
                <a:gd name="T8" fmla="*/ 2 w 12"/>
                <a:gd name="T9" fmla="*/ 0 h 4"/>
                <a:gd name="T10" fmla="*/ 2 w 1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11" y="4"/>
                    <a:pt x="12" y="2"/>
                  </a:cubicBezTo>
                  <a:cubicBezTo>
                    <a:pt x="12" y="1"/>
                    <a:pt x="9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6" name="Freeform 464">
              <a:extLst>
                <a:ext uri="{FF2B5EF4-FFF2-40B4-BE49-F238E27FC236}">
                  <a16:creationId xmlns:a16="http://schemas.microsoft.com/office/drawing/2014/main" id="{3A14967E-1F40-A746-AA9D-0FEC82A4F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244" y="9491791"/>
              <a:ext cx="101909" cy="57338"/>
            </a:xfrm>
            <a:custGeom>
              <a:avLst/>
              <a:gdLst>
                <a:gd name="T0" fmla="*/ 0 w 11"/>
                <a:gd name="T1" fmla="*/ 0 h 6"/>
                <a:gd name="T2" fmla="*/ 8 w 11"/>
                <a:gd name="T3" fmla="*/ 4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1" y="0"/>
                    <a:pt x="7" y="6"/>
                    <a:pt x="8" y="4"/>
                  </a:cubicBezTo>
                  <a:cubicBezTo>
                    <a:pt x="11" y="1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7" name="Freeform 465">
              <a:extLst>
                <a:ext uri="{FF2B5EF4-FFF2-40B4-BE49-F238E27FC236}">
                  <a16:creationId xmlns:a16="http://schemas.microsoft.com/office/drawing/2014/main" id="{3124EDD1-F52E-144F-B02D-0336989F1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4083" y="9192351"/>
              <a:ext cx="57323" cy="38227"/>
            </a:xfrm>
            <a:custGeom>
              <a:avLst/>
              <a:gdLst>
                <a:gd name="T0" fmla="*/ 3 w 6"/>
                <a:gd name="T1" fmla="*/ 3 h 4"/>
                <a:gd name="T2" fmla="*/ 4 w 6"/>
                <a:gd name="T3" fmla="*/ 0 h 4"/>
                <a:gd name="T4" fmla="*/ 3 w 6"/>
                <a:gd name="T5" fmla="*/ 3 h 4"/>
                <a:gd name="T6" fmla="*/ 3 w 6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0" y="4"/>
                    <a:pt x="1" y="0"/>
                    <a:pt x="4" y="0"/>
                  </a:cubicBezTo>
                  <a:cubicBezTo>
                    <a:pt x="6" y="0"/>
                    <a:pt x="5" y="3"/>
                    <a:pt x="3" y="3"/>
                  </a:cubicBezTo>
                  <a:cubicBezTo>
                    <a:pt x="2" y="4"/>
                    <a:pt x="5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8" name="Freeform 466">
              <a:extLst>
                <a:ext uri="{FF2B5EF4-FFF2-40B4-BE49-F238E27FC236}">
                  <a16:creationId xmlns:a16="http://schemas.microsoft.com/office/drawing/2014/main" id="{E8ECF182-BF3D-2B43-B7A9-90B42C122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9627" y="9185981"/>
              <a:ext cx="140127" cy="44598"/>
            </a:xfrm>
            <a:custGeom>
              <a:avLst/>
              <a:gdLst>
                <a:gd name="T0" fmla="*/ 2 w 15"/>
                <a:gd name="T1" fmla="*/ 3 h 5"/>
                <a:gd name="T2" fmla="*/ 1 w 15"/>
                <a:gd name="T3" fmla="*/ 1 h 5"/>
                <a:gd name="T4" fmla="*/ 5 w 15"/>
                <a:gd name="T5" fmla="*/ 0 h 5"/>
                <a:gd name="T6" fmla="*/ 13 w 15"/>
                <a:gd name="T7" fmla="*/ 2 h 5"/>
                <a:gd name="T8" fmla="*/ 15 w 15"/>
                <a:gd name="T9" fmla="*/ 5 h 5"/>
                <a:gd name="T10" fmla="*/ 11 w 15"/>
                <a:gd name="T11" fmla="*/ 3 h 5"/>
                <a:gd name="T12" fmla="*/ 2 w 15"/>
                <a:gd name="T13" fmla="*/ 3 h 5"/>
                <a:gd name="T14" fmla="*/ 2 w 1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5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10" y="0"/>
                    <a:pt x="13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4" y="5"/>
                    <a:pt x="11" y="3"/>
                    <a:pt x="11" y="3"/>
                  </a:cubicBezTo>
                  <a:cubicBezTo>
                    <a:pt x="8" y="2"/>
                    <a:pt x="5" y="3"/>
                    <a:pt x="2" y="3"/>
                  </a:cubicBezTo>
                  <a:cubicBezTo>
                    <a:pt x="1" y="3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9" name="Freeform 467">
              <a:extLst>
                <a:ext uri="{FF2B5EF4-FFF2-40B4-BE49-F238E27FC236}">
                  <a16:creationId xmlns:a16="http://schemas.microsoft.com/office/drawing/2014/main" id="{31A850B3-29F0-5249-93F1-6E3BE7259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9689" y="8969361"/>
              <a:ext cx="299364" cy="337667"/>
            </a:xfrm>
            <a:custGeom>
              <a:avLst/>
              <a:gdLst>
                <a:gd name="T0" fmla="*/ 13 w 32"/>
                <a:gd name="T1" fmla="*/ 32 h 36"/>
                <a:gd name="T2" fmla="*/ 14 w 32"/>
                <a:gd name="T3" fmla="*/ 30 h 36"/>
                <a:gd name="T4" fmla="*/ 11 w 32"/>
                <a:gd name="T5" fmla="*/ 28 h 36"/>
                <a:gd name="T6" fmla="*/ 12 w 32"/>
                <a:gd name="T7" fmla="*/ 23 h 36"/>
                <a:gd name="T8" fmla="*/ 8 w 32"/>
                <a:gd name="T9" fmla="*/ 23 h 36"/>
                <a:gd name="T10" fmla="*/ 8 w 32"/>
                <a:gd name="T11" fmla="*/ 29 h 36"/>
                <a:gd name="T12" fmla="*/ 8 w 32"/>
                <a:gd name="T13" fmla="*/ 30 h 36"/>
                <a:gd name="T14" fmla="*/ 7 w 32"/>
                <a:gd name="T15" fmla="*/ 34 h 36"/>
                <a:gd name="T16" fmla="*/ 4 w 32"/>
                <a:gd name="T17" fmla="*/ 36 h 36"/>
                <a:gd name="T18" fmla="*/ 4 w 32"/>
                <a:gd name="T19" fmla="*/ 31 h 36"/>
                <a:gd name="T20" fmla="*/ 2 w 32"/>
                <a:gd name="T21" fmla="*/ 26 h 36"/>
                <a:gd name="T22" fmla="*/ 1 w 32"/>
                <a:gd name="T23" fmla="*/ 21 h 36"/>
                <a:gd name="T24" fmla="*/ 3 w 32"/>
                <a:gd name="T25" fmla="*/ 14 h 36"/>
                <a:gd name="T26" fmla="*/ 9 w 32"/>
                <a:gd name="T27" fmla="*/ 5 h 36"/>
                <a:gd name="T28" fmla="*/ 11 w 32"/>
                <a:gd name="T29" fmla="*/ 2 h 36"/>
                <a:gd name="T30" fmla="*/ 18 w 32"/>
                <a:gd name="T31" fmla="*/ 4 h 36"/>
                <a:gd name="T32" fmla="*/ 25 w 32"/>
                <a:gd name="T33" fmla="*/ 4 h 36"/>
                <a:gd name="T34" fmla="*/ 32 w 32"/>
                <a:gd name="T35" fmla="*/ 1 h 36"/>
                <a:gd name="T36" fmla="*/ 29 w 32"/>
                <a:gd name="T37" fmla="*/ 6 h 36"/>
                <a:gd name="T38" fmla="*/ 23 w 32"/>
                <a:gd name="T39" fmla="*/ 7 h 36"/>
                <a:gd name="T40" fmla="*/ 10 w 32"/>
                <a:gd name="T41" fmla="*/ 7 h 36"/>
                <a:gd name="T42" fmla="*/ 6 w 32"/>
                <a:gd name="T43" fmla="*/ 10 h 36"/>
                <a:gd name="T44" fmla="*/ 10 w 32"/>
                <a:gd name="T45" fmla="*/ 15 h 36"/>
                <a:gd name="T46" fmla="*/ 13 w 32"/>
                <a:gd name="T47" fmla="*/ 14 h 36"/>
                <a:gd name="T48" fmla="*/ 20 w 32"/>
                <a:gd name="T49" fmla="*/ 13 h 36"/>
                <a:gd name="T50" fmla="*/ 17 w 32"/>
                <a:gd name="T51" fmla="*/ 16 h 36"/>
                <a:gd name="T52" fmla="*/ 13 w 32"/>
                <a:gd name="T53" fmla="*/ 17 h 36"/>
                <a:gd name="T54" fmla="*/ 14 w 32"/>
                <a:gd name="T55" fmla="*/ 20 h 36"/>
                <a:gd name="T56" fmla="*/ 18 w 32"/>
                <a:gd name="T57" fmla="*/ 25 h 36"/>
                <a:gd name="T58" fmla="*/ 19 w 32"/>
                <a:gd name="T59" fmla="*/ 28 h 36"/>
                <a:gd name="T60" fmla="*/ 22 w 32"/>
                <a:gd name="T61" fmla="*/ 30 h 36"/>
                <a:gd name="T62" fmla="*/ 13 w 32"/>
                <a:gd name="T63" fmla="*/ 32 h 36"/>
                <a:gd name="T64" fmla="*/ 13 w 32"/>
                <a:gd name="T6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6">
                  <a:moveTo>
                    <a:pt x="13" y="32"/>
                  </a:moveTo>
                  <a:cubicBezTo>
                    <a:pt x="13" y="31"/>
                    <a:pt x="14" y="31"/>
                    <a:pt x="14" y="30"/>
                  </a:cubicBezTo>
                  <a:cubicBezTo>
                    <a:pt x="14" y="29"/>
                    <a:pt x="12" y="28"/>
                    <a:pt x="11" y="28"/>
                  </a:cubicBezTo>
                  <a:cubicBezTo>
                    <a:pt x="10" y="26"/>
                    <a:pt x="12" y="25"/>
                    <a:pt x="12" y="23"/>
                  </a:cubicBezTo>
                  <a:cubicBezTo>
                    <a:pt x="12" y="22"/>
                    <a:pt x="8" y="22"/>
                    <a:pt x="8" y="23"/>
                  </a:cubicBezTo>
                  <a:cubicBezTo>
                    <a:pt x="7" y="25"/>
                    <a:pt x="8" y="27"/>
                    <a:pt x="8" y="29"/>
                  </a:cubicBezTo>
                  <a:cubicBezTo>
                    <a:pt x="7" y="29"/>
                    <a:pt x="8" y="30"/>
                    <a:pt x="8" y="30"/>
                  </a:cubicBezTo>
                  <a:cubicBezTo>
                    <a:pt x="8" y="32"/>
                    <a:pt x="7" y="33"/>
                    <a:pt x="7" y="34"/>
                  </a:cubicBezTo>
                  <a:cubicBezTo>
                    <a:pt x="6" y="36"/>
                    <a:pt x="7" y="36"/>
                    <a:pt x="4" y="36"/>
                  </a:cubicBezTo>
                  <a:cubicBezTo>
                    <a:pt x="1" y="36"/>
                    <a:pt x="4" y="32"/>
                    <a:pt x="4" y="31"/>
                  </a:cubicBezTo>
                  <a:cubicBezTo>
                    <a:pt x="5" y="30"/>
                    <a:pt x="4" y="27"/>
                    <a:pt x="2" y="26"/>
                  </a:cubicBezTo>
                  <a:cubicBezTo>
                    <a:pt x="0" y="25"/>
                    <a:pt x="0" y="23"/>
                    <a:pt x="1" y="21"/>
                  </a:cubicBezTo>
                  <a:cubicBezTo>
                    <a:pt x="2" y="19"/>
                    <a:pt x="2" y="16"/>
                    <a:pt x="3" y="14"/>
                  </a:cubicBezTo>
                  <a:cubicBezTo>
                    <a:pt x="5" y="11"/>
                    <a:pt x="4" y="5"/>
                    <a:pt x="9" y="5"/>
                  </a:cubicBezTo>
                  <a:cubicBezTo>
                    <a:pt x="10" y="5"/>
                    <a:pt x="9" y="2"/>
                    <a:pt x="11" y="2"/>
                  </a:cubicBezTo>
                  <a:cubicBezTo>
                    <a:pt x="14" y="3"/>
                    <a:pt x="16" y="4"/>
                    <a:pt x="18" y="4"/>
                  </a:cubicBezTo>
                  <a:cubicBezTo>
                    <a:pt x="20" y="4"/>
                    <a:pt x="23" y="5"/>
                    <a:pt x="25" y="4"/>
                  </a:cubicBezTo>
                  <a:cubicBezTo>
                    <a:pt x="26" y="4"/>
                    <a:pt x="32" y="0"/>
                    <a:pt x="32" y="1"/>
                  </a:cubicBezTo>
                  <a:cubicBezTo>
                    <a:pt x="32" y="2"/>
                    <a:pt x="29" y="5"/>
                    <a:pt x="29" y="6"/>
                  </a:cubicBezTo>
                  <a:cubicBezTo>
                    <a:pt x="27" y="7"/>
                    <a:pt x="25" y="7"/>
                    <a:pt x="23" y="7"/>
                  </a:cubicBezTo>
                  <a:cubicBezTo>
                    <a:pt x="18" y="6"/>
                    <a:pt x="14" y="7"/>
                    <a:pt x="10" y="7"/>
                  </a:cubicBezTo>
                  <a:cubicBezTo>
                    <a:pt x="7" y="6"/>
                    <a:pt x="6" y="7"/>
                    <a:pt x="6" y="10"/>
                  </a:cubicBezTo>
                  <a:cubicBezTo>
                    <a:pt x="6" y="13"/>
                    <a:pt x="9" y="13"/>
                    <a:pt x="10" y="15"/>
                  </a:cubicBezTo>
                  <a:cubicBezTo>
                    <a:pt x="11" y="17"/>
                    <a:pt x="12" y="15"/>
                    <a:pt x="13" y="14"/>
                  </a:cubicBezTo>
                  <a:cubicBezTo>
                    <a:pt x="13" y="13"/>
                    <a:pt x="20" y="12"/>
                    <a:pt x="20" y="13"/>
                  </a:cubicBezTo>
                  <a:cubicBezTo>
                    <a:pt x="21" y="13"/>
                    <a:pt x="18" y="16"/>
                    <a:pt x="17" y="16"/>
                  </a:cubicBezTo>
                  <a:cubicBezTo>
                    <a:pt x="15" y="18"/>
                    <a:pt x="15" y="18"/>
                    <a:pt x="13" y="17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1"/>
                    <a:pt x="18" y="23"/>
                    <a:pt x="18" y="25"/>
                  </a:cubicBezTo>
                  <a:cubicBezTo>
                    <a:pt x="18" y="26"/>
                    <a:pt x="18" y="27"/>
                    <a:pt x="19" y="28"/>
                  </a:cubicBezTo>
                  <a:cubicBezTo>
                    <a:pt x="19" y="28"/>
                    <a:pt x="21" y="30"/>
                    <a:pt x="22" y="30"/>
                  </a:cubicBezTo>
                  <a:cubicBezTo>
                    <a:pt x="20" y="31"/>
                    <a:pt x="15" y="33"/>
                    <a:pt x="13" y="32"/>
                  </a:cubicBezTo>
                  <a:cubicBezTo>
                    <a:pt x="13" y="31"/>
                    <a:pt x="14" y="33"/>
                    <a:pt x="13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0" name="Freeform 468">
              <a:extLst>
                <a:ext uri="{FF2B5EF4-FFF2-40B4-BE49-F238E27FC236}">
                  <a16:creationId xmlns:a16="http://schemas.microsoft.com/office/drawing/2014/main" id="{D6F05A12-ED9C-CF45-A2CC-4B83168D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8950247"/>
              <a:ext cx="73248" cy="140163"/>
            </a:xfrm>
            <a:custGeom>
              <a:avLst/>
              <a:gdLst>
                <a:gd name="T0" fmla="*/ 3 w 8"/>
                <a:gd name="T1" fmla="*/ 2 h 15"/>
                <a:gd name="T2" fmla="*/ 3 w 8"/>
                <a:gd name="T3" fmla="*/ 0 h 15"/>
                <a:gd name="T4" fmla="*/ 0 w 8"/>
                <a:gd name="T5" fmla="*/ 4 h 15"/>
                <a:gd name="T6" fmla="*/ 1 w 8"/>
                <a:gd name="T7" fmla="*/ 8 h 15"/>
                <a:gd name="T8" fmla="*/ 2 w 8"/>
                <a:gd name="T9" fmla="*/ 12 h 15"/>
                <a:gd name="T10" fmla="*/ 5 w 8"/>
                <a:gd name="T11" fmla="*/ 15 h 15"/>
                <a:gd name="T12" fmla="*/ 4 w 8"/>
                <a:gd name="T13" fmla="*/ 13 h 15"/>
                <a:gd name="T14" fmla="*/ 3 w 8"/>
                <a:gd name="T15" fmla="*/ 9 h 15"/>
                <a:gd name="T16" fmla="*/ 7 w 8"/>
                <a:gd name="T17" fmla="*/ 9 h 15"/>
                <a:gd name="T18" fmla="*/ 5 w 8"/>
                <a:gd name="T19" fmla="*/ 7 h 15"/>
                <a:gd name="T20" fmla="*/ 6 w 8"/>
                <a:gd name="T21" fmla="*/ 5 h 15"/>
                <a:gd name="T22" fmla="*/ 2 w 8"/>
                <a:gd name="T23" fmla="*/ 6 h 15"/>
                <a:gd name="T24" fmla="*/ 3 w 8"/>
                <a:gd name="T25" fmla="*/ 2 h 15"/>
                <a:gd name="T26" fmla="*/ 3 w 8"/>
                <a:gd name="T2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5">
                  <a:moveTo>
                    <a:pt x="3" y="2"/>
                  </a:move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0" y="3"/>
                    <a:pt x="0" y="4"/>
                  </a:cubicBezTo>
                  <a:cubicBezTo>
                    <a:pt x="0" y="5"/>
                    <a:pt x="1" y="6"/>
                    <a:pt x="1" y="8"/>
                  </a:cubicBezTo>
                  <a:cubicBezTo>
                    <a:pt x="1" y="9"/>
                    <a:pt x="1" y="11"/>
                    <a:pt x="2" y="12"/>
                  </a:cubicBezTo>
                  <a:cubicBezTo>
                    <a:pt x="2" y="12"/>
                    <a:pt x="5" y="15"/>
                    <a:pt x="5" y="15"/>
                  </a:cubicBezTo>
                  <a:cubicBezTo>
                    <a:pt x="5" y="15"/>
                    <a:pt x="4" y="13"/>
                    <a:pt x="4" y="13"/>
                  </a:cubicBezTo>
                  <a:cubicBezTo>
                    <a:pt x="3" y="12"/>
                    <a:pt x="3" y="10"/>
                    <a:pt x="3" y="9"/>
                  </a:cubicBezTo>
                  <a:cubicBezTo>
                    <a:pt x="3" y="8"/>
                    <a:pt x="7" y="9"/>
                    <a:pt x="7" y="9"/>
                  </a:cubicBezTo>
                  <a:cubicBezTo>
                    <a:pt x="8" y="9"/>
                    <a:pt x="6" y="8"/>
                    <a:pt x="5" y="7"/>
                  </a:cubicBezTo>
                  <a:cubicBezTo>
                    <a:pt x="5" y="7"/>
                    <a:pt x="6" y="6"/>
                    <a:pt x="6" y="5"/>
                  </a:cubicBezTo>
                  <a:cubicBezTo>
                    <a:pt x="7" y="1"/>
                    <a:pt x="3" y="6"/>
                    <a:pt x="2" y="6"/>
                  </a:cubicBezTo>
                  <a:cubicBezTo>
                    <a:pt x="2" y="6"/>
                    <a:pt x="4" y="3"/>
                    <a:pt x="3" y="2"/>
                  </a:cubicBezTo>
                  <a:cubicBezTo>
                    <a:pt x="3" y="1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1" name="Freeform 469">
              <a:extLst>
                <a:ext uri="{FF2B5EF4-FFF2-40B4-BE49-F238E27FC236}">
                  <a16:creationId xmlns:a16="http://schemas.microsoft.com/office/drawing/2014/main" id="{A76070C8-57B0-2A40-AA89-42F151791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9182" y="8931136"/>
              <a:ext cx="25477" cy="19114"/>
            </a:xfrm>
            <a:custGeom>
              <a:avLst/>
              <a:gdLst>
                <a:gd name="T0" fmla="*/ 1 w 3"/>
                <a:gd name="T1" fmla="*/ 2 h 2"/>
                <a:gd name="T2" fmla="*/ 2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2" name="Freeform 470">
              <a:extLst>
                <a:ext uri="{FF2B5EF4-FFF2-40B4-BE49-F238E27FC236}">
                  <a16:creationId xmlns:a16="http://schemas.microsoft.com/office/drawing/2014/main" id="{435F7754-0FDA-4149-B9C6-90224B995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1092" y="9052186"/>
              <a:ext cx="44586" cy="19114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1 h 2"/>
                <a:gd name="T4" fmla="*/ 5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0"/>
                    <a:pt x="0" y="0"/>
                    <a:pt x="0" y="1"/>
                  </a:cubicBezTo>
                  <a:cubicBezTo>
                    <a:pt x="0" y="1"/>
                    <a:pt x="5" y="2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3" name="Freeform 471">
              <a:extLst>
                <a:ext uri="{FF2B5EF4-FFF2-40B4-BE49-F238E27FC236}">
                  <a16:creationId xmlns:a16="http://schemas.microsoft.com/office/drawing/2014/main" id="{EBD1AE9C-E04C-CF40-9716-6CA47782D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0647" y="9061741"/>
              <a:ext cx="175160" cy="105124"/>
            </a:xfrm>
            <a:custGeom>
              <a:avLst/>
              <a:gdLst>
                <a:gd name="T0" fmla="*/ 10 w 19"/>
                <a:gd name="T1" fmla="*/ 1 h 11"/>
                <a:gd name="T2" fmla="*/ 4 w 19"/>
                <a:gd name="T3" fmla="*/ 3 h 11"/>
                <a:gd name="T4" fmla="*/ 3 w 19"/>
                <a:gd name="T5" fmla="*/ 4 h 11"/>
                <a:gd name="T6" fmla="*/ 1 w 19"/>
                <a:gd name="T7" fmla="*/ 3 h 11"/>
                <a:gd name="T8" fmla="*/ 3 w 19"/>
                <a:gd name="T9" fmla="*/ 6 h 11"/>
                <a:gd name="T10" fmla="*/ 6 w 19"/>
                <a:gd name="T11" fmla="*/ 7 h 11"/>
                <a:gd name="T12" fmla="*/ 9 w 19"/>
                <a:gd name="T13" fmla="*/ 10 h 11"/>
                <a:gd name="T14" fmla="*/ 14 w 19"/>
                <a:gd name="T15" fmla="*/ 10 h 11"/>
                <a:gd name="T16" fmla="*/ 18 w 19"/>
                <a:gd name="T17" fmla="*/ 5 h 11"/>
                <a:gd name="T18" fmla="*/ 15 w 19"/>
                <a:gd name="T19" fmla="*/ 2 h 11"/>
                <a:gd name="T20" fmla="*/ 10 w 19"/>
                <a:gd name="T21" fmla="*/ 1 h 11"/>
                <a:gd name="T22" fmla="*/ 10 w 19"/>
                <a:gd name="T2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1">
                  <a:moveTo>
                    <a:pt x="10" y="1"/>
                  </a:moveTo>
                  <a:cubicBezTo>
                    <a:pt x="9" y="0"/>
                    <a:pt x="5" y="2"/>
                    <a:pt x="4" y="3"/>
                  </a:cubicBezTo>
                  <a:cubicBezTo>
                    <a:pt x="3" y="3"/>
                    <a:pt x="4" y="3"/>
                    <a:pt x="3" y="4"/>
                  </a:cubicBezTo>
                  <a:cubicBezTo>
                    <a:pt x="3" y="5"/>
                    <a:pt x="2" y="3"/>
                    <a:pt x="1" y="3"/>
                  </a:cubicBezTo>
                  <a:cubicBezTo>
                    <a:pt x="0" y="3"/>
                    <a:pt x="2" y="6"/>
                    <a:pt x="3" y="6"/>
                  </a:cubicBezTo>
                  <a:cubicBezTo>
                    <a:pt x="3" y="7"/>
                    <a:pt x="5" y="7"/>
                    <a:pt x="6" y="7"/>
                  </a:cubicBezTo>
                  <a:cubicBezTo>
                    <a:pt x="8" y="7"/>
                    <a:pt x="8" y="9"/>
                    <a:pt x="9" y="10"/>
                  </a:cubicBezTo>
                  <a:cubicBezTo>
                    <a:pt x="10" y="11"/>
                    <a:pt x="13" y="10"/>
                    <a:pt x="14" y="10"/>
                  </a:cubicBezTo>
                  <a:cubicBezTo>
                    <a:pt x="18" y="10"/>
                    <a:pt x="19" y="8"/>
                    <a:pt x="18" y="5"/>
                  </a:cubicBezTo>
                  <a:cubicBezTo>
                    <a:pt x="18" y="3"/>
                    <a:pt x="17" y="2"/>
                    <a:pt x="15" y="2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10" y="1"/>
                    <a:pt x="11" y="1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4" name="Freeform 472">
              <a:extLst>
                <a:ext uri="{FF2B5EF4-FFF2-40B4-BE49-F238E27FC236}">
                  <a16:creationId xmlns:a16="http://schemas.microsoft.com/office/drawing/2014/main" id="{16E76CA9-0CF5-E44E-B73A-B2D36C61B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1857" y="9240134"/>
              <a:ext cx="194268" cy="111494"/>
            </a:xfrm>
            <a:custGeom>
              <a:avLst/>
              <a:gdLst>
                <a:gd name="T0" fmla="*/ 0 w 21"/>
                <a:gd name="T1" fmla="*/ 8 h 12"/>
                <a:gd name="T2" fmla="*/ 6 w 21"/>
                <a:gd name="T3" fmla="*/ 8 h 12"/>
                <a:gd name="T4" fmla="*/ 9 w 21"/>
                <a:gd name="T5" fmla="*/ 7 h 12"/>
                <a:gd name="T6" fmla="*/ 13 w 21"/>
                <a:gd name="T7" fmla="*/ 7 h 12"/>
                <a:gd name="T8" fmla="*/ 14 w 21"/>
                <a:gd name="T9" fmla="*/ 5 h 12"/>
                <a:gd name="T10" fmla="*/ 17 w 21"/>
                <a:gd name="T11" fmla="*/ 3 h 12"/>
                <a:gd name="T12" fmla="*/ 20 w 21"/>
                <a:gd name="T13" fmla="*/ 4 h 12"/>
                <a:gd name="T14" fmla="*/ 18 w 21"/>
                <a:gd name="T15" fmla="*/ 7 h 12"/>
                <a:gd name="T16" fmla="*/ 11 w 21"/>
                <a:gd name="T17" fmla="*/ 11 h 12"/>
                <a:gd name="T18" fmla="*/ 0 w 21"/>
                <a:gd name="T19" fmla="*/ 8 h 12"/>
                <a:gd name="T20" fmla="*/ 0 w 21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2">
                  <a:moveTo>
                    <a:pt x="0" y="8"/>
                  </a:moveTo>
                  <a:cubicBezTo>
                    <a:pt x="1" y="7"/>
                    <a:pt x="5" y="8"/>
                    <a:pt x="6" y="8"/>
                  </a:cubicBezTo>
                  <a:cubicBezTo>
                    <a:pt x="7" y="8"/>
                    <a:pt x="8" y="6"/>
                    <a:pt x="9" y="7"/>
                  </a:cubicBezTo>
                  <a:cubicBezTo>
                    <a:pt x="10" y="8"/>
                    <a:pt x="12" y="8"/>
                    <a:pt x="13" y="7"/>
                  </a:cubicBezTo>
                  <a:cubicBezTo>
                    <a:pt x="13" y="6"/>
                    <a:pt x="14" y="5"/>
                    <a:pt x="14" y="5"/>
                  </a:cubicBezTo>
                  <a:cubicBezTo>
                    <a:pt x="15" y="5"/>
                    <a:pt x="17" y="5"/>
                    <a:pt x="17" y="3"/>
                  </a:cubicBezTo>
                  <a:cubicBezTo>
                    <a:pt x="17" y="0"/>
                    <a:pt x="21" y="2"/>
                    <a:pt x="20" y="4"/>
                  </a:cubicBezTo>
                  <a:cubicBezTo>
                    <a:pt x="19" y="5"/>
                    <a:pt x="18" y="7"/>
                    <a:pt x="18" y="7"/>
                  </a:cubicBezTo>
                  <a:cubicBezTo>
                    <a:pt x="15" y="8"/>
                    <a:pt x="14" y="10"/>
                    <a:pt x="11" y="11"/>
                  </a:cubicBezTo>
                  <a:cubicBezTo>
                    <a:pt x="9" y="12"/>
                    <a:pt x="0" y="11"/>
                    <a:pt x="0" y="8"/>
                  </a:cubicBezTo>
                  <a:cubicBezTo>
                    <a:pt x="0" y="7"/>
                    <a:pt x="0" y="10"/>
                    <a:pt x="0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5" name="Freeform 473">
              <a:extLst>
                <a:ext uri="{FF2B5EF4-FFF2-40B4-BE49-F238E27FC236}">
                  <a16:creationId xmlns:a16="http://schemas.microsoft.com/office/drawing/2014/main" id="{A9B45963-7346-1649-9213-99D225A51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2113" y="9297472"/>
              <a:ext cx="82803" cy="101936"/>
            </a:xfrm>
            <a:custGeom>
              <a:avLst/>
              <a:gdLst>
                <a:gd name="T0" fmla="*/ 1 w 9"/>
                <a:gd name="T1" fmla="*/ 0 h 11"/>
                <a:gd name="T2" fmla="*/ 8 w 9"/>
                <a:gd name="T3" fmla="*/ 8 h 11"/>
                <a:gd name="T4" fmla="*/ 5 w 9"/>
                <a:gd name="T5" fmla="*/ 4 h 11"/>
                <a:gd name="T6" fmla="*/ 1 w 9"/>
                <a:gd name="T7" fmla="*/ 0 h 11"/>
                <a:gd name="T8" fmla="*/ 1 w 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1" y="0"/>
                  </a:moveTo>
                  <a:cubicBezTo>
                    <a:pt x="0" y="1"/>
                    <a:pt x="5" y="11"/>
                    <a:pt x="8" y="8"/>
                  </a:cubicBezTo>
                  <a:cubicBezTo>
                    <a:pt x="9" y="6"/>
                    <a:pt x="6" y="4"/>
                    <a:pt x="5" y="4"/>
                  </a:cubicBezTo>
                  <a:cubicBezTo>
                    <a:pt x="4" y="3"/>
                    <a:pt x="1" y="0"/>
                    <a:pt x="1" y="0"/>
                  </a:cubicBezTo>
                  <a:cubicBezTo>
                    <a:pt x="0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6" name="Freeform 474">
              <a:extLst>
                <a:ext uri="{FF2B5EF4-FFF2-40B4-BE49-F238E27FC236}">
                  <a16:creationId xmlns:a16="http://schemas.microsoft.com/office/drawing/2014/main" id="{DF86128D-521E-1A4F-9E1D-6A9D63E6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4149" y="9485423"/>
              <a:ext cx="54139" cy="54153"/>
            </a:xfrm>
            <a:custGeom>
              <a:avLst/>
              <a:gdLst>
                <a:gd name="T0" fmla="*/ 6 w 6"/>
                <a:gd name="T1" fmla="*/ 4 h 6"/>
                <a:gd name="T2" fmla="*/ 1 w 6"/>
                <a:gd name="T3" fmla="*/ 2 h 6"/>
                <a:gd name="T4" fmla="*/ 6 w 6"/>
                <a:gd name="T5" fmla="*/ 4 h 6"/>
                <a:gd name="T6" fmla="*/ 6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1" y="2"/>
                  </a:cubicBezTo>
                  <a:cubicBezTo>
                    <a:pt x="1" y="3"/>
                    <a:pt x="6" y="5"/>
                    <a:pt x="6" y="4"/>
                  </a:cubicBezTo>
                  <a:cubicBezTo>
                    <a:pt x="6" y="3"/>
                    <a:pt x="6" y="6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7" name="Freeform 475">
              <a:extLst>
                <a:ext uri="{FF2B5EF4-FFF2-40B4-BE49-F238E27FC236}">
                  <a16:creationId xmlns:a16="http://schemas.microsoft.com/office/drawing/2014/main" id="{3C49E25C-B8C3-2245-B6F4-68B14B27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825" y="9399411"/>
              <a:ext cx="85988" cy="57338"/>
            </a:xfrm>
            <a:custGeom>
              <a:avLst/>
              <a:gdLst>
                <a:gd name="T0" fmla="*/ 8 w 9"/>
                <a:gd name="T1" fmla="*/ 6 h 6"/>
                <a:gd name="T2" fmla="*/ 0 w 9"/>
                <a:gd name="T3" fmla="*/ 1 h 6"/>
                <a:gd name="T4" fmla="*/ 3 w 9"/>
                <a:gd name="T5" fmla="*/ 4 h 6"/>
                <a:gd name="T6" fmla="*/ 8 w 9"/>
                <a:gd name="T7" fmla="*/ 6 h 6"/>
                <a:gd name="T8" fmla="*/ 8 w 9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cubicBezTo>
                    <a:pt x="6" y="5"/>
                    <a:pt x="3" y="0"/>
                    <a:pt x="0" y="1"/>
                  </a:cubicBezTo>
                  <a:cubicBezTo>
                    <a:pt x="0" y="2"/>
                    <a:pt x="3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9" y="6"/>
                    <a:pt x="6" y="5"/>
                    <a:pt x="8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8" name="Freeform 476">
              <a:extLst>
                <a:ext uri="{FF2B5EF4-FFF2-40B4-BE49-F238E27FC236}">
                  <a16:creationId xmlns:a16="http://schemas.microsoft.com/office/drawing/2014/main" id="{0385F405-268B-2542-BBB6-3CF609253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4022" y="9361183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0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2"/>
                    <a:pt x="0" y="0"/>
                    <a:pt x="0" y="0"/>
                  </a:cubicBezTo>
                  <a:cubicBezTo>
                    <a:pt x="0" y="1"/>
                    <a:pt x="4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9" name="Freeform 477">
              <a:extLst>
                <a:ext uri="{FF2B5EF4-FFF2-40B4-BE49-F238E27FC236}">
                  <a16:creationId xmlns:a16="http://schemas.microsoft.com/office/drawing/2014/main" id="{8A86CA5A-1746-C847-BDED-778298C74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10017406"/>
              <a:ext cx="149680" cy="111494"/>
            </a:xfrm>
            <a:custGeom>
              <a:avLst/>
              <a:gdLst>
                <a:gd name="T0" fmla="*/ 15 w 16"/>
                <a:gd name="T1" fmla="*/ 11 h 12"/>
                <a:gd name="T2" fmla="*/ 2 w 16"/>
                <a:gd name="T3" fmla="*/ 0 h 12"/>
                <a:gd name="T4" fmla="*/ 15 w 16"/>
                <a:gd name="T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15" y="11"/>
                  </a:moveTo>
                  <a:cubicBezTo>
                    <a:pt x="16" y="12"/>
                    <a:pt x="3" y="0"/>
                    <a:pt x="2" y="0"/>
                  </a:cubicBezTo>
                  <a:cubicBezTo>
                    <a:pt x="0" y="0"/>
                    <a:pt x="7" y="9"/>
                    <a:pt x="15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0" name="Freeform 478">
              <a:extLst>
                <a:ext uri="{FF2B5EF4-FFF2-40B4-BE49-F238E27FC236}">
                  <a16:creationId xmlns:a16="http://schemas.microsoft.com/office/drawing/2014/main" id="{44997935-0F62-0B46-BAEC-EEFA3C3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9244" y="10727782"/>
              <a:ext cx="105096" cy="130608"/>
            </a:xfrm>
            <a:custGeom>
              <a:avLst/>
              <a:gdLst>
                <a:gd name="T0" fmla="*/ 11 w 11"/>
                <a:gd name="T1" fmla="*/ 14 h 14"/>
                <a:gd name="T2" fmla="*/ 9 w 11"/>
                <a:gd name="T3" fmla="*/ 10 h 14"/>
                <a:gd name="T4" fmla="*/ 9 w 11"/>
                <a:gd name="T5" fmla="*/ 7 h 14"/>
                <a:gd name="T6" fmla="*/ 0 w 11"/>
                <a:gd name="T7" fmla="*/ 0 h 14"/>
                <a:gd name="T8" fmla="*/ 3 w 11"/>
                <a:gd name="T9" fmla="*/ 4 h 14"/>
                <a:gd name="T10" fmla="*/ 5 w 11"/>
                <a:gd name="T11" fmla="*/ 8 h 14"/>
                <a:gd name="T12" fmla="*/ 8 w 11"/>
                <a:gd name="T13" fmla="*/ 11 h 14"/>
                <a:gd name="T14" fmla="*/ 11 w 1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0" y="12"/>
                    <a:pt x="11" y="11"/>
                    <a:pt x="9" y="10"/>
                  </a:cubicBezTo>
                  <a:cubicBezTo>
                    <a:pt x="8" y="8"/>
                    <a:pt x="9" y="8"/>
                    <a:pt x="9" y="7"/>
                  </a:cubicBezTo>
                  <a:cubicBezTo>
                    <a:pt x="8" y="5"/>
                    <a:pt x="0" y="1"/>
                    <a:pt x="0" y="0"/>
                  </a:cubicBezTo>
                  <a:cubicBezTo>
                    <a:pt x="0" y="1"/>
                    <a:pt x="3" y="3"/>
                    <a:pt x="3" y="4"/>
                  </a:cubicBezTo>
                  <a:cubicBezTo>
                    <a:pt x="4" y="6"/>
                    <a:pt x="4" y="7"/>
                    <a:pt x="5" y="8"/>
                  </a:cubicBezTo>
                  <a:cubicBezTo>
                    <a:pt x="6" y="9"/>
                    <a:pt x="9" y="10"/>
                    <a:pt x="8" y="11"/>
                  </a:cubicBezTo>
                  <a:cubicBezTo>
                    <a:pt x="8" y="13"/>
                    <a:pt x="9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1" name="Freeform 479">
              <a:extLst>
                <a:ext uri="{FF2B5EF4-FFF2-40B4-BE49-F238E27FC236}">
                  <a16:creationId xmlns:a16="http://schemas.microsoft.com/office/drawing/2014/main" id="{9C2C991D-AE9E-C04B-AFEB-2008AB439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7908" y="10848834"/>
              <a:ext cx="242036" cy="283514"/>
            </a:xfrm>
            <a:custGeom>
              <a:avLst/>
              <a:gdLst>
                <a:gd name="T0" fmla="*/ 8 w 26"/>
                <a:gd name="T1" fmla="*/ 2 h 30"/>
                <a:gd name="T2" fmla="*/ 7 w 26"/>
                <a:gd name="T3" fmla="*/ 11 h 30"/>
                <a:gd name="T4" fmla="*/ 5 w 26"/>
                <a:gd name="T5" fmla="*/ 18 h 30"/>
                <a:gd name="T6" fmla="*/ 9 w 26"/>
                <a:gd name="T7" fmla="*/ 25 h 30"/>
                <a:gd name="T8" fmla="*/ 14 w 26"/>
                <a:gd name="T9" fmla="*/ 26 h 30"/>
                <a:gd name="T10" fmla="*/ 17 w 26"/>
                <a:gd name="T11" fmla="*/ 22 h 30"/>
                <a:gd name="T12" fmla="*/ 18 w 26"/>
                <a:gd name="T13" fmla="*/ 16 h 30"/>
                <a:gd name="T14" fmla="*/ 22 w 26"/>
                <a:gd name="T15" fmla="*/ 14 h 30"/>
                <a:gd name="T16" fmla="*/ 26 w 26"/>
                <a:gd name="T17" fmla="*/ 10 h 30"/>
                <a:gd name="T18" fmla="*/ 25 w 26"/>
                <a:gd name="T19" fmla="*/ 6 h 30"/>
                <a:gd name="T20" fmla="*/ 20 w 26"/>
                <a:gd name="T21" fmla="*/ 8 h 30"/>
                <a:gd name="T22" fmla="*/ 14 w 26"/>
                <a:gd name="T23" fmla="*/ 5 h 30"/>
                <a:gd name="T24" fmla="*/ 11 w 26"/>
                <a:gd name="T25" fmla="*/ 0 h 30"/>
                <a:gd name="T26" fmla="*/ 11 w 26"/>
                <a:gd name="T27" fmla="*/ 3 h 30"/>
                <a:gd name="T28" fmla="*/ 8 w 26"/>
                <a:gd name="T29" fmla="*/ 2 h 30"/>
                <a:gd name="T30" fmla="*/ 8 w 26"/>
                <a:gd name="T31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30">
                  <a:moveTo>
                    <a:pt x="8" y="2"/>
                  </a:moveTo>
                  <a:cubicBezTo>
                    <a:pt x="7" y="2"/>
                    <a:pt x="7" y="9"/>
                    <a:pt x="7" y="11"/>
                  </a:cubicBezTo>
                  <a:cubicBezTo>
                    <a:pt x="6" y="13"/>
                    <a:pt x="0" y="16"/>
                    <a:pt x="5" y="18"/>
                  </a:cubicBezTo>
                  <a:cubicBezTo>
                    <a:pt x="8" y="19"/>
                    <a:pt x="11" y="21"/>
                    <a:pt x="9" y="25"/>
                  </a:cubicBezTo>
                  <a:cubicBezTo>
                    <a:pt x="6" y="30"/>
                    <a:pt x="11" y="29"/>
                    <a:pt x="14" y="26"/>
                  </a:cubicBezTo>
                  <a:cubicBezTo>
                    <a:pt x="15" y="25"/>
                    <a:pt x="16" y="23"/>
                    <a:pt x="17" y="22"/>
                  </a:cubicBezTo>
                  <a:cubicBezTo>
                    <a:pt x="19" y="19"/>
                    <a:pt x="18" y="19"/>
                    <a:pt x="18" y="16"/>
                  </a:cubicBezTo>
                  <a:cubicBezTo>
                    <a:pt x="19" y="14"/>
                    <a:pt x="21" y="14"/>
                    <a:pt x="22" y="14"/>
                  </a:cubicBezTo>
                  <a:cubicBezTo>
                    <a:pt x="23" y="15"/>
                    <a:pt x="25" y="11"/>
                    <a:pt x="26" y="10"/>
                  </a:cubicBezTo>
                  <a:cubicBezTo>
                    <a:pt x="26" y="9"/>
                    <a:pt x="26" y="6"/>
                    <a:pt x="25" y="6"/>
                  </a:cubicBezTo>
                  <a:cubicBezTo>
                    <a:pt x="23" y="6"/>
                    <a:pt x="21" y="8"/>
                    <a:pt x="20" y="8"/>
                  </a:cubicBezTo>
                  <a:cubicBezTo>
                    <a:pt x="18" y="8"/>
                    <a:pt x="15" y="7"/>
                    <a:pt x="14" y="5"/>
                  </a:cubicBezTo>
                  <a:cubicBezTo>
                    <a:pt x="13" y="4"/>
                    <a:pt x="13" y="0"/>
                    <a:pt x="11" y="0"/>
                  </a:cubicBezTo>
                  <a:cubicBezTo>
                    <a:pt x="11" y="0"/>
                    <a:pt x="11" y="3"/>
                    <a:pt x="11" y="3"/>
                  </a:cubicBezTo>
                  <a:cubicBezTo>
                    <a:pt x="10" y="3"/>
                    <a:pt x="9" y="1"/>
                    <a:pt x="8" y="2"/>
                  </a:cubicBezTo>
                  <a:cubicBezTo>
                    <a:pt x="7" y="2"/>
                    <a:pt x="9" y="1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2" name="Freeform 480">
              <a:extLst>
                <a:ext uri="{FF2B5EF4-FFF2-40B4-BE49-F238E27FC236}">
                  <a16:creationId xmlns:a16="http://schemas.microsoft.com/office/drawing/2014/main" id="{FDCAAD9B-3C70-3541-8923-4705DDAD7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9438" y="11055894"/>
              <a:ext cx="366243" cy="356781"/>
            </a:xfrm>
            <a:custGeom>
              <a:avLst/>
              <a:gdLst>
                <a:gd name="T0" fmla="*/ 33 w 39"/>
                <a:gd name="T1" fmla="*/ 4 h 38"/>
                <a:gd name="T2" fmla="*/ 30 w 39"/>
                <a:gd name="T3" fmla="*/ 1 h 38"/>
                <a:gd name="T4" fmla="*/ 26 w 39"/>
                <a:gd name="T5" fmla="*/ 8 h 38"/>
                <a:gd name="T6" fmla="*/ 22 w 39"/>
                <a:gd name="T7" fmla="*/ 13 h 38"/>
                <a:gd name="T8" fmla="*/ 15 w 39"/>
                <a:gd name="T9" fmla="*/ 18 h 38"/>
                <a:gd name="T10" fmla="*/ 9 w 39"/>
                <a:gd name="T11" fmla="*/ 22 h 38"/>
                <a:gd name="T12" fmla="*/ 4 w 39"/>
                <a:gd name="T13" fmla="*/ 27 h 38"/>
                <a:gd name="T14" fmla="*/ 2 w 39"/>
                <a:gd name="T15" fmla="*/ 33 h 38"/>
                <a:gd name="T16" fmla="*/ 1 w 39"/>
                <a:gd name="T17" fmla="*/ 34 h 38"/>
                <a:gd name="T18" fmla="*/ 3 w 39"/>
                <a:gd name="T19" fmla="*/ 35 h 38"/>
                <a:gd name="T20" fmla="*/ 10 w 39"/>
                <a:gd name="T21" fmla="*/ 37 h 38"/>
                <a:gd name="T22" fmla="*/ 19 w 39"/>
                <a:gd name="T23" fmla="*/ 34 h 38"/>
                <a:gd name="T24" fmla="*/ 22 w 39"/>
                <a:gd name="T25" fmla="*/ 27 h 38"/>
                <a:gd name="T26" fmla="*/ 27 w 39"/>
                <a:gd name="T27" fmla="*/ 22 h 38"/>
                <a:gd name="T28" fmla="*/ 29 w 39"/>
                <a:gd name="T29" fmla="*/ 21 h 38"/>
                <a:gd name="T30" fmla="*/ 33 w 39"/>
                <a:gd name="T31" fmla="*/ 21 h 38"/>
                <a:gd name="T32" fmla="*/ 32 w 39"/>
                <a:gd name="T33" fmla="*/ 19 h 38"/>
                <a:gd name="T34" fmla="*/ 32 w 39"/>
                <a:gd name="T35" fmla="*/ 17 h 38"/>
                <a:gd name="T36" fmla="*/ 38 w 39"/>
                <a:gd name="T37" fmla="*/ 9 h 38"/>
                <a:gd name="T38" fmla="*/ 38 w 39"/>
                <a:gd name="T39" fmla="*/ 6 h 38"/>
                <a:gd name="T40" fmla="*/ 38 w 39"/>
                <a:gd name="T41" fmla="*/ 4 h 38"/>
                <a:gd name="T42" fmla="*/ 37 w 39"/>
                <a:gd name="T43" fmla="*/ 4 h 38"/>
                <a:gd name="T44" fmla="*/ 37 w 39"/>
                <a:gd name="T45" fmla="*/ 2 h 38"/>
                <a:gd name="T46" fmla="*/ 33 w 39"/>
                <a:gd name="T4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" h="38">
                  <a:moveTo>
                    <a:pt x="33" y="4"/>
                  </a:moveTo>
                  <a:cubicBezTo>
                    <a:pt x="33" y="4"/>
                    <a:pt x="32" y="0"/>
                    <a:pt x="30" y="1"/>
                  </a:cubicBezTo>
                  <a:cubicBezTo>
                    <a:pt x="27" y="3"/>
                    <a:pt x="28" y="5"/>
                    <a:pt x="26" y="8"/>
                  </a:cubicBezTo>
                  <a:cubicBezTo>
                    <a:pt x="25" y="9"/>
                    <a:pt x="24" y="12"/>
                    <a:pt x="22" y="13"/>
                  </a:cubicBezTo>
                  <a:cubicBezTo>
                    <a:pt x="20" y="16"/>
                    <a:pt x="18" y="17"/>
                    <a:pt x="15" y="18"/>
                  </a:cubicBezTo>
                  <a:cubicBezTo>
                    <a:pt x="13" y="19"/>
                    <a:pt x="12" y="21"/>
                    <a:pt x="9" y="22"/>
                  </a:cubicBezTo>
                  <a:cubicBezTo>
                    <a:pt x="7" y="23"/>
                    <a:pt x="7" y="27"/>
                    <a:pt x="4" y="27"/>
                  </a:cubicBezTo>
                  <a:cubicBezTo>
                    <a:pt x="0" y="28"/>
                    <a:pt x="4" y="31"/>
                    <a:pt x="2" y="33"/>
                  </a:cubicBezTo>
                  <a:cubicBezTo>
                    <a:pt x="1" y="33"/>
                    <a:pt x="0" y="33"/>
                    <a:pt x="1" y="34"/>
                  </a:cubicBezTo>
                  <a:cubicBezTo>
                    <a:pt x="1" y="35"/>
                    <a:pt x="1" y="35"/>
                    <a:pt x="3" y="35"/>
                  </a:cubicBezTo>
                  <a:cubicBezTo>
                    <a:pt x="5" y="35"/>
                    <a:pt x="8" y="37"/>
                    <a:pt x="10" y="37"/>
                  </a:cubicBezTo>
                  <a:cubicBezTo>
                    <a:pt x="14" y="38"/>
                    <a:pt x="16" y="36"/>
                    <a:pt x="19" y="34"/>
                  </a:cubicBezTo>
                  <a:cubicBezTo>
                    <a:pt x="21" y="32"/>
                    <a:pt x="22" y="30"/>
                    <a:pt x="22" y="27"/>
                  </a:cubicBezTo>
                  <a:cubicBezTo>
                    <a:pt x="23" y="24"/>
                    <a:pt x="24" y="24"/>
                    <a:pt x="27" y="22"/>
                  </a:cubicBezTo>
                  <a:cubicBezTo>
                    <a:pt x="28" y="22"/>
                    <a:pt x="28" y="21"/>
                    <a:pt x="29" y="21"/>
                  </a:cubicBezTo>
                  <a:cubicBezTo>
                    <a:pt x="30" y="21"/>
                    <a:pt x="31" y="21"/>
                    <a:pt x="33" y="21"/>
                  </a:cubicBezTo>
                  <a:cubicBezTo>
                    <a:pt x="34" y="20"/>
                    <a:pt x="33" y="19"/>
                    <a:pt x="32" y="19"/>
                  </a:cubicBezTo>
                  <a:cubicBezTo>
                    <a:pt x="31" y="18"/>
                    <a:pt x="31" y="18"/>
                    <a:pt x="32" y="17"/>
                  </a:cubicBezTo>
                  <a:cubicBezTo>
                    <a:pt x="34" y="14"/>
                    <a:pt x="36" y="12"/>
                    <a:pt x="38" y="9"/>
                  </a:cubicBezTo>
                  <a:cubicBezTo>
                    <a:pt x="38" y="8"/>
                    <a:pt x="38" y="7"/>
                    <a:pt x="38" y="6"/>
                  </a:cubicBezTo>
                  <a:cubicBezTo>
                    <a:pt x="38" y="5"/>
                    <a:pt x="38" y="5"/>
                    <a:pt x="38" y="4"/>
                  </a:cubicBezTo>
                  <a:cubicBezTo>
                    <a:pt x="39" y="3"/>
                    <a:pt x="37" y="4"/>
                    <a:pt x="37" y="4"/>
                  </a:cubicBezTo>
                  <a:cubicBezTo>
                    <a:pt x="37" y="3"/>
                    <a:pt x="37" y="3"/>
                    <a:pt x="37" y="2"/>
                  </a:cubicBezTo>
                  <a:cubicBezTo>
                    <a:pt x="36" y="3"/>
                    <a:pt x="35" y="5"/>
                    <a:pt x="3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3" name="Freeform 481">
              <a:extLst>
                <a:ext uri="{FF2B5EF4-FFF2-40B4-BE49-F238E27FC236}">
                  <a16:creationId xmlns:a16="http://schemas.microsoft.com/office/drawing/2014/main" id="{E111C34B-6DD8-F841-B337-0B923534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6761" y="11412677"/>
              <a:ext cx="19109" cy="19114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0 h 2"/>
                <a:gd name="T4" fmla="*/ 0 w 2"/>
                <a:gd name="T5" fmla="*/ 2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1" y="1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4" name="Freeform 482">
              <a:extLst>
                <a:ext uri="{FF2B5EF4-FFF2-40B4-BE49-F238E27FC236}">
                  <a16:creationId xmlns:a16="http://schemas.microsoft.com/office/drawing/2014/main" id="{3F67E724-9153-A94A-A166-DD576B19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3513" y="11065452"/>
              <a:ext cx="178346" cy="168835"/>
            </a:xfrm>
            <a:custGeom>
              <a:avLst/>
              <a:gdLst>
                <a:gd name="T0" fmla="*/ 0 w 19"/>
                <a:gd name="T1" fmla="*/ 2 h 18"/>
                <a:gd name="T2" fmla="*/ 2 w 19"/>
                <a:gd name="T3" fmla="*/ 7 h 18"/>
                <a:gd name="T4" fmla="*/ 4 w 19"/>
                <a:gd name="T5" fmla="*/ 10 h 18"/>
                <a:gd name="T6" fmla="*/ 3 w 19"/>
                <a:gd name="T7" fmla="*/ 12 h 18"/>
                <a:gd name="T8" fmla="*/ 9 w 19"/>
                <a:gd name="T9" fmla="*/ 18 h 18"/>
                <a:gd name="T10" fmla="*/ 12 w 19"/>
                <a:gd name="T11" fmla="*/ 15 h 18"/>
                <a:gd name="T12" fmla="*/ 13 w 19"/>
                <a:gd name="T13" fmla="*/ 17 h 18"/>
                <a:gd name="T14" fmla="*/ 14 w 19"/>
                <a:gd name="T15" fmla="*/ 14 h 18"/>
                <a:gd name="T16" fmla="*/ 16 w 19"/>
                <a:gd name="T17" fmla="*/ 15 h 18"/>
                <a:gd name="T18" fmla="*/ 18 w 19"/>
                <a:gd name="T19" fmla="*/ 7 h 18"/>
                <a:gd name="T20" fmla="*/ 16 w 19"/>
                <a:gd name="T21" fmla="*/ 1 h 18"/>
                <a:gd name="T22" fmla="*/ 7 w 19"/>
                <a:gd name="T23" fmla="*/ 3 h 18"/>
                <a:gd name="T24" fmla="*/ 0 w 19"/>
                <a:gd name="T25" fmla="*/ 2 h 18"/>
                <a:gd name="T26" fmla="*/ 0 w 19"/>
                <a:gd name="T27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8">
                  <a:moveTo>
                    <a:pt x="0" y="2"/>
                  </a:moveTo>
                  <a:cubicBezTo>
                    <a:pt x="0" y="3"/>
                    <a:pt x="2" y="6"/>
                    <a:pt x="2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1"/>
                    <a:pt x="3" y="11"/>
                    <a:pt x="3" y="12"/>
                  </a:cubicBezTo>
                  <a:cubicBezTo>
                    <a:pt x="4" y="15"/>
                    <a:pt x="7" y="17"/>
                    <a:pt x="9" y="18"/>
                  </a:cubicBezTo>
                  <a:cubicBezTo>
                    <a:pt x="11" y="18"/>
                    <a:pt x="11" y="16"/>
                    <a:pt x="12" y="15"/>
                  </a:cubicBezTo>
                  <a:cubicBezTo>
                    <a:pt x="12" y="15"/>
                    <a:pt x="13" y="17"/>
                    <a:pt x="13" y="17"/>
                  </a:cubicBezTo>
                  <a:cubicBezTo>
                    <a:pt x="13" y="16"/>
                    <a:pt x="13" y="14"/>
                    <a:pt x="14" y="14"/>
                  </a:cubicBezTo>
                  <a:cubicBezTo>
                    <a:pt x="15" y="13"/>
                    <a:pt x="15" y="15"/>
                    <a:pt x="16" y="15"/>
                  </a:cubicBezTo>
                  <a:cubicBezTo>
                    <a:pt x="15" y="15"/>
                    <a:pt x="18" y="8"/>
                    <a:pt x="18" y="7"/>
                  </a:cubicBezTo>
                  <a:cubicBezTo>
                    <a:pt x="18" y="6"/>
                    <a:pt x="19" y="0"/>
                    <a:pt x="16" y="1"/>
                  </a:cubicBezTo>
                  <a:cubicBezTo>
                    <a:pt x="13" y="2"/>
                    <a:pt x="10" y="4"/>
                    <a:pt x="7" y="3"/>
                  </a:cubicBezTo>
                  <a:cubicBezTo>
                    <a:pt x="6" y="3"/>
                    <a:pt x="1" y="0"/>
                    <a:pt x="0" y="2"/>
                  </a:cubicBezTo>
                  <a:cubicBezTo>
                    <a:pt x="0" y="3"/>
                    <a:pt x="1" y="0"/>
                    <a:pt x="0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5" name="Freeform 483">
              <a:extLst>
                <a:ext uri="{FF2B5EF4-FFF2-40B4-BE49-F238E27FC236}">
                  <a16:creationId xmlns:a16="http://schemas.microsoft.com/office/drawing/2014/main" id="{C98C6EB1-1E8B-5F44-B871-53B29B2B8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3640" y="11017669"/>
              <a:ext cx="28662" cy="47785"/>
            </a:xfrm>
            <a:custGeom>
              <a:avLst/>
              <a:gdLst>
                <a:gd name="T0" fmla="*/ 3 w 3"/>
                <a:gd name="T1" fmla="*/ 4 h 5"/>
                <a:gd name="T2" fmla="*/ 1 w 3"/>
                <a:gd name="T3" fmla="*/ 0 h 5"/>
                <a:gd name="T4" fmla="*/ 3 w 3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3" y="4"/>
                  </a:moveTo>
                  <a:cubicBezTo>
                    <a:pt x="3" y="5"/>
                    <a:pt x="0" y="1"/>
                    <a:pt x="1" y="0"/>
                  </a:cubicBezTo>
                  <a:cubicBezTo>
                    <a:pt x="2" y="0"/>
                    <a:pt x="3" y="1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6" name="Freeform 484">
              <a:extLst>
                <a:ext uri="{FF2B5EF4-FFF2-40B4-BE49-F238E27FC236}">
                  <a16:creationId xmlns:a16="http://schemas.microsoft.com/office/drawing/2014/main" id="{F482CE22-8FE5-1848-BF0A-F638262B5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742" y="11017669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7" name="Freeform 485">
              <a:extLst>
                <a:ext uri="{FF2B5EF4-FFF2-40B4-BE49-F238E27FC236}">
                  <a16:creationId xmlns:a16="http://schemas.microsoft.com/office/drawing/2014/main" id="{94F2EDD0-E714-DA42-86A5-9E4D2804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910" y="8593469"/>
              <a:ext cx="101909" cy="168835"/>
            </a:xfrm>
            <a:custGeom>
              <a:avLst/>
              <a:gdLst>
                <a:gd name="T0" fmla="*/ 2 w 11"/>
                <a:gd name="T1" fmla="*/ 0 h 18"/>
                <a:gd name="T2" fmla="*/ 1 w 11"/>
                <a:gd name="T3" fmla="*/ 0 h 18"/>
                <a:gd name="T4" fmla="*/ 1 w 11"/>
                <a:gd name="T5" fmla="*/ 3 h 18"/>
                <a:gd name="T6" fmla="*/ 0 w 11"/>
                <a:gd name="T7" fmla="*/ 8 h 18"/>
                <a:gd name="T8" fmla="*/ 4 w 11"/>
                <a:gd name="T9" fmla="*/ 18 h 18"/>
                <a:gd name="T10" fmla="*/ 9 w 11"/>
                <a:gd name="T11" fmla="*/ 15 h 18"/>
                <a:gd name="T12" fmla="*/ 9 w 11"/>
                <a:gd name="T13" fmla="*/ 8 h 18"/>
                <a:gd name="T14" fmla="*/ 2 w 11"/>
                <a:gd name="T15" fmla="*/ 0 h 18"/>
                <a:gd name="T16" fmla="*/ 2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3"/>
                    <a:pt x="1" y="3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1"/>
                    <a:pt x="0" y="18"/>
                    <a:pt x="4" y="18"/>
                  </a:cubicBezTo>
                  <a:cubicBezTo>
                    <a:pt x="6" y="18"/>
                    <a:pt x="9" y="17"/>
                    <a:pt x="9" y="15"/>
                  </a:cubicBezTo>
                  <a:cubicBezTo>
                    <a:pt x="11" y="13"/>
                    <a:pt x="9" y="10"/>
                    <a:pt x="9" y="8"/>
                  </a:cubicBezTo>
                  <a:cubicBezTo>
                    <a:pt x="7" y="6"/>
                    <a:pt x="5" y="0"/>
                    <a:pt x="2" y="0"/>
                  </a:cubicBezTo>
                  <a:cubicBezTo>
                    <a:pt x="1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8" name="Freeform 486">
              <a:extLst>
                <a:ext uri="{FF2B5EF4-FFF2-40B4-BE49-F238E27FC236}">
                  <a16:creationId xmlns:a16="http://schemas.microsoft.com/office/drawing/2014/main" id="{AF863555-0C65-6A46-A3F7-218427A66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5165" y="9606473"/>
              <a:ext cx="337579" cy="653035"/>
            </a:xfrm>
            <a:custGeom>
              <a:avLst/>
              <a:gdLst>
                <a:gd name="T0" fmla="*/ 31 w 36"/>
                <a:gd name="T1" fmla="*/ 2 h 70"/>
                <a:gd name="T2" fmla="*/ 29 w 36"/>
                <a:gd name="T3" fmla="*/ 0 h 70"/>
                <a:gd name="T4" fmla="*/ 28 w 36"/>
                <a:gd name="T5" fmla="*/ 3 h 70"/>
                <a:gd name="T6" fmla="*/ 26 w 36"/>
                <a:gd name="T7" fmla="*/ 8 h 70"/>
                <a:gd name="T8" fmla="*/ 23 w 36"/>
                <a:gd name="T9" fmla="*/ 8 h 70"/>
                <a:gd name="T10" fmla="*/ 23 w 36"/>
                <a:gd name="T11" fmla="*/ 10 h 70"/>
                <a:gd name="T12" fmla="*/ 22 w 36"/>
                <a:gd name="T13" fmla="*/ 12 h 70"/>
                <a:gd name="T14" fmla="*/ 23 w 36"/>
                <a:gd name="T15" fmla="*/ 13 h 70"/>
                <a:gd name="T16" fmla="*/ 21 w 36"/>
                <a:gd name="T17" fmla="*/ 14 h 70"/>
                <a:gd name="T18" fmla="*/ 19 w 36"/>
                <a:gd name="T19" fmla="*/ 16 h 70"/>
                <a:gd name="T20" fmla="*/ 15 w 36"/>
                <a:gd name="T21" fmla="*/ 18 h 70"/>
                <a:gd name="T22" fmla="*/ 15 w 36"/>
                <a:gd name="T23" fmla="*/ 19 h 70"/>
                <a:gd name="T24" fmla="*/ 13 w 36"/>
                <a:gd name="T25" fmla="*/ 19 h 70"/>
                <a:gd name="T26" fmla="*/ 8 w 36"/>
                <a:gd name="T27" fmla="*/ 21 h 70"/>
                <a:gd name="T28" fmla="*/ 6 w 36"/>
                <a:gd name="T29" fmla="*/ 21 h 70"/>
                <a:gd name="T30" fmla="*/ 4 w 36"/>
                <a:gd name="T31" fmla="*/ 27 h 70"/>
                <a:gd name="T32" fmla="*/ 4 w 36"/>
                <a:gd name="T33" fmla="*/ 44 h 70"/>
                <a:gd name="T34" fmla="*/ 0 w 36"/>
                <a:gd name="T35" fmla="*/ 51 h 70"/>
                <a:gd name="T36" fmla="*/ 0 w 36"/>
                <a:gd name="T37" fmla="*/ 55 h 70"/>
                <a:gd name="T38" fmla="*/ 2 w 36"/>
                <a:gd name="T39" fmla="*/ 59 h 70"/>
                <a:gd name="T40" fmla="*/ 5 w 36"/>
                <a:gd name="T41" fmla="*/ 68 h 70"/>
                <a:gd name="T42" fmla="*/ 16 w 36"/>
                <a:gd name="T43" fmla="*/ 68 h 70"/>
                <a:gd name="T44" fmla="*/ 24 w 36"/>
                <a:gd name="T45" fmla="*/ 50 h 70"/>
                <a:gd name="T46" fmla="*/ 31 w 36"/>
                <a:gd name="T47" fmla="*/ 30 h 70"/>
                <a:gd name="T48" fmla="*/ 32 w 36"/>
                <a:gd name="T49" fmla="*/ 23 h 70"/>
                <a:gd name="T50" fmla="*/ 34 w 36"/>
                <a:gd name="T51" fmla="*/ 19 h 70"/>
                <a:gd name="T52" fmla="*/ 36 w 36"/>
                <a:gd name="T53" fmla="*/ 17 h 70"/>
                <a:gd name="T54" fmla="*/ 35 w 36"/>
                <a:gd name="T55" fmla="*/ 11 h 70"/>
                <a:gd name="T56" fmla="*/ 31 w 36"/>
                <a:gd name="T57" fmla="*/ 2 h 70"/>
                <a:gd name="T58" fmla="*/ 31 w 36"/>
                <a:gd name="T5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70">
                  <a:moveTo>
                    <a:pt x="31" y="2"/>
                  </a:moveTo>
                  <a:cubicBezTo>
                    <a:pt x="31" y="2"/>
                    <a:pt x="30" y="0"/>
                    <a:pt x="29" y="0"/>
                  </a:cubicBezTo>
                  <a:cubicBezTo>
                    <a:pt x="29" y="1"/>
                    <a:pt x="28" y="2"/>
                    <a:pt x="28" y="3"/>
                  </a:cubicBezTo>
                  <a:cubicBezTo>
                    <a:pt x="27" y="5"/>
                    <a:pt x="27" y="6"/>
                    <a:pt x="26" y="8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3" y="8"/>
                    <a:pt x="24" y="9"/>
                    <a:pt x="23" y="10"/>
                  </a:cubicBezTo>
                  <a:cubicBezTo>
                    <a:pt x="23" y="11"/>
                    <a:pt x="22" y="11"/>
                    <a:pt x="22" y="12"/>
                  </a:cubicBezTo>
                  <a:cubicBezTo>
                    <a:pt x="22" y="12"/>
                    <a:pt x="23" y="13"/>
                    <a:pt x="23" y="13"/>
                  </a:cubicBezTo>
                  <a:cubicBezTo>
                    <a:pt x="23" y="14"/>
                    <a:pt x="22" y="13"/>
                    <a:pt x="21" y="14"/>
                  </a:cubicBezTo>
                  <a:cubicBezTo>
                    <a:pt x="20" y="14"/>
                    <a:pt x="20" y="15"/>
                    <a:pt x="19" y="16"/>
                  </a:cubicBezTo>
                  <a:cubicBezTo>
                    <a:pt x="18" y="17"/>
                    <a:pt x="17" y="17"/>
                    <a:pt x="15" y="18"/>
                  </a:cubicBezTo>
                  <a:cubicBezTo>
                    <a:pt x="14" y="18"/>
                    <a:pt x="16" y="19"/>
                    <a:pt x="15" y="19"/>
                  </a:cubicBezTo>
                  <a:cubicBezTo>
                    <a:pt x="15" y="20"/>
                    <a:pt x="13" y="18"/>
                    <a:pt x="13" y="19"/>
                  </a:cubicBezTo>
                  <a:cubicBezTo>
                    <a:pt x="11" y="20"/>
                    <a:pt x="10" y="20"/>
                    <a:pt x="8" y="21"/>
                  </a:cubicBezTo>
                  <a:cubicBezTo>
                    <a:pt x="7" y="21"/>
                    <a:pt x="6" y="20"/>
                    <a:pt x="6" y="21"/>
                  </a:cubicBezTo>
                  <a:cubicBezTo>
                    <a:pt x="5" y="23"/>
                    <a:pt x="5" y="25"/>
                    <a:pt x="4" y="27"/>
                  </a:cubicBezTo>
                  <a:cubicBezTo>
                    <a:pt x="3" y="32"/>
                    <a:pt x="8" y="39"/>
                    <a:pt x="4" y="44"/>
                  </a:cubicBezTo>
                  <a:cubicBezTo>
                    <a:pt x="3" y="46"/>
                    <a:pt x="1" y="48"/>
                    <a:pt x="0" y="51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1" y="56"/>
                    <a:pt x="3" y="57"/>
                    <a:pt x="2" y="59"/>
                  </a:cubicBezTo>
                  <a:cubicBezTo>
                    <a:pt x="1" y="62"/>
                    <a:pt x="2" y="66"/>
                    <a:pt x="5" y="68"/>
                  </a:cubicBezTo>
                  <a:cubicBezTo>
                    <a:pt x="8" y="70"/>
                    <a:pt x="11" y="70"/>
                    <a:pt x="16" y="68"/>
                  </a:cubicBezTo>
                  <a:cubicBezTo>
                    <a:pt x="21" y="66"/>
                    <a:pt x="22" y="55"/>
                    <a:pt x="24" y="50"/>
                  </a:cubicBezTo>
                  <a:cubicBezTo>
                    <a:pt x="26" y="43"/>
                    <a:pt x="29" y="37"/>
                    <a:pt x="31" y="30"/>
                  </a:cubicBezTo>
                  <a:cubicBezTo>
                    <a:pt x="31" y="28"/>
                    <a:pt x="31" y="25"/>
                    <a:pt x="32" y="23"/>
                  </a:cubicBezTo>
                  <a:cubicBezTo>
                    <a:pt x="33" y="22"/>
                    <a:pt x="31" y="14"/>
                    <a:pt x="34" y="19"/>
                  </a:cubicBezTo>
                  <a:cubicBezTo>
                    <a:pt x="35" y="20"/>
                    <a:pt x="35" y="18"/>
                    <a:pt x="36" y="17"/>
                  </a:cubicBezTo>
                  <a:cubicBezTo>
                    <a:pt x="36" y="15"/>
                    <a:pt x="35" y="13"/>
                    <a:pt x="35" y="11"/>
                  </a:cubicBezTo>
                  <a:cubicBezTo>
                    <a:pt x="34" y="9"/>
                    <a:pt x="33" y="4"/>
                    <a:pt x="31" y="2"/>
                  </a:cubicBezTo>
                  <a:cubicBezTo>
                    <a:pt x="30" y="1"/>
                    <a:pt x="32" y="2"/>
                    <a:pt x="3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9" name="Freeform 487">
              <a:extLst>
                <a:ext uri="{FF2B5EF4-FFF2-40B4-BE49-F238E27FC236}">
                  <a16:creationId xmlns:a16="http://schemas.microsoft.com/office/drawing/2014/main" id="{0F2FE498-AF67-F545-B069-1894ED650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5028840"/>
              <a:ext cx="101909" cy="76452"/>
            </a:xfrm>
            <a:custGeom>
              <a:avLst/>
              <a:gdLst>
                <a:gd name="T0" fmla="*/ 9 w 11"/>
                <a:gd name="T1" fmla="*/ 7 h 8"/>
                <a:gd name="T2" fmla="*/ 8 w 11"/>
                <a:gd name="T3" fmla="*/ 4 h 8"/>
                <a:gd name="T4" fmla="*/ 3 w 11"/>
                <a:gd name="T5" fmla="*/ 0 h 8"/>
                <a:gd name="T6" fmla="*/ 1 w 11"/>
                <a:gd name="T7" fmla="*/ 2 h 8"/>
                <a:gd name="T8" fmla="*/ 3 w 11"/>
                <a:gd name="T9" fmla="*/ 5 h 8"/>
                <a:gd name="T10" fmla="*/ 9 w 11"/>
                <a:gd name="T11" fmla="*/ 7 h 8"/>
                <a:gd name="T12" fmla="*/ 9 w 11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9" y="7"/>
                  </a:moveTo>
                  <a:cubicBezTo>
                    <a:pt x="11" y="8"/>
                    <a:pt x="9" y="5"/>
                    <a:pt x="8" y="4"/>
                  </a:cubicBezTo>
                  <a:cubicBezTo>
                    <a:pt x="7" y="3"/>
                    <a:pt x="4" y="1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6"/>
                    <a:pt x="7" y="7"/>
                    <a:pt x="9" y="7"/>
                  </a:cubicBezTo>
                  <a:cubicBezTo>
                    <a:pt x="10" y="7"/>
                    <a:pt x="7" y="7"/>
                    <a:pt x="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0" name="Freeform 488">
              <a:extLst>
                <a:ext uri="{FF2B5EF4-FFF2-40B4-BE49-F238E27FC236}">
                  <a16:creationId xmlns:a16="http://schemas.microsoft.com/office/drawing/2014/main" id="{1B02F370-B796-EC43-89CE-4BE2C061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6310" y="5086181"/>
              <a:ext cx="101909" cy="92380"/>
            </a:xfrm>
            <a:custGeom>
              <a:avLst/>
              <a:gdLst>
                <a:gd name="T0" fmla="*/ 10 w 11"/>
                <a:gd name="T1" fmla="*/ 6 h 10"/>
                <a:gd name="T2" fmla="*/ 6 w 11"/>
                <a:gd name="T3" fmla="*/ 10 h 10"/>
                <a:gd name="T4" fmla="*/ 0 w 11"/>
                <a:gd name="T5" fmla="*/ 6 h 10"/>
                <a:gd name="T6" fmla="*/ 10 w 11"/>
                <a:gd name="T7" fmla="*/ 6 h 10"/>
                <a:gd name="T8" fmla="*/ 10 w 11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6"/>
                  </a:moveTo>
                  <a:cubicBezTo>
                    <a:pt x="10" y="8"/>
                    <a:pt x="7" y="9"/>
                    <a:pt x="6" y="10"/>
                  </a:cubicBezTo>
                  <a:cubicBezTo>
                    <a:pt x="4" y="10"/>
                    <a:pt x="0" y="9"/>
                    <a:pt x="0" y="6"/>
                  </a:cubicBezTo>
                  <a:cubicBezTo>
                    <a:pt x="1" y="0"/>
                    <a:pt x="11" y="6"/>
                    <a:pt x="10" y="6"/>
                  </a:cubicBezTo>
                  <a:cubicBezTo>
                    <a:pt x="10" y="7"/>
                    <a:pt x="11" y="5"/>
                    <a:pt x="1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1" name="Freeform 489">
              <a:extLst>
                <a:ext uri="{FF2B5EF4-FFF2-40B4-BE49-F238E27FC236}">
                  <a16:creationId xmlns:a16="http://schemas.microsoft.com/office/drawing/2014/main" id="{74C89149-253B-4B44-AB52-FCB446B72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5419" y="4767625"/>
              <a:ext cx="82803" cy="47785"/>
            </a:xfrm>
            <a:custGeom>
              <a:avLst/>
              <a:gdLst>
                <a:gd name="T0" fmla="*/ 9 w 9"/>
                <a:gd name="T1" fmla="*/ 3 h 5"/>
                <a:gd name="T2" fmla="*/ 4 w 9"/>
                <a:gd name="T3" fmla="*/ 5 h 5"/>
                <a:gd name="T4" fmla="*/ 1 w 9"/>
                <a:gd name="T5" fmla="*/ 1 h 5"/>
                <a:gd name="T6" fmla="*/ 6 w 9"/>
                <a:gd name="T7" fmla="*/ 1 h 5"/>
                <a:gd name="T8" fmla="*/ 9 w 9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9" y="3"/>
                  </a:moveTo>
                  <a:cubicBezTo>
                    <a:pt x="7" y="4"/>
                    <a:pt x="6" y="4"/>
                    <a:pt x="4" y="5"/>
                  </a:cubicBezTo>
                  <a:cubicBezTo>
                    <a:pt x="2" y="5"/>
                    <a:pt x="0" y="3"/>
                    <a:pt x="1" y="1"/>
                  </a:cubicBezTo>
                  <a:cubicBezTo>
                    <a:pt x="1" y="0"/>
                    <a:pt x="5" y="0"/>
                    <a:pt x="6" y="1"/>
                  </a:cubicBezTo>
                  <a:cubicBezTo>
                    <a:pt x="7" y="1"/>
                    <a:pt x="8" y="3"/>
                    <a:pt x="9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2" name="Freeform 490">
              <a:extLst>
                <a:ext uri="{FF2B5EF4-FFF2-40B4-BE49-F238E27FC236}">
                  <a16:creationId xmlns:a16="http://schemas.microsoft.com/office/drawing/2014/main" id="{1326F1EE-BDDF-9149-8826-B2A7D3E67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11662" y="4675245"/>
              <a:ext cx="92356" cy="44598"/>
            </a:xfrm>
            <a:custGeom>
              <a:avLst/>
              <a:gdLst>
                <a:gd name="T0" fmla="*/ 6 w 10"/>
                <a:gd name="T1" fmla="*/ 5 h 5"/>
                <a:gd name="T2" fmla="*/ 1 w 10"/>
                <a:gd name="T3" fmla="*/ 4 h 5"/>
                <a:gd name="T4" fmla="*/ 4 w 10"/>
                <a:gd name="T5" fmla="*/ 1 h 5"/>
                <a:gd name="T6" fmla="*/ 9 w 10"/>
                <a:gd name="T7" fmla="*/ 1 h 5"/>
                <a:gd name="T8" fmla="*/ 6 w 10"/>
                <a:gd name="T9" fmla="*/ 5 h 5"/>
                <a:gd name="T10" fmla="*/ 6 w 10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6" y="5"/>
                  </a:moveTo>
                  <a:cubicBezTo>
                    <a:pt x="4" y="5"/>
                    <a:pt x="2" y="4"/>
                    <a:pt x="1" y="4"/>
                  </a:cubicBezTo>
                  <a:cubicBezTo>
                    <a:pt x="0" y="3"/>
                    <a:pt x="3" y="1"/>
                    <a:pt x="4" y="1"/>
                  </a:cubicBezTo>
                  <a:cubicBezTo>
                    <a:pt x="5" y="0"/>
                    <a:pt x="8" y="0"/>
                    <a:pt x="9" y="1"/>
                  </a:cubicBezTo>
                  <a:cubicBezTo>
                    <a:pt x="10" y="2"/>
                    <a:pt x="7" y="5"/>
                    <a:pt x="6" y="5"/>
                  </a:cubicBezTo>
                  <a:cubicBezTo>
                    <a:pt x="4" y="5"/>
                    <a:pt x="6" y="5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3" name="Freeform 491">
              <a:extLst>
                <a:ext uri="{FF2B5EF4-FFF2-40B4-BE49-F238E27FC236}">
                  <a16:creationId xmlns:a16="http://schemas.microsoft.com/office/drawing/2014/main" id="{C43BF727-49E1-A54C-B566-15663E36C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8988" y="3999911"/>
              <a:ext cx="57323" cy="19114"/>
            </a:xfrm>
            <a:custGeom>
              <a:avLst/>
              <a:gdLst>
                <a:gd name="T0" fmla="*/ 6 w 6"/>
                <a:gd name="T1" fmla="*/ 1 h 2"/>
                <a:gd name="T2" fmla="*/ 0 w 6"/>
                <a:gd name="T3" fmla="*/ 1 h 2"/>
                <a:gd name="T4" fmla="*/ 6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6" y="1"/>
                  </a:moveTo>
                  <a:cubicBezTo>
                    <a:pt x="6" y="2"/>
                    <a:pt x="0" y="2"/>
                    <a:pt x="0" y="1"/>
                  </a:cubicBezTo>
                  <a:cubicBezTo>
                    <a:pt x="0" y="0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4" name="Freeform 492">
              <a:extLst>
                <a:ext uri="{FF2B5EF4-FFF2-40B4-BE49-F238E27FC236}">
                  <a16:creationId xmlns:a16="http://schemas.microsoft.com/office/drawing/2014/main" id="{A4003354-4FE2-964F-BA8E-893AE20E4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6696" y="4805855"/>
              <a:ext cx="54139" cy="38227"/>
            </a:xfrm>
            <a:custGeom>
              <a:avLst/>
              <a:gdLst>
                <a:gd name="T0" fmla="*/ 5 w 6"/>
                <a:gd name="T1" fmla="*/ 4 h 4"/>
                <a:gd name="T2" fmla="*/ 2 w 6"/>
                <a:gd name="T3" fmla="*/ 1 h 4"/>
                <a:gd name="T4" fmla="*/ 5 w 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cubicBezTo>
                    <a:pt x="4" y="4"/>
                    <a:pt x="0" y="3"/>
                    <a:pt x="2" y="1"/>
                  </a:cubicBezTo>
                  <a:cubicBezTo>
                    <a:pt x="5" y="0"/>
                    <a:pt x="6" y="4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5" name="Freeform 493">
              <a:extLst>
                <a:ext uri="{FF2B5EF4-FFF2-40B4-BE49-F238E27FC236}">
                  <a16:creationId xmlns:a16="http://schemas.microsoft.com/office/drawing/2014/main" id="{6F07813B-72D7-5243-A070-159530995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6892386"/>
              <a:ext cx="54139" cy="101936"/>
            </a:xfrm>
            <a:custGeom>
              <a:avLst/>
              <a:gdLst>
                <a:gd name="T0" fmla="*/ 5 w 6"/>
                <a:gd name="T1" fmla="*/ 1 h 11"/>
                <a:gd name="T2" fmla="*/ 5 w 6"/>
                <a:gd name="T3" fmla="*/ 7 h 11"/>
                <a:gd name="T4" fmla="*/ 3 w 6"/>
                <a:gd name="T5" fmla="*/ 10 h 11"/>
                <a:gd name="T6" fmla="*/ 1 w 6"/>
                <a:gd name="T7" fmla="*/ 4 h 11"/>
                <a:gd name="T8" fmla="*/ 5 w 6"/>
                <a:gd name="T9" fmla="*/ 1 h 11"/>
                <a:gd name="T10" fmla="*/ 5 w 6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5" y="1"/>
                  </a:moveTo>
                  <a:cubicBezTo>
                    <a:pt x="5" y="3"/>
                    <a:pt x="6" y="5"/>
                    <a:pt x="5" y="7"/>
                  </a:cubicBezTo>
                  <a:cubicBezTo>
                    <a:pt x="4" y="8"/>
                    <a:pt x="5" y="11"/>
                    <a:pt x="3" y="10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3"/>
                    <a:pt x="5" y="0"/>
                    <a:pt x="5" y="1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6" name="Freeform 494">
              <a:extLst>
                <a:ext uri="{FF2B5EF4-FFF2-40B4-BE49-F238E27FC236}">
                  <a16:creationId xmlns:a16="http://schemas.microsoft.com/office/drawing/2014/main" id="{EAA119BF-5030-DE43-8091-9F2551DD5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6984768"/>
              <a:ext cx="82803" cy="140163"/>
            </a:xfrm>
            <a:custGeom>
              <a:avLst/>
              <a:gdLst>
                <a:gd name="T0" fmla="*/ 7 w 9"/>
                <a:gd name="T1" fmla="*/ 3 h 15"/>
                <a:gd name="T2" fmla="*/ 5 w 9"/>
                <a:gd name="T3" fmla="*/ 2 h 15"/>
                <a:gd name="T4" fmla="*/ 0 w 9"/>
                <a:gd name="T5" fmla="*/ 2 h 15"/>
                <a:gd name="T6" fmla="*/ 1 w 9"/>
                <a:gd name="T7" fmla="*/ 8 h 15"/>
                <a:gd name="T8" fmla="*/ 2 w 9"/>
                <a:gd name="T9" fmla="*/ 13 h 15"/>
                <a:gd name="T10" fmla="*/ 4 w 9"/>
                <a:gd name="T11" fmla="*/ 14 h 15"/>
                <a:gd name="T12" fmla="*/ 8 w 9"/>
                <a:gd name="T13" fmla="*/ 10 h 15"/>
                <a:gd name="T14" fmla="*/ 7 w 9"/>
                <a:gd name="T1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">
                  <a:moveTo>
                    <a:pt x="7" y="3"/>
                  </a:moveTo>
                  <a:cubicBezTo>
                    <a:pt x="6" y="3"/>
                    <a:pt x="7" y="0"/>
                    <a:pt x="5" y="2"/>
                  </a:cubicBezTo>
                  <a:cubicBezTo>
                    <a:pt x="2" y="4"/>
                    <a:pt x="3" y="4"/>
                    <a:pt x="0" y="2"/>
                  </a:cubicBezTo>
                  <a:cubicBezTo>
                    <a:pt x="0" y="2"/>
                    <a:pt x="1" y="8"/>
                    <a:pt x="1" y="8"/>
                  </a:cubicBezTo>
                  <a:cubicBezTo>
                    <a:pt x="2" y="10"/>
                    <a:pt x="2" y="11"/>
                    <a:pt x="2" y="13"/>
                  </a:cubicBezTo>
                  <a:cubicBezTo>
                    <a:pt x="2" y="14"/>
                    <a:pt x="2" y="15"/>
                    <a:pt x="4" y="14"/>
                  </a:cubicBezTo>
                  <a:cubicBezTo>
                    <a:pt x="6" y="13"/>
                    <a:pt x="8" y="13"/>
                    <a:pt x="8" y="10"/>
                  </a:cubicBezTo>
                  <a:cubicBezTo>
                    <a:pt x="8" y="9"/>
                    <a:pt x="9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7" name="Freeform 495">
              <a:extLst>
                <a:ext uri="{FF2B5EF4-FFF2-40B4-BE49-F238E27FC236}">
                  <a16:creationId xmlns:a16="http://schemas.microsoft.com/office/drawing/2014/main" id="{6B524873-8258-8943-8D9F-6202471A0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7153601"/>
              <a:ext cx="149680" cy="92380"/>
            </a:xfrm>
            <a:custGeom>
              <a:avLst/>
              <a:gdLst>
                <a:gd name="T0" fmla="*/ 5 w 16"/>
                <a:gd name="T1" fmla="*/ 1 h 10"/>
                <a:gd name="T2" fmla="*/ 0 w 16"/>
                <a:gd name="T3" fmla="*/ 2 h 10"/>
                <a:gd name="T4" fmla="*/ 3 w 16"/>
                <a:gd name="T5" fmla="*/ 5 h 10"/>
                <a:gd name="T6" fmla="*/ 8 w 16"/>
                <a:gd name="T7" fmla="*/ 7 h 10"/>
                <a:gd name="T8" fmla="*/ 14 w 16"/>
                <a:gd name="T9" fmla="*/ 8 h 10"/>
                <a:gd name="T10" fmla="*/ 13 w 16"/>
                <a:gd name="T11" fmla="*/ 4 h 10"/>
                <a:gd name="T12" fmla="*/ 15 w 16"/>
                <a:gd name="T13" fmla="*/ 1 h 10"/>
                <a:gd name="T14" fmla="*/ 11 w 16"/>
                <a:gd name="T15" fmla="*/ 1 h 10"/>
                <a:gd name="T16" fmla="*/ 5 w 16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0">
                  <a:moveTo>
                    <a:pt x="5" y="1"/>
                  </a:moveTo>
                  <a:cubicBezTo>
                    <a:pt x="4" y="1"/>
                    <a:pt x="1" y="1"/>
                    <a:pt x="0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5"/>
                    <a:pt x="7" y="6"/>
                    <a:pt x="8" y="7"/>
                  </a:cubicBezTo>
                  <a:cubicBezTo>
                    <a:pt x="10" y="8"/>
                    <a:pt x="12" y="10"/>
                    <a:pt x="14" y="8"/>
                  </a:cubicBezTo>
                  <a:cubicBezTo>
                    <a:pt x="16" y="7"/>
                    <a:pt x="12" y="6"/>
                    <a:pt x="13" y="4"/>
                  </a:cubicBezTo>
                  <a:cubicBezTo>
                    <a:pt x="13" y="4"/>
                    <a:pt x="16" y="2"/>
                    <a:pt x="15" y="1"/>
                  </a:cubicBezTo>
                  <a:cubicBezTo>
                    <a:pt x="15" y="0"/>
                    <a:pt x="11" y="1"/>
                    <a:pt x="11" y="1"/>
                  </a:cubicBezTo>
                  <a:cubicBezTo>
                    <a:pt x="9" y="2"/>
                    <a:pt x="7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8" name="Freeform 496">
              <a:extLst>
                <a:ext uri="{FF2B5EF4-FFF2-40B4-BE49-F238E27FC236}">
                  <a16:creationId xmlns:a16="http://schemas.microsoft.com/office/drawing/2014/main" id="{4415F50D-581A-C740-BF82-A8EC36A9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1977" y="7284208"/>
              <a:ext cx="121018" cy="66896"/>
            </a:xfrm>
            <a:custGeom>
              <a:avLst/>
              <a:gdLst>
                <a:gd name="T0" fmla="*/ 12 w 13"/>
                <a:gd name="T1" fmla="*/ 1 h 7"/>
                <a:gd name="T2" fmla="*/ 10 w 13"/>
                <a:gd name="T3" fmla="*/ 2 h 7"/>
                <a:gd name="T4" fmla="*/ 10 w 13"/>
                <a:gd name="T5" fmla="*/ 5 h 7"/>
                <a:gd name="T6" fmla="*/ 6 w 13"/>
                <a:gd name="T7" fmla="*/ 6 h 7"/>
                <a:gd name="T8" fmla="*/ 2 w 13"/>
                <a:gd name="T9" fmla="*/ 6 h 7"/>
                <a:gd name="T10" fmla="*/ 5 w 13"/>
                <a:gd name="T11" fmla="*/ 3 h 7"/>
                <a:gd name="T12" fmla="*/ 12 w 13"/>
                <a:gd name="T13" fmla="*/ 1 h 7"/>
                <a:gd name="T14" fmla="*/ 12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12" y="1"/>
                  </a:moveTo>
                  <a:cubicBezTo>
                    <a:pt x="12" y="1"/>
                    <a:pt x="10" y="2"/>
                    <a:pt x="10" y="2"/>
                  </a:cubicBezTo>
                  <a:cubicBezTo>
                    <a:pt x="9" y="3"/>
                    <a:pt x="10" y="5"/>
                    <a:pt x="10" y="5"/>
                  </a:cubicBezTo>
                  <a:cubicBezTo>
                    <a:pt x="9" y="5"/>
                    <a:pt x="7" y="5"/>
                    <a:pt x="6" y="6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7" y="3"/>
                    <a:pt x="10" y="2"/>
                    <a:pt x="12" y="1"/>
                  </a:cubicBezTo>
                  <a:cubicBezTo>
                    <a:pt x="13" y="0"/>
                    <a:pt x="11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9" name="Freeform 497">
              <a:extLst>
                <a:ext uri="{FF2B5EF4-FFF2-40B4-BE49-F238E27FC236}">
                  <a16:creationId xmlns:a16="http://schemas.microsoft.com/office/drawing/2014/main" id="{5ACC0103-0CDD-C647-8864-C9014244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5" y="7293764"/>
              <a:ext cx="140127" cy="38227"/>
            </a:xfrm>
            <a:custGeom>
              <a:avLst/>
              <a:gdLst>
                <a:gd name="T0" fmla="*/ 8 w 15"/>
                <a:gd name="T1" fmla="*/ 4 h 4"/>
                <a:gd name="T2" fmla="*/ 1 w 15"/>
                <a:gd name="T3" fmla="*/ 1 h 4"/>
                <a:gd name="T4" fmla="*/ 7 w 15"/>
                <a:gd name="T5" fmla="*/ 1 h 4"/>
                <a:gd name="T6" fmla="*/ 15 w 15"/>
                <a:gd name="T7" fmla="*/ 2 h 4"/>
                <a:gd name="T8" fmla="*/ 13 w 15"/>
                <a:gd name="T9" fmla="*/ 3 h 4"/>
                <a:gd name="T10" fmla="*/ 8 w 15"/>
                <a:gd name="T11" fmla="*/ 4 h 4"/>
                <a:gd name="T12" fmla="*/ 8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8" y="4"/>
                  </a:moveTo>
                  <a:cubicBezTo>
                    <a:pt x="7" y="4"/>
                    <a:pt x="0" y="2"/>
                    <a:pt x="1" y="1"/>
                  </a:cubicBezTo>
                  <a:cubicBezTo>
                    <a:pt x="1" y="0"/>
                    <a:pt x="7" y="1"/>
                    <a:pt x="7" y="1"/>
                  </a:cubicBezTo>
                  <a:cubicBezTo>
                    <a:pt x="10" y="2"/>
                    <a:pt x="12" y="2"/>
                    <a:pt x="15" y="2"/>
                  </a:cubicBezTo>
                  <a:cubicBezTo>
                    <a:pt x="15" y="2"/>
                    <a:pt x="13" y="3"/>
                    <a:pt x="13" y="3"/>
                  </a:cubicBezTo>
                  <a:cubicBezTo>
                    <a:pt x="12" y="4"/>
                    <a:pt x="10" y="4"/>
                    <a:pt x="8" y="4"/>
                  </a:cubicBezTo>
                  <a:cubicBezTo>
                    <a:pt x="6" y="4"/>
                    <a:pt x="9" y="4"/>
                    <a:pt x="8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0" name="Freeform 498">
              <a:extLst>
                <a:ext uri="{FF2B5EF4-FFF2-40B4-BE49-F238E27FC236}">
                  <a16:creationId xmlns:a16="http://schemas.microsoft.com/office/drawing/2014/main" id="{1FE8311D-07A4-A24F-B641-27552DC6B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3826" y="5917609"/>
              <a:ext cx="66879" cy="66896"/>
            </a:xfrm>
            <a:custGeom>
              <a:avLst/>
              <a:gdLst>
                <a:gd name="T0" fmla="*/ 1 w 7"/>
                <a:gd name="T1" fmla="*/ 4 h 7"/>
                <a:gd name="T2" fmla="*/ 1 w 7"/>
                <a:gd name="T3" fmla="*/ 1 h 7"/>
                <a:gd name="T4" fmla="*/ 7 w 7"/>
                <a:gd name="T5" fmla="*/ 1 h 7"/>
                <a:gd name="T6" fmla="*/ 1 w 7"/>
                <a:gd name="T7" fmla="*/ 4 h 7"/>
                <a:gd name="T8" fmla="*/ 1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4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1"/>
                    <a:pt x="7" y="0"/>
                    <a:pt x="7" y="1"/>
                  </a:cubicBezTo>
                  <a:cubicBezTo>
                    <a:pt x="7" y="2"/>
                    <a:pt x="2" y="6"/>
                    <a:pt x="1" y="4"/>
                  </a:cubicBezTo>
                  <a:cubicBezTo>
                    <a:pt x="1" y="1"/>
                    <a:pt x="2" y="7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1" name="Freeform 499">
              <a:extLst>
                <a:ext uri="{FF2B5EF4-FFF2-40B4-BE49-F238E27FC236}">
                  <a16:creationId xmlns:a16="http://schemas.microsoft.com/office/drawing/2014/main" id="{AF066496-F505-9145-AA3A-241E0AA6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3380" y="5892125"/>
              <a:ext cx="47770" cy="25484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1 h 3"/>
                <a:gd name="T4" fmla="*/ 4 w 5"/>
                <a:gd name="T5" fmla="*/ 1 h 3"/>
                <a:gd name="T6" fmla="*/ 3 w 5"/>
                <a:gd name="T7" fmla="*/ 2 h 3"/>
                <a:gd name="T8" fmla="*/ 3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2" y="2"/>
                    <a:pt x="0" y="1"/>
                    <a:pt x="0" y="1"/>
                  </a:cubicBezTo>
                  <a:cubicBezTo>
                    <a:pt x="0" y="1"/>
                    <a:pt x="4" y="0"/>
                    <a:pt x="4" y="1"/>
                  </a:cubicBezTo>
                  <a:cubicBezTo>
                    <a:pt x="5" y="2"/>
                    <a:pt x="4" y="3"/>
                    <a:pt x="3" y="2"/>
                  </a:cubicBezTo>
                  <a:cubicBezTo>
                    <a:pt x="1" y="2"/>
                    <a:pt x="5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2" name="Freeform 500">
              <a:extLst>
                <a:ext uri="{FF2B5EF4-FFF2-40B4-BE49-F238E27FC236}">
                  <a16:creationId xmlns:a16="http://schemas.microsoft.com/office/drawing/2014/main" id="{320E2E9F-8EB3-2A44-8577-45830D74D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111" y="5955834"/>
              <a:ext cx="54139" cy="92380"/>
            </a:xfrm>
            <a:custGeom>
              <a:avLst/>
              <a:gdLst>
                <a:gd name="T0" fmla="*/ 6 w 6"/>
                <a:gd name="T1" fmla="*/ 2 h 10"/>
                <a:gd name="T2" fmla="*/ 3 w 6"/>
                <a:gd name="T3" fmla="*/ 9 h 10"/>
                <a:gd name="T4" fmla="*/ 6 w 6"/>
                <a:gd name="T5" fmla="*/ 2 h 10"/>
                <a:gd name="T6" fmla="*/ 6 w 6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2"/>
                  </a:moveTo>
                  <a:cubicBezTo>
                    <a:pt x="6" y="0"/>
                    <a:pt x="0" y="10"/>
                    <a:pt x="3" y="9"/>
                  </a:cubicBezTo>
                  <a:cubicBezTo>
                    <a:pt x="4" y="9"/>
                    <a:pt x="6" y="3"/>
                    <a:pt x="6" y="2"/>
                  </a:cubicBezTo>
                  <a:cubicBezTo>
                    <a:pt x="6" y="1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3" name="Freeform 501">
              <a:extLst>
                <a:ext uri="{FF2B5EF4-FFF2-40B4-BE49-F238E27FC236}">
                  <a16:creationId xmlns:a16="http://schemas.microsoft.com/office/drawing/2014/main" id="{65A889D9-33B6-C048-9F94-28446CED7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5796557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1 w 4"/>
                <a:gd name="T3" fmla="*/ 1 h 4"/>
                <a:gd name="T4" fmla="*/ 3 w 4"/>
                <a:gd name="T5" fmla="*/ 0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3"/>
                    <a:pt x="0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0"/>
                    <a:pt x="4" y="2"/>
                    <a:pt x="3" y="3"/>
                  </a:cubicBezTo>
                  <a:cubicBezTo>
                    <a:pt x="2" y="4"/>
                    <a:pt x="4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4" name="Freeform 502">
              <a:extLst>
                <a:ext uri="{FF2B5EF4-FFF2-40B4-BE49-F238E27FC236}">
                  <a16:creationId xmlns:a16="http://schemas.microsoft.com/office/drawing/2014/main" id="{8E6676D9-4796-404A-994D-FF198A91E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6086441"/>
              <a:ext cx="54139" cy="86010"/>
            </a:xfrm>
            <a:custGeom>
              <a:avLst/>
              <a:gdLst>
                <a:gd name="T0" fmla="*/ 6 w 6"/>
                <a:gd name="T1" fmla="*/ 2 h 9"/>
                <a:gd name="T2" fmla="*/ 6 w 6"/>
                <a:gd name="T3" fmla="*/ 4 h 9"/>
                <a:gd name="T4" fmla="*/ 5 w 6"/>
                <a:gd name="T5" fmla="*/ 9 h 9"/>
                <a:gd name="T6" fmla="*/ 0 w 6"/>
                <a:gd name="T7" fmla="*/ 3 h 9"/>
                <a:gd name="T8" fmla="*/ 3 w 6"/>
                <a:gd name="T9" fmla="*/ 3 h 9"/>
                <a:gd name="T10" fmla="*/ 6 w 6"/>
                <a:gd name="T11" fmla="*/ 2 h 9"/>
                <a:gd name="T12" fmla="*/ 6 w 6"/>
                <a:gd name="T1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6" y="1"/>
                    <a:pt x="6" y="4"/>
                    <a:pt x="6" y="4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5" y="9"/>
                    <a:pt x="0" y="5"/>
                    <a:pt x="0" y="3"/>
                  </a:cubicBezTo>
                  <a:cubicBezTo>
                    <a:pt x="0" y="3"/>
                    <a:pt x="2" y="2"/>
                    <a:pt x="3" y="3"/>
                  </a:cubicBezTo>
                  <a:cubicBezTo>
                    <a:pt x="4" y="4"/>
                    <a:pt x="5" y="4"/>
                    <a:pt x="6" y="2"/>
                  </a:cubicBezTo>
                  <a:cubicBezTo>
                    <a:pt x="6" y="0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5" name="Freeform 503">
              <a:extLst>
                <a:ext uri="{FF2B5EF4-FFF2-40B4-BE49-F238E27FC236}">
                  <a16:creationId xmlns:a16="http://schemas.microsoft.com/office/drawing/2014/main" id="{BD81E038-4246-754F-81EE-2347AF18D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426" y="6105555"/>
              <a:ext cx="76432" cy="76452"/>
            </a:xfrm>
            <a:custGeom>
              <a:avLst/>
              <a:gdLst>
                <a:gd name="T0" fmla="*/ 6 w 8"/>
                <a:gd name="T1" fmla="*/ 7 h 8"/>
                <a:gd name="T2" fmla="*/ 1 w 8"/>
                <a:gd name="T3" fmla="*/ 4 h 8"/>
                <a:gd name="T4" fmla="*/ 6 w 8"/>
                <a:gd name="T5" fmla="*/ 7 h 8"/>
                <a:gd name="T6" fmla="*/ 6 w 8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cubicBezTo>
                    <a:pt x="5" y="8"/>
                    <a:pt x="0" y="5"/>
                    <a:pt x="1" y="4"/>
                  </a:cubicBezTo>
                  <a:cubicBezTo>
                    <a:pt x="3" y="0"/>
                    <a:pt x="8" y="5"/>
                    <a:pt x="6" y="7"/>
                  </a:cubicBezTo>
                  <a:cubicBezTo>
                    <a:pt x="5" y="8"/>
                    <a:pt x="7" y="6"/>
                    <a:pt x="6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6" name="Freeform 504">
              <a:extLst>
                <a:ext uri="{FF2B5EF4-FFF2-40B4-BE49-F238E27FC236}">
                  <a16:creationId xmlns:a16="http://schemas.microsoft.com/office/drawing/2014/main" id="{1A223A93-3F19-8241-A9CB-18D1D694A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8028" y="7070776"/>
              <a:ext cx="44586" cy="35042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3 h 4"/>
                <a:gd name="T4" fmla="*/ 0 w 5"/>
                <a:gd name="T5" fmla="*/ 2 h 4"/>
                <a:gd name="T6" fmla="*/ 4 w 5"/>
                <a:gd name="T7" fmla="*/ 0 h 4"/>
                <a:gd name="T8" fmla="*/ 4 w 5"/>
                <a:gd name="T9" fmla="*/ 2 h 4"/>
                <a:gd name="T10" fmla="*/ 4 w 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5" y="1"/>
                    <a:pt x="4" y="4"/>
                    <a:pt x="3" y="3"/>
                  </a:cubicBezTo>
                  <a:cubicBezTo>
                    <a:pt x="3" y="3"/>
                    <a:pt x="0" y="2"/>
                    <a:pt x="0" y="2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4" y="0"/>
                    <a:pt x="3" y="2"/>
                    <a:pt x="4" y="2"/>
                  </a:cubicBezTo>
                  <a:cubicBezTo>
                    <a:pt x="5" y="1"/>
                    <a:pt x="3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7" name="Freeform 505">
              <a:extLst>
                <a:ext uri="{FF2B5EF4-FFF2-40B4-BE49-F238E27FC236}">
                  <a16:creationId xmlns:a16="http://schemas.microsoft.com/office/drawing/2014/main" id="{34C462C6-539A-6A4C-A127-70769D6A6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9426" y="5927165"/>
              <a:ext cx="57323" cy="57338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5 h 6"/>
                <a:gd name="T6" fmla="*/ 5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4" y="3"/>
                    <a:pt x="4" y="5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5" y="0"/>
                    <a:pt x="5" y="1"/>
                  </a:cubicBezTo>
                  <a:cubicBezTo>
                    <a:pt x="6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8" name="Freeform 506">
              <a:extLst>
                <a:ext uri="{FF2B5EF4-FFF2-40B4-BE49-F238E27FC236}">
                  <a16:creationId xmlns:a16="http://schemas.microsoft.com/office/drawing/2014/main" id="{9C860F10-647B-D94E-AEB0-3D7296396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88093" y="5994061"/>
              <a:ext cx="28662" cy="28669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2 h 3"/>
                <a:gd name="T4" fmla="*/ 2 w 3"/>
                <a:gd name="T5" fmla="*/ 3 h 3"/>
                <a:gd name="T6" fmla="*/ 3 w 3"/>
                <a:gd name="T7" fmla="*/ 1 h 3"/>
                <a:gd name="T8" fmla="*/ 3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3" y="3"/>
                    <a:pt x="3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9" name="Freeform 507">
              <a:extLst>
                <a:ext uri="{FF2B5EF4-FFF2-40B4-BE49-F238E27FC236}">
                  <a16:creationId xmlns:a16="http://schemas.microsoft.com/office/drawing/2014/main" id="{925A1D13-4818-C443-B7B5-38908153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22733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0" name="Freeform 508">
              <a:extLst>
                <a:ext uri="{FF2B5EF4-FFF2-40B4-BE49-F238E27FC236}">
                  <a16:creationId xmlns:a16="http://schemas.microsoft.com/office/drawing/2014/main" id="{B1CBF82B-C4BC-4948-A193-5831EDE21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48217"/>
              <a:ext cx="9553" cy="1911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1" name="Freeform 509">
              <a:extLst>
                <a:ext uri="{FF2B5EF4-FFF2-40B4-BE49-F238E27FC236}">
                  <a16:creationId xmlns:a16="http://schemas.microsoft.com/office/drawing/2014/main" id="{5819E0A7-20F4-E04B-83E4-8F831D7B1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67328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2" name="Freeform 510">
              <a:extLst>
                <a:ext uri="{FF2B5EF4-FFF2-40B4-BE49-F238E27FC236}">
                  <a16:creationId xmlns:a16="http://schemas.microsoft.com/office/drawing/2014/main" id="{73ED2375-6975-6F4B-B98B-0B0F181F2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0002" y="6207491"/>
              <a:ext cx="9553" cy="1911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3" name="Freeform 511">
              <a:extLst>
                <a:ext uri="{FF2B5EF4-FFF2-40B4-BE49-F238E27FC236}">
                  <a16:creationId xmlns:a16="http://schemas.microsoft.com/office/drawing/2014/main" id="{E26F8F58-A43B-E64F-80A1-7E9002F9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131" y="5787002"/>
              <a:ext cx="19109" cy="38227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1 h 4"/>
                <a:gd name="T4" fmla="*/ 1 w 2"/>
                <a:gd name="T5" fmla="*/ 4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0" y="3"/>
                    <a:pt x="0" y="1"/>
                    <a:pt x="2" y="1"/>
                  </a:cubicBezTo>
                  <a:cubicBezTo>
                    <a:pt x="2" y="0"/>
                    <a:pt x="2" y="4"/>
                    <a:pt x="1" y="4"/>
                  </a:cubicBezTo>
                  <a:cubicBezTo>
                    <a:pt x="0" y="3"/>
                    <a:pt x="1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4" name="Freeform 512">
              <a:extLst>
                <a:ext uri="{FF2B5EF4-FFF2-40B4-BE49-F238E27FC236}">
                  <a16:creationId xmlns:a16="http://schemas.microsoft.com/office/drawing/2014/main" id="{8742E3A4-966F-C84F-AED9-8BB42616F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11747159"/>
              <a:ext cx="111465" cy="57338"/>
            </a:xfrm>
            <a:custGeom>
              <a:avLst/>
              <a:gdLst>
                <a:gd name="T0" fmla="*/ 10 w 12"/>
                <a:gd name="T1" fmla="*/ 3 h 6"/>
                <a:gd name="T2" fmla="*/ 8 w 12"/>
                <a:gd name="T3" fmla="*/ 2 h 6"/>
                <a:gd name="T4" fmla="*/ 5 w 12"/>
                <a:gd name="T5" fmla="*/ 2 h 6"/>
                <a:gd name="T6" fmla="*/ 3 w 12"/>
                <a:gd name="T7" fmla="*/ 1 h 6"/>
                <a:gd name="T8" fmla="*/ 0 w 12"/>
                <a:gd name="T9" fmla="*/ 3 h 6"/>
                <a:gd name="T10" fmla="*/ 2 w 12"/>
                <a:gd name="T11" fmla="*/ 5 h 6"/>
                <a:gd name="T12" fmla="*/ 6 w 12"/>
                <a:gd name="T13" fmla="*/ 5 h 6"/>
                <a:gd name="T14" fmla="*/ 11 w 12"/>
                <a:gd name="T15" fmla="*/ 3 h 6"/>
                <a:gd name="T16" fmla="*/ 10 w 12"/>
                <a:gd name="T17" fmla="*/ 3 h 6"/>
                <a:gd name="T18" fmla="*/ 10 w 12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">
                  <a:moveTo>
                    <a:pt x="10" y="3"/>
                  </a:move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3" y="1"/>
                    <a:pt x="0" y="3"/>
                    <a:pt x="0" y="3"/>
                  </a:cubicBezTo>
                  <a:cubicBezTo>
                    <a:pt x="0" y="3"/>
                    <a:pt x="2" y="5"/>
                    <a:pt x="2" y="5"/>
                  </a:cubicBezTo>
                  <a:cubicBezTo>
                    <a:pt x="3" y="6"/>
                    <a:pt x="5" y="5"/>
                    <a:pt x="6" y="5"/>
                  </a:cubicBezTo>
                  <a:cubicBezTo>
                    <a:pt x="7" y="5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12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5" name="Freeform 513">
              <a:extLst>
                <a:ext uri="{FF2B5EF4-FFF2-40B4-BE49-F238E27FC236}">
                  <a16:creationId xmlns:a16="http://schemas.microsoft.com/office/drawing/2014/main" id="{3AE5A43F-FA8E-CE4E-8FB2-1C1D24C6A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1144" y="11804497"/>
              <a:ext cx="82803" cy="57338"/>
            </a:xfrm>
            <a:custGeom>
              <a:avLst/>
              <a:gdLst>
                <a:gd name="T0" fmla="*/ 7 w 9"/>
                <a:gd name="T1" fmla="*/ 3 h 6"/>
                <a:gd name="T2" fmla="*/ 0 w 9"/>
                <a:gd name="T3" fmla="*/ 1 h 6"/>
                <a:gd name="T4" fmla="*/ 2 w 9"/>
                <a:gd name="T5" fmla="*/ 2 h 6"/>
                <a:gd name="T6" fmla="*/ 1 w 9"/>
                <a:gd name="T7" fmla="*/ 5 h 6"/>
                <a:gd name="T8" fmla="*/ 3 w 9"/>
                <a:gd name="T9" fmla="*/ 5 h 6"/>
                <a:gd name="T10" fmla="*/ 4 w 9"/>
                <a:gd name="T11" fmla="*/ 5 h 6"/>
                <a:gd name="T12" fmla="*/ 7 w 9"/>
                <a:gd name="T13" fmla="*/ 3 h 6"/>
                <a:gd name="T14" fmla="*/ 7 w 9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6">
                  <a:moveTo>
                    <a:pt x="7" y="3"/>
                  </a:moveTo>
                  <a:cubicBezTo>
                    <a:pt x="7" y="2"/>
                    <a:pt x="0" y="0"/>
                    <a:pt x="0" y="1"/>
                  </a:cubicBezTo>
                  <a:cubicBezTo>
                    <a:pt x="0" y="1"/>
                    <a:pt x="2" y="2"/>
                    <a:pt x="2" y="2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1" y="6"/>
                    <a:pt x="3" y="5"/>
                    <a:pt x="3" y="5"/>
                  </a:cubicBezTo>
                  <a:cubicBezTo>
                    <a:pt x="4" y="4"/>
                    <a:pt x="3" y="5"/>
                    <a:pt x="4" y="5"/>
                  </a:cubicBezTo>
                  <a:cubicBezTo>
                    <a:pt x="5" y="6"/>
                    <a:pt x="9" y="4"/>
                    <a:pt x="7" y="3"/>
                  </a:cubicBezTo>
                  <a:cubicBezTo>
                    <a:pt x="6" y="2"/>
                    <a:pt x="8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6" name="Freeform 514">
              <a:extLst>
                <a:ext uri="{FF2B5EF4-FFF2-40B4-BE49-F238E27FC236}">
                  <a16:creationId xmlns:a16="http://schemas.microsoft.com/office/drawing/2014/main" id="{593810A5-DA3F-1B48-9D1B-7D7F96CF8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1731231"/>
              <a:ext cx="73248" cy="44598"/>
            </a:xfrm>
            <a:custGeom>
              <a:avLst/>
              <a:gdLst>
                <a:gd name="T0" fmla="*/ 6 w 8"/>
                <a:gd name="T1" fmla="*/ 0 h 5"/>
                <a:gd name="T2" fmla="*/ 3 w 8"/>
                <a:gd name="T3" fmla="*/ 1 h 5"/>
                <a:gd name="T4" fmla="*/ 0 w 8"/>
                <a:gd name="T5" fmla="*/ 1 h 5"/>
                <a:gd name="T6" fmla="*/ 0 w 8"/>
                <a:gd name="T7" fmla="*/ 3 h 5"/>
                <a:gd name="T8" fmla="*/ 5 w 8"/>
                <a:gd name="T9" fmla="*/ 2 h 5"/>
                <a:gd name="T10" fmla="*/ 6 w 8"/>
                <a:gd name="T11" fmla="*/ 0 h 5"/>
                <a:gd name="T12" fmla="*/ 6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cubicBezTo>
                    <a:pt x="5" y="0"/>
                    <a:pt x="4" y="1"/>
                    <a:pt x="3" y="1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1" y="0"/>
                    <a:pt x="0" y="4"/>
                    <a:pt x="0" y="3"/>
                  </a:cubicBezTo>
                  <a:cubicBezTo>
                    <a:pt x="1" y="5"/>
                    <a:pt x="4" y="3"/>
                    <a:pt x="5" y="2"/>
                  </a:cubicBezTo>
                  <a:cubicBezTo>
                    <a:pt x="6" y="2"/>
                    <a:pt x="8" y="0"/>
                    <a:pt x="6" y="0"/>
                  </a:cubicBezTo>
                  <a:cubicBezTo>
                    <a:pt x="5" y="0"/>
                    <a:pt x="8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7" name="Freeform 515">
              <a:extLst>
                <a:ext uri="{FF2B5EF4-FFF2-40B4-BE49-F238E27FC236}">
                  <a16:creationId xmlns:a16="http://schemas.microsoft.com/office/drawing/2014/main" id="{B0ADBFC3-FF1C-0445-93F6-F8699C665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11766272"/>
              <a:ext cx="76432" cy="47785"/>
            </a:xfrm>
            <a:custGeom>
              <a:avLst/>
              <a:gdLst>
                <a:gd name="T0" fmla="*/ 7 w 8"/>
                <a:gd name="T1" fmla="*/ 4 h 5"/>
                <a:gd name="T2" fmla="*/ 1 w 8"/>
                <a:gd name="T3" fmla="*/ 1 h 5"/>
                <a:gd name="T4" fmla="*/ 7 w 8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7" y="4"/>
                  </a:moveTo>
                  <a:cubicBezTo>
                    <a:pt x="6" y="3"/>
                    <a:pt x="0" y="0"/>
                    <a:pt x="1" y="1"/>
                  </a:cubicBezTo>
                  <a:cubicBezTo>
                    <a:pt x="2" y="2"/>
                    <a:pt x="8" y="5"/>
                    <a:pt x="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8" name="Freeform 516">
              <a:extLst>
                <a:ext uri="{FF2B5EF4-FFF2-40B4-BE49-F238E27FC236}">
                  <a16:creationId xmlns:a16="http://schemas.microsoft.com/office/drawing/2014/main" id="{D49A6368-BF92-754B-8F38-B07D3F455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702559"/>
              <a:ext cx="28662" cy="28669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1 h 3"/>
                <a:gd name="T4" fmla="*/ 2 w 3"/>
                <a:gd name="T5" fmla="*/ 2 h 3"/>
                <a:gd name="T6" fmla="*/ 2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2"/>
                    <a:pt x="0" y="1"/>
                  </a:cubicBezTo>
                  <a:cubicBezTo>
                    <a:pt x="0" y="0"/>
                    <a:pt x="3" y="0"/>
                    <a:pt x="2" y="2"/>
                  </a:cubicBezTo>
                  <a:cubicBezTo>
                    <a:pt x="2" y="3"/>
                    <a:pt x="2" y="1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9" name="Freeform 517">
              <a:extLst>
                <a:ext uri="{FF2B5EF4-FFF2-40B4-BE49-F238E27FC236}">
                  <a16:creationId xmlns:a16="http://schemas.microsoft.com/office/drawing/2014/main" id="{0CF15C71-784B-6A47-9686-8AA0B01F2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626107"/>
              <a:ext cx="66879" cy="66896"/>
            </a:xfrm>
            <a:custGeom>
              <a:avLst/>
              <a:gdLst>
                <a:gd name="T0" fmla="*/ 5 w 7"/>
                <a:gd name="T1" fmla="*/ 2 h 7"/>
                <a:gd name="T2" fmla="*/ 4 w 7"/>
                <a:gd name="T3" fmla="*/ 0 h 7"/>
                <a:gd name="T4" fmla="*/ 2 w 7"/>
                <a:gd name="T5" fmla="*/ 1 h 7"/>
                <a:gd name="T6" fmla="*/ 0 w 7"/>
                <a:gd name="T7" fmla="*/ 1 h 7"/>
                <a:gd name="T8" fmla="*/ 2 w 7"/>
                <a:gd name="T9" fmla="*/ 4 h 7"/>
                <a:gd name="T10" fmla="*/ 0 w 7"/>
                <a:gd name="T11" fmla="*/ 6 h 7"/>
                <a:gd name="T12" fmla="*/ 3 w 7"/>
                <a:gd name="T13" fmla="*/ 5 h 7"/>
                <a:gd name="T14" fmla="*/ 4 w 7"/>
                <a:gd name="T15" fmla="*/ 2 h 7"/>
                <a:gd name="T16" fmla="*/ 4 w 7"/>
                <a:gd name="T17" fmla="*/ 4 h 7"/>
                <a:gd name="T18" fmla="*/ 6 w 7"/>
                <a:gd name="T19" fmla="*/ 2 h 7"/>
                <a:gd name="T20" fmla="*/ 5 w 7"/>
                <a:gd name="T21" fmla="*/ 2 h 7"/>
                <a:gd name="T22" fmla="*/ 5 w 7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7">
                  <a:moveTo>
                    <a:pt x="5" y="2"/>
                  </a:move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0"/>
                    <a:pt x="2" y="1"/>
                  </a:cubicBezTo>
                  <a:cubicBezTo>
                    <a:pt x="4" y="3"/>
                    <a:pt x="1" y="2"/>
                    <a:pt x="0" y="1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3" y="6"/>
                    <a:pt x="1" y="5"/>
                    <a:pt x="0" y="6"/>
                  </a:cubicBezTo>
                  <a:cubicBezTo>
                    <a:pt x="0" y="7"/>
                    <a:pt x="4" y="6"/>
                    <a:pt x="3" y="5"/>
                  </a:cubicBezTo>
                  <a:cubicBezTo>
                    <a:pt x="3" y="5"/>
                    <a:pt x="4" y="3"/>
                    <a:pt x="4" y="2"/>
                  </a:cubicBezTo>
                  <a:cubicBezTo>
                    <a:pt x="4" y="2"/>
                    <a:pt x="4" y="3"/>
                    <a:pt x="4" y="4"/>
                  </a:cubicBezTo>
                  <a:cubicBezTo>
                    <a:pt x="4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7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0" name="Freeform 518">
              <a:extLst>
                <a:ext uri="{FF2B5EF4-FFF2-40B4-BE49-F238E27FC236}">
                  <a16:creationId xmlns:a16="http://schemas.microsoft.com/office/drawing/2014/main" id="{28BC666A-1DB4-4A4F-B3B6-6C7853CB1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4712" y="11505057"/>
              <a:ext cx="47770" cy="101936"/>
            </a:xfrm>
            <a:custGeom>
              <a:avLst/>
              <a:gdLst>
                <a:gd name="T0" fmla="*/ 5 w 5"/>
                <a:gd name="T1" fmla="*/ 7 h 11"/>
                <a:gd name="T2" fmla="*/ 2 w 5"/>
                <a:gd name="T3" fmla="*/ 2 h 11"/>
                <a:gd name="T4" fmla="*/ 1 w 5"/>
                <a:gd name="T5" fmla="*/ 6 h 11"/>
                <a:gd name="T6" fmla="*/ 0 w 5"/>
                <a:gd name="T7" fmla="*/ 9 h 11"/>
                <a:gd name="T8" fmla="*/ 2 w 5"/>
                <a:gd name="T9" fmla="*/ 7 h 11"/>
                <a:gd name="T10" fmla="*/ 5 w 5"/>
                <a:gd name="T11" fmla="*/ 7 h 11"/>
                <a:gd name="T12" fmla="*/ 5 w 5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5" y="7"/>
                  </a:moveTo>
                  <a:cubicBezTo>
                    <a:pt x="5" y="6"/>
                    <a:pt x="4" y="0"/>
                    <a:pt x="2" y="2"/>
                  </a:cubicBezTo>
                  <a:cubicBezTo>
                    <a:pt x="2" y="3"/>
                    <a:pt x="3" y="6"/>
                    <a:pt x="1" y="6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1" y="9"/>
                    <a:pt x="2" y="7"/>
                    <a:pt x="2" y="7"/>
                  </a:cubicBezTo>
                  <a:cubicBezTo>
                    <a:pt x="1" y="7"/>
                    <a:pt x="5" y="11"/>
                    <a:pt x="5" y="7"/>
                  </a:cubicBezTo>
                  <a:cubicBezTo>
                    <a:pt x="5" y="6"/>
                    <a:pt x="5" y="8"/>
                    <a:pt x="5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1" name="Freeform 519">
              <a:extLst>
                <a:ext uri="{FF2B5EF4-FFF2-40B4-BE49-F238E27FC236}">
                  <a16:creationId xmlns:a16="http://schemas.microsoft.com/office/drawing/2014/main" id="{AA550FF1-BD83-7A42-9994-1B8B52D61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587880"/>
              <a:ext cx="28662" cy="57338"/>
            </a:xfrm>
            <a:custGeom>
              <a:avLst/>
              <a:gdLst>
                <a:gd name="T0" fmla="*/ 3 w 3"/>
                <a:gd name="T1" fmla="*/ 2 h 6"/>
                <a:gd name="T2" fmla="*/ 1 w 3"/>
                <a:gd name="T3" fmla="*/ 6 h 6"/>
                <a:gd name="T4" fmla="*/ 3 w 3"/>
                <a:gd name="T5" fmla="*/ 2 h 6"/>
                <a:gd name="T6" fmla="*/ 3 w 3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2"/>
                  </a:moveTo>
                  <a:cubicBezTo>
                    <a:pt x="2" y="0"/>
                    <a:pt x="0" y="5"/>
                    <a:pt x="1" y="6"/>
                  </a:cubicBezTo>
                  <a:cubicBezTo>
                    <a:pt x="0" y="5"/>
                    <a:pt x="3" y="3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2" name="Freeform 520">
              <a:extLst>
                <a:ext uri="{FF2B5EF4-FFF2-40B4-BE49-F238E27FC236}">
                  <a16:creationId xmlns:a16="http://schemas.microsoft.com/office/drawing/2014/main" id="{32233EFA-8283-A747-A8E4-C9E30E126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466830"/>
              <a:ext cx="47770" cy="66896"/>
            </a:xfrm>
            <a:custGeom>
              <a:avLst/>
              <a:gdLst>
                <a:gd name="T0" fmla="*/ 4 w 5"/>
                <a:gd name="T1" fmla="*/ 2 h 7"/>
                <a:gd name="T2" fmla="*/ 3 w 5"/>
                <a:gd name="T3" fmla="*/ 0 h 7"/>
                <a:gd name="T4" fmla="*/ 2 w 5"/>
                <a:gd name="T5" fmla="*/ 3 h 7"/>
                <a:gd name="T6" fmla="*/ 1 w 5"/>
                <a:gd name="T7" fmla="*/ 2 h 7"/>
                <a:gd name="T8" fmla="*/ 0 w 5"/>
                <a:gd name="T9" fmla="*/ 5 h 7"/>
                <a:gd name="T10" fmla="*/ 2 w 5"/>
                <a:gd name="T11" fmla="*/ 7 h 7"/>
                <a:gd name="T12" fmla="*/ 5 w 5"/>
                <a:gd name="T13" fmla="*/ 5 h 7"/>
                <a:gd name="T14" fmla="*/ 4 w 5"/>
                <a:gd name="T15" fmla="*/ 2 h 7"/>
                <a:gd name="T16" fmla="*/ 4 w 5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7">
                  <a:moveTo>
                    <a:pt x="4" y="2"/>
                  </a:moveTo>
                  <a:cubicBezTo>
                    <a:pt x="3" y="3"/>
                    <a:pt x="3" y="0"/>
                    <a:pt x="3" y="0"/>
                  </a:cubicBezTo>
                  <a:cubicBezTo>
                    <a:pt x="3" y="0"/>
                    <a:pt x="3" y="3"/>
                    <a:pt x="2" y="3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2" y="2"/>
                    <a:pt x="0" y="5"/>
                    <a:pt x="0" y="5"/>
                  </a:cubicBezTo>
                  <a:cubicBezTo>
                    <a:pt x="0" y="4"/>
                    <a:pt x="4" y="5"/>
                    <a:pt x="2" y="7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5" y="4"/>
                    <a:pt x="4" y="1"/>
                    <a:pt x="4" y="2"/>
                  </a:cubicBezTo>
                  <a:cubicBezTo>
                    <a:pt x="3" y="3"/>
                    <a:pt x="4" y="1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3" name="Freeform 521">
              <a:extLst>
                <a:ext uri="{FF2B5EF4-FFF2-40B4-BE49-F238E27FC236}">
                  <a16:creationId xmlns:a16="http://schemas.microsoft.com/office/drawing/2014/main" id="{789C27CE-6924-4048-A77F-0894C864F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2931" y="11282067"/>
              <a:ext cx="47770" cy="44598"/>
            </a:xfrm>
            <a:custGeom>
              <a:avLst/>
              <a:gdLst>
                <a:gd name="T0" fmla="*/ 3 w 5"/>
                <a:gd name="T1" fmla="*/ 4 h 5"/>
                <a:gd name="T2" fmla="*/ 3 w 5"/>
                <a:gd name="T3" fmla="*/ 0 h 5"/>
                <a:gd name="T4" fmla="*/ 0 w 5"/>
                <a:gd name="T5" fmla="*/ 0 h 5"/>
                <a:gd name="T6" fmla="*/ 2 w 5"/>
                <a:gd name="T7" fmla="*/ 1 h 5"/>
                <a:gd name="T8" fmla="*/ 3 w 5"/>
                <a:gd name="T9" fmla="*/ 4 h 5"/>
                <a:gd name="T10" fmla="*/ 3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3" y="4"/>
                  </a:moveTo>
                  <a:cubicBezTo>
                    <a:pt x="5" y="2"/>
                    <a:pt x="2" y="2"/>
                    <a:pt x="3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0"/>
                    <a:pt x="2" y="1"/>
                    <a:pt x="2" y="1"/>
                  </a:cubicBezTo>
                  <a:cubicBezTo>
                    <a:pt x="2" y="2"/>
                    <a:pt x="3" y="4"/>
                    <a:pt x="3" y="4"/>
                  </a:cubicBezTo>
                  <a:cubicBezTo>
                    <a:pt x="4" y="3"/>
                    <a:pt x="2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4" name="Freeform 522">
              <a:extLst>
                <a:ext uri="{FF2B5EF4-FFF2-40B4-BE49-F238E27FC236}">
                  <a16:creationId xmlns:a16="http://schemas.microsoft.com/office/drawing/2014/main" id="{24A5EEF0-BDFD-E244-9414-111311A85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2485" y="11113235"/>
              <a:ext cx="57323" cy="101936"/>
            </a:xfrm>
            <a:custGeom>
              <a:avLst/>
              <a:gdLst>
                <a:gd name="T0" fmla="*/ 3 w 6"/>
                <a:gd name="T1" fmla="*/ 10 h 11"/>
                <a:gd name="T2" fmla="*/ 0 w 6"/>
                <a:gd name="T3" fmla="*/ 9 h 11"/>
                <a:gd name="T4" fmla="*/ 1 w 6"/>
                <a:gd name="T5" fmla="*/ 2 h 11"/>
                <a:gd name="T6" fmla="*/ 4 w 6"/>
                <a:gd name="T7" fmla="*/ 3 h 11"/>
                <a:gd name="T8" fmla="*/ 3 w 6"/>
                <a:gd name="T9" fmla="*/ 10 h 11"/>
                <a:gd name="T10" fmla="*/ 3 w 6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3" y="10"/>
                  </a:moveTo>
                  <a:cubicBezTo>
                    <a:pt x="1" y="11"/>
                    <a:pt x="0" y="11"/>
                    <a:pt x="0" y="9"/>
                  </a:cubicBezTo>
                  <a:cubicBezTo>
                    <a:pt x="1" y="7"/>
                    <a:pt x="1" y="4"/>
                    <a:pt x="1" y="2"/>
                  </a:cubicBezTo>
                  <a:cubicBezTo>
                    <a:pt x="1" y="0"/>
                    <a:pt x="5" y="0"/>
                    <a:pt x="4" y="3"/>
                  </a:cubicBezTo>
                  <a:cubicBezTo>
                    <a:pt x="4" y="5"/>
                    <a:pt x="6" y="8"/>
                    <a:pt x="3" y="10"/>
                  </a:cubicBezTo>
                  <a:cubicBezTo>
                    <a:pt x="2" y="10"/>
                    <a:pt x="4" y="9"/>
                    <a:pt x="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5" name="Freeform 523">
              <a:extLst>
                <a:ext uri="{FF2B5EF4-FFF2-40B4-BE49-F238E27FC236}">
                  <a16:creationId xmlns:a16="http://schemas.microsoft.com/office/drawing/2014/main" id="{F739AB59-DAC3-D241-9FED-168DBD45C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382" y="8462859"/>
              <a:ext cx="44586" cy="38227"/>
            </a:xfrm>
            <a:custGeom>
              <a:avLst/>
              <a:gdLst>
                <a:gd name="T0" fmla="*/ 3 w 5"/>
                <a:gd name="T1" fmla="*/ 3 h 4"/>
                <a:gd name="T2" fmla="*/ 1 w 5"/>
                <a:gd name="T3" fmla="*/ 1 h 4"/>
                <a:gd name="T4" fmla="*/ 3 w 5"/>
                <a:gd name="T5" fmla="*/ 3 h 4"/>
                <a:gd name="T6" fmla="*/ 3 w 5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5" y="2"/>
                    <a:pt x="3" y="3"/>
                  </a:cubicBezTo>
                  <a:cubicBezTo>
                    <a:pt x="2" y="4"/>
                    <a:pt x="5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6" name="Freeform 524">
              <a:extLst>
                <a:ext uri="{FF2B5EF4-FFF2-40B4-BE49-F238E27FC236}">
                  <a16:creationId xmlns:a16="http://schemas.microsoft.com/office/drawing/2014/main" id="{25FD513E-172C-0747-9482-B4B1FD878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1656" y="8520200"/>
              <a:ext cx="54139" cy="73269"/>
            </a:xfrm>
            <a:custGeom>
              <a:avLst/>
              <a:gdLst>
                <a:gd name="T0" fmla="*/ 1 w 6"/>
                <a:gd name="T1" fmla="*/ 5 h 8"/>
                <a:gd name="T2" fmla="*/ 2 w 6"/>
                <a:gd name="T3" fmla="*/ 4 h 8"/>
                <a:gd name="T4" fmla="*/ 4 w 6"/>
                <a:gd name="T5" fmla="*/ 2 h 8"/>
                <a:gd name="T6" fmla="*/ 1 w 6"/>
                <a:gd name="T7" fmla="*/ 5 h 8"/>
                <a:gd name="T8" fmla="*/ 1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1" y="5"/>
                  </a:moveTo>
                  <a:cubicBezTo>
                    <a:pt x="0" y="4"/>
                    <a:pt x="2" y="4"/>
                    <a:pt x="2" y="4"/>
                  </a:cubicBezTo>
                  <a:cubicBezTo>
                    <a:pt x="3" y="4"/>
                    <a:pt x="3" y="0"/>
                    <a:pt x="4" y="2"/>
                  </a:cubicBezTo>
                  <a:cubicBezTo>
                    <a:pt x="6" y="4"/>
                    <a:pt x="2" y="8"/>
                    <a:pt x="1" y="5"/>
                  </a:cubicBezTo>
                  <a:cubicBezTo>
                    <a:pt x="0" y="4"/>
                    <a:pt x="1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7" name="Freeform 525">
              <a:extLst>
                <a:ext uri="{FF2B5EF4-FFF2-40B4-BE49-F238E27FC236}">
                  <a16:creationId xmlns:a16="http://schemas.microsoft.com/office/drawing/2014/main" id="{D5EC9FEB-498C-F044-AE88-E421AF356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397" y="9026702"/>
              <a:ext cx="130574" cy="121050"/>
            </a:xfrm>
            <a:custGeom>
              <a:avLst/>
              <a:gdLst>
                <a:gd name="T0" fmla="*/ 12 w 14"/>
                <a:gd name="T1" fmla="*/ 4 h 13"/>
                <a:gd name="T2" fmla="*/ 10 w 14"/>
                <a:gd name="T3" fmla="*/ 3 h 13"/>
                <a:gd name="T4" fmla="*/ 6 w 14"/>
                <a:gd name="T5" fmla="*/ 1 h 13"/>
                <a:gd name="T6" fmla="*/ 2 w 14"/>
                <a:gd name="T7" fmla="*/ 1 h 13"/>
                <a:gd name="T8" fmla="*/ 1 w 14"/>
                <a:gd name="T9" fmla="*/ 2 h 13"/>
                <a:gd name="T10" fmla="*/ 2 w 14"/>
                <a:gd name="T11" fmla="*/ 4 h 13"/>
                <a:gd name="T12" fmla="*/ 1 w 14"/>
                <a:gd name="T13" fmla="*/ 7 h 13"/>
                <a:gd name="T14" fmla="*/ 2 w 14"/>
                <a:gd name="T15" fmla="*/ 10 h 13"/>
                <a:gd name="T16" fmla="*/ 4 w 14"/>
                <a:gd name="T17" fmla="*/ 10 h 13"/>
                <a:gd name="T18" fmla="*/ 7 w 14"/>
                <a:gd name="T19" fmla="*/ 12 h 13"/>
                <a:gd name="T20" fmla="*/ 10 w 14"/>
                <a:gd name="T21" fmla="*/ 10 h 13"/>
                <a:gd name="T22" fmla="*/ 12 w 14"/>
                <a:gd name="T23" fmla="*/ 4 h 13"/>
                <a:gd name="T24" fmla="*/ 12 w 14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3">
                  <a:moveTo>
                    <a:pt x="12" y="4"/>
                  </a:moveTo>
                  <a:cubicBezTo>
                    <a:pt x="12" y="3"/>
                    <a:pt x="11" y="3"/>
                    <a:pt x="10" y="3"/>
                  </a:cubicBezTo>
                  <a:cubicBezTo>
                    <a:pt x="8" y="2"/>
                    <a:pt x="8" y="1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4"/>
                    <a:pt x="1" y="3"/>
                    <a:pt x="2" y="4"/>
                  </a:cubicBezTo>
                  <a:cubicBezTo>
                    <a:pt x="2" y="4"/>
                    <a:pt x="1" y="7"/>
                    <a:pt x="1" y="7"/>
                  </a:cubicBezTo>
                  <a:cubicBezTo>
                    <a:pt x="1" y="9"/>
                    <a:pt x="1" y="9"/>
                    <a:pt x="2" y="10"/>
                  </a:cubicBezTo>
                  <a:cubicBezTo>
                    <a:pt x="3" y="11"/>
                    <a:pt x="3" y="10"/>
                    <a:pt x="4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3"/>
                    <a:pt x="8" y="11"/>
                    <a:pt x="10" y="10"/>
                  </a:cubicBezTo>
                  <a:cubicBezTo>
                    <a:pt x="12" y="8"/>
                    <a:pt x="14" y="7"/>
                    <a:pt x="12" y="4"/>
                  </a:cubicBezTo>
                  <a:cubicBezTo>
                    <a:pt x="12" y="2"/>
                    <a:pt x="14" y="8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8" name="Freeform 526">
              <a:extLst>
                <a:ext uri="{FF2B5EF4-FFF2-40B4-BE49-F238E27FC236}">
                  <a16:creationId xmlns:a16="http://schemas.microsoft.com/office/drawing/2014/main" id="{919D663A-9078-AC40-88A0-9F0ACCEAE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0064" y="8163419"/>
              <a:ext cx="92356" cy="38227"/>
            </a:xfrm>
            <a:custGeom>
              <a:avLst/>
              <a:gdLst>
                <a:gd name="T0" fmla="*/ 9 w 10"/>
                <a:gd name="T1" fmla="*/ 2 h 4"/>
                <a:gd name="T2" fmla="*/ 4 w 10"/>
                <a:gd name="T3" fmla="*/ 0 h 4"/>
                <a:gd name="T4" fmla="*/ 1 w 10"/>
                <a:gd name="T5" fmla="*/ 3 h 4"/>
                <a:gd name="T6" fmla="*/ 9 w 10"/>
                <a:gd name="T7" fmla="*/ 2 h 4"/>
                <a:gd name="T8" fmla="*/ 9 w 10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4"/>
                    <a:pt x="9" y="2"/>
                    <a:pt x="9" y="2"/>
                  </a:cubicBezTo>
                  <a:cubicBezTo>
                    <a:pt x="6" y="1"/>
                    <a:pt x="10" y="3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9" name="Freeform 527">
              <a:extLst>
                <a:ext uri="{FF2B5EF4-FFF2-40B4-BE49-F238E27FC236}">
                  <a16:creationId xmlns:a16="http://schemas.microsoft.com/office/drawing/2014/main" id="{E2BFB50D-903F-6248-A203-8B32FC2E7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8153861"/>
              <a:ext cx="105096" cy="47785"/>
            </a:xfrm>
            <a:custGeom>
              <a:avLst/>
              <a:gdLst>
                <a:gd name="T0" fmla="*/ 10 w 11"/>
                <a:gd name="T1" fmla="*/ 4 h 5"/>
                <a:gd name="T2" fmla="*/ 0 w 11"/>
                <a:gd name="T3" fmla="*/ 2 h 5"/>
                <a:gd name="T4" fmla="*/ 5 w 11"/>
                <a:gd name="T5" fmla="*/ 5 h 5"/>
                <a:gd name="T6" fmla="*/ 10 w 11"/>
                <a:gd name="T7" fmla="*/ 4 h 5"/>
                <a:gd name="T8" fmla="*/ 10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4"/>
                  </a:moveTo>
                  <a:cubicBezTo>
                    <a:pt x="10" y="1"/>
                    <a:pt x="2" y="0"/>
                    <a:pt x="0" y="2"/>
                  </a:cubicBezTo>
                  <a:cubicBezTo>
                    <a:pt x="0" y="2"/>
                    <a:pt x="4" y="5"/>
                    <a:pt x="5" y="5"/>
                  </a:cubicBezTo>
                  <a:cubicBezTo>
                    <a:pt x="6" y="5"/>
                    <a:pt x="11" y="4"/>
                    <a:pt x="10" y="4"/>
                  </a:cubicBezTo>
                  <a:cubicBezTo>
                    <a:pt x="10" y="3"/>
                    <a:pt x="11" y="5"/>
                    <a:pt x="1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0" name="Freeform 528">
              <a:extLst>
                <a:ext uri="{FF2B5EF4-FFF2-40B4-BE49-F238E27FC236}">
                  <a16:creationId xmlns:a16="http://schemas.microsoft.com/office/drawing/2014/main" id="{58CB53EB-1379-E240-94ED-E09A4D942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7940431"/>
              <a:ext cx="484077" cy="168835"/>
            </a:xfrm>
            <a:custGeom>
              <a:avLst/>
              <a:gdLst>
                <a:gd name="T0" fmla="*/ 52 w 52"/>
                <a:gd name="T1" fmla="*/ 16 h 18"/>
                <a:gd name="T2" fmla="*/ 41 w 52"/>
                <a:gd name="T3" fmla="*/ 17 h 18"/>
                <a:gd name="T4" fmla="*/ 35 w 52"/>
                <a:gd name="T5" fmla="*/ 17 h 18"/>
                <a:gd name="T6" fmla="*/ 37 w 52"/>
                <a:gd name="T7" fmla="*/ 14 h 18"/>
                <a:gd name="T8" fmla="*/ 32 w 52"/>
                <a:gd name="T9" fmla="*/ 11 h 18"/>
                <a:gd name="T10" fmla="*/ 28 w 52"/>
                <a:gd name="T11" fmla="*/ 8 h 18"/>
                <a:gd name="T12" fmla="*/ 20 w 52"/>
                <a:gd name="T13" fmla="*/ 5 h 18"/>
                <a:gd name="T14" fmla="*/ 14 w 52"/>
                <a:gd name="T15" fmla="*/ 5 h 18"/>
                <a:gd name="T16" fmla="*/ 16 w 52"/>
                <a:gd name="T17" fmla="*/ 3 h 18"/>
                <a:gd name="T18" fmla="*/ 8 w 52"/>
                <a:gd name="T19" fmla="*/ 3 h 18"/>
                <a:gd name="T20" fmla="*/ 0 w 52"/>
                <a:gd name="T21" fmla="*/ 6 h 18"/>
                <a:gd name="T22" fmla="*/ 6 w 52"/>
                <a:gd name="T23" fmla="*/ 2 h 18"/>
                <a:gd name="T24" fmla="*/ 16 w 52"/>
                <a:gd name="T25" fmla="*/ 0 h 18"/>
                <a:gd name="T26" fmla="*/ 24 w 52"/>
                <a:gd name="T27" fmla="*/ 1 h 18"/>
                <a:gd name="T28" fmla="*/ 31 w 52"/>
                <a:gd name="T29" fmla="*/ 4 h 18"/>
                <a:gd name="T30" fmla="*/ 32 w 52"/>
                <a:gd name="T31" fmla="*/ 4 h 18"/>
                <a:gd name="T32" fmla="*/ 34 w 52"/>
                <a:gd name="T33" fmla="*/ 5 h 18"/>
                <a:gd name="T34" fmla="*/ 38 w 52"/>
                <a:gd name="T35" fmla="*/ 8 h 18"/>
                <a:gd name="T36" fmla="*/ 45 w 52"/>
                <a:gd name="T37" fmla="*/ 11 h 18"/>
                <a:gd name="T38" fmla="*/ 52 w 52"/>
                <a:gd name="T3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18">
                  <a:moveTo>
                    <a:pt x="52" y="16"/>
                  </a:moveTo>
                  <a:cubicBezTo>
                    <a:pt x="52" y="17"/>
                    <a:pt x="42" y="17"/>
                    <a:pt x="41" y="17"/>
                  </a:cubicBezTo>
                  <a:cubicBezTo>
                    <a:pt x="39" y="17"/>
                    <a:pt x="37" y="18"/>
                    <a:pt x="35" y="17"/>
                  </a:cubicBezTo>
                  <a:cubicBezTo>
                    <a:pt x="34" y="16"/>
                    <a:pt x="41" y="15"/>
                    <a:pt x="37" y="14"/>
                  </a:cubicBezTo>
                  <a:cubicBezTo>
                    <a:pt x="35" y="13"/>
                    <a:pt x="33" y="13"/>
                    <a:pt x="32" y="11"/>
                  </a:cubicBezTo>
                  <a:cubicBezTo>
                    <a:pt x="30" y="9"/>
                    <a:pt x="31" y="8"/>
                    <a:pt x="28" y="8"/>
                  </a:cubicBezTo>
                  <a:cubicBezTo>
                    <a:pt x="24" y="9"/>
                    <a:pt x="23" y="6"/>
                    <a:pt x="20" y="5"/>
                  </a:cubicBezTo>
                  <a:cubicBezTo>
                    <a:pt x="19" y="5"/>
                    <a:pt x="15" y="6"/>
                    <a:pt x="14" y="5"/>
                  </a:cubicBezTo>
                  <a:cubicBezTo>
                    <a:pt x="14" y="4"/>
                    <a:pt x="16" y="4"/>
                    <a:pt x="16" y="3"/>
                  </a:cubicBezTo>
                  <a:cubicBezTo>
                    <a:pt x="16" y="2"/>
                    <a:pt x="9" y="3"/>
                    <a:pt x="8" y="3"/>
                  </a:cubicBezTo>
                  <a:cubicBezTo>
                    <a:pt x="8" y="4"/>
                    <a:pt x="0" y="7"/>
                    <a:pt x="0" y="6"/>
                  </a:cubicBezTo>
                  <a:cubicBezTo>
                    <a:pt x="0" y="4"/>
                    <a:pt x="4" y="2"/>
                    <a:pt x="6" y="2"/>
                  </a:cubicBezTo>
                  <a:cubicBezTo>
                    <a:pt x="9" y="0"/>
                    <a:pt x="12" y="0"/>
                    <a:pt x="16" y="0"/>
                  </a:cubicBezTo>
                  <a:cubicBezTo>
                    <a:pt x="18" y="0"/>
                    <a:pt x="22" y="0"/>
                    <a:pt x="24" y="1"/>
                  </a:cubicBezTo>
                  <a:cubicBezTo>
                    <a:pt x="26" y="2"/>
                    <a:pt x="28" y="4"/>
                    <a:pt x="31" y="4"/>
                  </a:cubicBezTo>
                  <a:cubicBezTo>
                    <a:pt x="31" y="4"/>
                    <a:pt x="31" y="3"/>
                    <a:pt x="32" y="4"/>
                  </a:cubicBezTo>
                  <a:cubicBezTo>
                    <a:pt x="33" y="5"/>
                    <a:pt x="33" y="5"/>
                    <a:pt x="34" y="5"/>
                  </a:cubicBezTo>
                  <a:cubicBezTo>
                    <a:pt x="35" y="6"/>
                    <a:pt x="37" y="7"/>
                    <a:pt x="38" y="8"/>
                  </a:cubicBezTo>
                  <a:cubicBezTo>
                    <a:pt x="40" y="9"/>
                    <a:pt x="44" y="9"/>
                    <a:pt x="45" y="11"/>
                  </a:cubicBezTo>
                  <a:cubicBezTo>
                    <a:pt x="47" y="13"/>
                    <a:pt x="52" y="13"/>
                    <a:pt x="52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1" name="Freeform 529">
              <a:extLst>
                <a:ext uri="{FF2B5EF4-FFF2-40B4-BE49-F238E27FC236}">
                  <a16:creationId xmlns:a16="http://schemas.microsoft.com/office/drawing/2014/main" id="{1664118C-FC5B-9743-912B-BF138BB39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7838493"/>
              <a:ext cx="38217" cy="35042"/>
            </a:xfrm>
            <a:custGeom>
              <a:avLst/>
              <a:gdLst>
                <a:gd name="T0" fmla="*/ 2 w 4"/>
                <a:gd name="T1" fmla="*/ 4 h 4"/>
                <a:gd name="T2" fmla="*/ 1 w 4"/>
                <a:gd name="T3" fmla="*/ 0 h 4"/>
                <a:gd name="T4" fmla="*/ 2 w 4"/>
                <a:gd name="T5" fmla="*/ 4 h 4"/>
                <a:gd name="T6" fmla="*/ 2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0" y="4"/>
                    <a:pt x="1" y="1"/>
                    <a:pt x="1" y="0"/>
                  </a:cubicBezTo>
                  <a:cubicBezTo>
                    <a:pt x="2" y="0"/>
                    <a:pt x="4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2" name="Freeform 530">
              <a:extLst>
                <a:ext uri="{FF2B5EF4-FFF2-40B4-BE49-F238E27FC236}">
                  <a16:creationId xmlns:a16="http://schemas.microsoft.com/office/drawing/2014/main" id="{7304ECA7-BFE0-F045-9971-50E28EA34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0255" y="8032812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1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3" name="Freeform 531">
              <a:extLst>
                <a:ext uri="{FF2B5EF4-FFF2-40B4-BE49-F238E27FC236}">
                  <a16:creationId xmlns:a16="http://schemas.microsoft.com/office/drawing/2014/main" id="{8C05C9CF-118B-5B44-BFCD-B5AABF562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6656657"/>
              <a:ext cx="54139" cy="95566"/>
            </a:xfrm>
            <a:custGeom>
              <a:avLst/>
              <a:gdLst>
                <a:gd name="T0" fmla="*/ 3 w 6"/>
                <a:gd name="T1" fmla="*/ 8 h 10"/>
                <a:gd name="T2" fmla="*/ 0 w 6"/>
                <a:gd name="T3" fmla="*/ 7 h 10"/>
                <a:gd name="T4" fmla="*/ 4 w 6"/>
                <a:gd name="T5" fmla="*/ 2 h 10"/>
                <a:gd name="T6" fmla="*/ 6 w 6"/>
                <a:gd name="T7" fmla="*/ 4 h 10"/>
                <a:gd name="T8" fmla="*/ 3 w 6"/>
                <a:gd name="T9" fmla="*/ 8 h 10"/>
                <a:gd name="T10" fmla="*/ 3 w 6"/>
                <a:gd name="T1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3" y="8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1" y="6"/>
                    <a:pt x="3" y="3"/>
                    <a:pt x="4" y="2"/>
                  </a:cubicBezTo>
                  <a:cubicBezTo>
                    <a:pt x="6" y="0"/>
                    <a:pt x="6" y="3"/>
                    <a:pt x="6" y="4"/>
                  </a:cubicBezTo>
                  <a:cubicBezTo>
                    <a:pt x="6" y="6"/>
                    <a:pt x="3" y="6"/>
                    <a:pt x="3" y="8"/>
                  </a:cubicBezTo>
                  <a:cubicBezTo>
                    <a:pt x="2" y="10"/>
                    <a:pt x="3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4" name="Freeform 532">
              <a:extLst>
                <a:ext uri="{FF2B5EF4-FFF2-40B4-BE49-F238E27FC236}">
                  <a16:creationId xmlns:a16="http://schemas.microsoft.com/office/drawing/2014/main" id="{1CCE0389-2A8F-354A-B0DB-B5FF2418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6242" y="6704440"/>
              <a:ext cx="66879" cy="38227"/>
            </a:xfrm>
            <a:custGeom>
              <a:avLst/>
              <a:gdLst>
                <a:gd name="T0" fmla="*/ 3 w 7"/>
                <a:gd name="T1" fmla="*/ 4 h 4"/>
                <a:gd name="T2" fmla="*/ 5 w 7"/>
                <a:gd name="T3" fmla="*/ 1 h 4"/>
                <a:gd name="T4" fmla="*/ 3 w 7"/>
                <a:gd name="T5" fmla="*/ 4 h 4"/>
                <a:gd name="T6" fmla="*/ 3 w 7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cubicBezTo>
                    <a:pt x="0" y="4"/>
                    <a:pt x="3" y="0"/>
                    <a:pt x="5" y="1"/>
                  </a:cubicBezTo>
                  <a:cubicBezTo>
                    <a:pt x="7" y="1"/>
                    <a:pt x="4" y="4"/>
                    <a:pt x="3" y="4"/>
                  </a:cubicBezTo>
                  <a:cubicBezTo>
                    <a:pt x="2" y="4"/>
                    <a:pt x="4" y="4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5" name="Freeform 533">
              <a:extLst>
                <a:ext uri="{FF2B5EF4-FFF2-40B4-BE49-F238E27FC236}">
                  <a16:creationId xmlns:a16="http://schemas.microsoft.com/office/drawing/2014/main" id="{30D7BCED-D149-C649-9E1D-680413042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1526" y="6666212"/>
              <a:ext cx="140127" cy="66896"/>
            </a:xfrm>
            <a:custGeom>
              <a:avLst/>
              <a:gdLst>
                <a:gd name="T0" fmla="*/ 11 w 15"/>
                <a:gd name="T1" fmla="*/ 6 h 7"/>
                <a:gd name="T2" fmla="*/ 10 w 15"/>
                <a:gd name="T3" fmla="*/ 5 h 7"/>
                <a:gd name="T4" fmla="*/ 7 w 15"/>
                <a:gd name="T5" fmla="*/ 5 h 7"/>
                <a:gd name="T6" fmla="*/ 3 w 15"/>
                <a:gd name="T7" fmla="*/ 0 h 7"/>
                <a:gd name="T8" fmla="*/ 6 w 15"/>
                <a:gd name="T9" fmla="*/ 2 h 7"/>
                <a:gd name="T10" fmla="*/ 8 w 15"/>
                <a:gd name="T11" fmla="*/ 3 h 7"/>
                <a:gd name="T12" fmla="*/ 15 w 15"/>
                <a:gd name="T13" fmla="*/ 3 h 7"/>
                <a:gd name="T14" fmla="*/ 11 w 15"/>
                <a:gd name="T15" fmla="*/ 6 h 7"/>
                <a:gd name="T16" fmla="*/ 11 w 15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7">
                  <a:moveTo>
                    <a:pt x="11" y="6"/>
                  </a:move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8" y="6"/>
                    <a:pt x="7" y="5"/>
                  </a:cubicBezTo>
                  <a:cubicBezTo>
                    <a:pt x="7" y="4"/>
                    <a:pt x="0" y="1"/>
                    <a:pt x="3" y="0"/>
                  </a:cubicBezTo>
                  <a:cubicBezTo>
                    <a:pt x="4" y="0"/>
                    <a:pt x="5" y="2"/>
                    <a:pt x="6" y="2"/>
                  </a:cubicBezTo>
                  <a:cubicBezTo>
                    <a:pt x="7" y="3"/>
                    <a:pt x="7" y="2"/>
                    <a:pt x="8" y="3"/>
                  </a:cubicBezTo>
                  <a:cubicBezTo>
                    <a:pt x="9" y="4"/>
                    <a:pt x="13" y="2"/>
                    <a:pt x="15" y="3"/>
                  </a:cubicBezTo>
                  <a:cubicBezTo>
                    <a:pt x="14" y="3"/>
                    <a:pt x="12" y="6"/>
                    <a:pt x="11" y="6"/>
                  </a:cubicBezTo>
                  <a:cubicBezTo>
                    <a:pt x="9" y="7"/>
                    <a:pt x="12" y="6"/>
                    <a:pt x="1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6" name="Freeform 534">
              <a:extLst>
                <a:ext uri="{FF2B5EF4-FFF2-40B4-BE49-F238E27FC236}">
                  <a16:creationId xmlns:a16="http://schemas.microsoft.com/office/drawing/2014/main" id="{E2F00405-51FA-3D4F-9A9E-B8067430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0193" y="6481449"/>
              <a:ext cx="146495" cy="73269"/>
            </a:xfrm>
            <a:custGeom>
              <a:avLst/>
              <a:gdLst>
                <a:gd name="T0" fmla="*/ 13 w 16"/>
                <a:gd name="T1" fmla="*/ 6 h 8"/>
                <a:gd name="T2" fmla="*/ 0 w 16"/>
                <a:gd name="T3" fmla="*/ 2 h 8"/>
                <a:gd name="T4" fmla="*/ 13 w 16"/>
                <a:gd name="T5" fmla="*/ 6 h 8"/>
                <a:gd name="T6" fmla="*/ 13 w 16"/>
                <a:gd name="T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13" y="6"/>
                  </a:moveTo>
                  <a:cubicBezTo>
                    <a:pt x="11" y="8"/>
                    <a:pt x="1" y="4"/>
                    <a:pt x="0" y="2"/>
                  </a:cubicBezTo>
                  <a:cubicBezTo>
                    <a:pt x="0" y="0"/>
                    <a:pt x="16" y="4"/>
                    <a:pt x="13" y="6"/>
                  </a:cubicBezTo>
                  <a:cubicBezTo>
                    <a:pt x="12" y="7"/>
                    <a:pt x="14" y="5"/>
                    <a:pt x="1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7" name="Freeform 535">
              <a:extLst>
                <a:ext uri="{FF2B5EF4-FFF2-40B4-BE49-F238E27FC236}">
                  <a16:creationId xmlns:a16="http://schemas.microsoft.com/office/drawing/2014/main" id="{EC6133DE-BE3E-1145-BA56-4BB431103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676" y="6385884"/>
              <a:ext cx="299364" cy="289884"/>
            </a:xfrm>
            <a:custGeom>
              <a:avLst/>
              <a:gdLst>
                <a:gd name="T0" fmla="*/ 19 w 32"/>
                <a:gd name="T1" fmla="*/ 1 h 31"/>
                <a:gd name="T2" fmla="*/ 17 w 32"/>
                <a:gd name="T3" fmla="*/ 0 h 31"/>
                <a:gd name="T4" fmla="*/ 14 w 32"/>
                <a:gd name="T5" fmla="*/ 2 h 31"/>
                <a:gd name="T6" fmla="*/ 11 w 32"/>
                <a:gd name="T7" fmla="*/ 5 h 31"/>
                <a:gd name="T8" fmla="*/ 9 w 32"/>
                <a:gd name="T9" fmla="*/ 7 h 31"/>
                <a:gd name="T10" fmla="*/ 7 w 32"/>
                <a:gd name="T11" fmla="*/ 13 h 31"/>
                <a:gd name="T12" fmla="*/ 5 w 32"/>
                <a:gd name="T13" fmla="*/ 17 h 31"/>
                <a:gd name="T14" fmla="*/ 2 w 32"/>
                <a:gd name="T15" fmla="*/ 19 h 31"/>
                <a:gd name="T16" fmla="*/ 4 w 32"/>
                <a:gd name="T17" fmla="*/ 21 h 31"/>
                <a:gd name="T18" fmla="*/ 0 w 32"/>
                <a:gd name="T19" fmla="*/ 25 h 31"/>
                <a:gd name="T20" fmla="*/ 4 w 32"/>
                <a:gd name="T21" fmla="*/ 25 h 31"/>
                <a:gd name="T22" fmla="*/ 10 w 32"/>
                <a:gd name="T23" fmla="*/ 26 h 31"/>
                <a:gd name="T24" fmla="*/ 19 w 32"/>
                <a:gd name="T25" fmla="*/ 27 h 31"/>
                <a:gd name="T26" fmla="*/ 22 w 32"/>
                <a:gd name="T27" fmla="*/ 26 h 31"/>
                <a:gd name="T28" fmla="*/ 19 w 32"/>
                <a:gd name="T29" fmla="*/ 30 h 31"/>
                <a:gd name="T30" fmla="*/ 22 w 32"/>
                <a:gd name="T31" fmla="*/ 28 h 31"/>
                <a:gd name="T32" fmla="*/ 27 w 32"/>
                <a:gd name="T33" fmla="*/ 26 h 31"/>
                <a:gd name="T34" fmla="*/ 32 w 32"/>
                <a:gd name="T35" fmla="*/ 20 h 31"/>
                <a:gd name="T36" fmla="*/ 29 w 32"/>
                <a:gd name="T37" fmla="*/ 20 h 31"/>
                <a:gd name="T38" fmla="*/ 26 w 32"/>
                <a:gd name="T39" fmla="*/ 18 h 31"/>
                <a:gd name="T40" fmla="*/ 29 w 32"/>
                <a:gd name="T41" fmla="*/ 15 h 31"/>
                <a:gd name="T42" fmla="*/ 26 w 32"/>
                <a:gd name="T43" fmla="*/ 15 h 31"/>
                <a:gd name="T44" fmla="*/ 24 w 32"/>
                <a:gd name="T45" fmla="*/ 13 h 31"/>
                <a:gd name="T46" fmla="*/ 21 w 32"/>
                <a:gd name="T47" fmla="*/ 16 h 31"/>
                <a:gd name="T48" fmla="*/ 18 w 32"/>
                <a:gd name="T49" fmla="*/ 13 h 31"/>
                <a:gd name="T50" fmla="*/ 19 w 32"/>
                <a:gd name="T51" fmla="*/ 11 h 31"/>
                <a:gd name="T52" fmla="*/ 16 w 32"/>
                <a:gd name="T53" fmla="*/ 9 h 31"/>
                <a:gd name="T54" fmla="*/ 14 w 32"/>
                <a:gd name="T55" fmla="*/ 12 h 31"/>
                <a:gd name="T56" fmla="*/ 16 w 32"/>
                <a:gd name="T57" fmla="*/ 7 h 31"/>
                <a:gd name="T58" fmla="*/ 18 w 32"/>
                <a:gd name="T59" fmla="*/ 4 h 31"/>
                <a:gd name="T60" fmla="*/ 18 w 32"/>
                <a:gd name="T61" fmla="*/ 2 h 31"/>
                <a:gd name="T62" fmla="*/ 19 w 32"/>
                <a:gd name="T63" fmla="*/ 1 h 31"/>
                <a:gd name="T64" fmla="*/ 19 w 32"/>
                <a:gd name="T6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1">
                  <a:moveTo>
                    <a:pt x="19" y="1"/>
                  </a:moveTo>
                  <a:cubicBezTo>
                    <a:pt x="20" y="0"/>
                    <a:pt x="17" y="0"/>
                    <a:pt x="17" y="0"/>
                  </a:cubicBezTo>
                  <a:cubicBezTo>
                    <a:pt x="16" y="0"/>
                    <a:pt x="15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9" y="9"/>
                    <a:pt x="8" y="11"/>
                    <a:pt x="7" y="13"/>
                  </a:cubicBezTo>
                  <a:cubicBezTo>
                    <a:pt x="7" y="15"/>
                    <a:pt x="6" y="16"/>
                    <a:pt x="5" y="17"/>
                  </a:cubicBezTo>
                  <a:cubicBezTo>
                    <a:pt x="4" y="18"/>
                    <a:pt x="2" y="19"/>
                    <a:pt x="2" y="19"/>
                  </a:cubicBezTo>
                  <a:cubicBezTo>
                    <a:pt x="2" y="20"/>
                    <a:pt x="4" y="20"/>
                    <a:pt x="4" y="21"/>
                  </a:cubicBezTo>
                  <a:cubicBezTo>
                    <a:pt x="4" y="22"/>
                    <a:pt x="0" y="24"/>
                    <a:pt x="0" y="25"/>
                  </a:cubicBezTo>
                  <a:cubicBezTo>
                    <a:pt x="0" y="27"/>
                    <a:pt x="3" y="26"/>
                    <a:pt x="4" y="25"/>
                  </a:cubicBezTo>
                  <a:cubicBezTo>
                    <a:pt x="6" y="25"/>
                    <a:pt x="8" y="26"/>
                    <a:pt x="10" y="26"/>
                  </a:cubicBezTo>
                  <a:cubicBezTo>
                    <a:pt x="13" y="27"/>
                    <a:pt x="16" y="26"/>
                    <a:pt x="19" y="27"/>
                  </a:cubicBezTo>
                  <a:cubicBezTo>
                    <a:pt x="19" y="27"/>
                    <a:pt x="22" y="25"/>
                    <a:pt x="22" y="26"/>
                  </a:cubicBezTo>
                  <a:cubicBezTo>
                    <a:pt x="22" y="27"/>
                    <a:pt x="19" y="30"/>
                    <a:pt x="19" y="30"/>
                  </a:cubicBezTo>
                  <a:cubicBezTo>
                    <a:pt x="20" y="31"/>
                    <a:pt x="22" y="28"/>
                    <a:pt x="22" y="28"/>
                  </a:cubicBezTo>
                  <a:cubicBezTo>
                    <a:pt x="24" y="27"/>
                    <a:pt x="26" y="27"/>
                    <a:pt x="27" y="26"/>
                  </a:cubicBezTo>
                  <a:cubicBezTo>
                    <a:pt x="27" y="25"/>
                    <a:pt x="32" y="20"/>
                    <a:pt x="32" y="20"/>
                  </a:cubicBezTo>
                  <a:cubicBezTo>
                    <a:pt x="31" y="19"/>
                    <a:pt x="30" y="20"/>
                    <a:pt x="29" y="20"/>
                  </a:cubicBezTo>
                  <a:cubicBezTo>
                    <a:pt x="29" y="20"/>
                    <a:pt x="26" y="18"/>
                    <a:pt x="26" y="18"/>
                  </a:cubicBezTo>
                  <a:cubicBezTo>
                    <a:pt x="26" y="17"/>
                    <a:pt x="30" y="16"/>
                    <a:pt x="29" y="15"/>
                  </a:cubicBezTo>
                  <a:cubicBezTo>
                    <a:pt x="29" y="14"/>
                    <a:pt x="27" y="15"/>
                    <a:pt x="26" y="15"/>
                  </a:cubicBezTo>
                  <a:cubicBezTo>
                    <a:pt x="25" y="15"/>
                    <a:pt x="25" y="13"/>
                    <a:pt x="24" y="13"/>
                  </a:cubicBezTo>
                  <a:cubicBezTo>
                    <a:pt x="24" y="13"/>
                    <a:pt x="21" y="16"/>
                    <a:pt x="21" y="16"/>
                  </a:cubicBezTo>
                  <a:cubicBezTo>
                    <a:pt x="20" y="14"/>
                    <a:pt x="20" y="14"/>
                    <a:pt x="18" y="13"/>
                  </a:cubicBezTo>
                  <a:cubicBezTo>
                    <a:pt x="16" y="12"/>
                    <a:pt x="19" y="12"/>
                    <a:pt x="19" y="11"/>
                  </a:cubicBezTo>
                  <a:cubicBezTo>
                    <a:pt x="19" y="11"/>
                    <a:pt x="17" y="9"/>
                    <a:pt x="16" y="9"/>
                  </a:cubicBezTo>
                  <a:cubicBezTo>
                    <a:pt x="16" y="10"/>
                    <a:pt x="14" y="13"/>
                    <a:pt x="14" y="12"/>
                  </a:cubicBezTo>
                  <a:cubicBezTo>
                    <a:pt x="12" y="11"/>
                    <a:pt x="15" y="7"/>
                    <a:pt x="16" y="7"/>
                  </a:cubicBezTo>
                  <a:cubicBezTo>
                    <a:pt x="17" y="6"/>
                    <a:pt x="17" y="5"/>
                    <a:pt x="18" y="4"/>
                  </a:cubicBezTo>
                  <a:cubicBezTo>
                    <a:pt x="18" y="3"/>
                    <a:pt x="18" y="2"/>
                    <a:pt x="18" y="2"/>
                  </a:cubicBezTo>
                  <a:cubicBezTo>
                    <a:pt x="18" y="2"/>
                    <a:pt x="19" y="1"/>
                    <a:pt x="19" y="1"/>
                  </a:cubicBezTo>
                  <a:cubicBezTo>
                    <a:pt x="20" y="0"/>
                    <a:pt x="19" y="1"/>
                    <a:pt x="1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8" name="Freeform 536">
              <a:extLst>
                <a:ext uri="{FF2B5EF4-FFF2-40B4-BE49-F238E27FC236}">
                  <a16:creationId xmlns:a16="http://schemas.microsoft.com/office/drawing/2014/main" id="{A343CF50-9A64-DE48-AF24-87BFDFD2C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4715" y="6592943"/>
              <a:ext cx="76432" cy="92380"/>
            </a:xfrm>
            <a:custGeom>
              <a:avLst/>
              <a:gdLst>
                <a:gd name="T0" fmla="*/ 6 w 8"/>
                <a:gd name="T1" fmla="*/ 1 h 10"/>
                <a:gd name="T2" fmla="*/ 1 w 8"/>
                <a:gd name="T3" fmla="*/ 9 h 10"/>
                <a:gd name="T4" fmla="*/ 4 w 8"/>
                <a:gd name="T5" fmla="*/ 7 h 10"/>
                <a:gd name="T6" fmla="*/ 3 w 8"/>
                <a:gd name="T7" fmla="*/ 10 h 10"/>
                <a:gd name="T8" fmla="*/ 6 w 8"/>
                <a:gd name="T9" fmla="*/ 8 h 10"/>
                <a:gd name="T10" fmla="*/ 8 w 8"/>
                <a:gd name="T11" fmla="*/ 4 h 10"/>
                <a:gd name="T12" fmla="*/ 5 w 8"/>
                <a:gd name="T13" fmla="*/ 4 h 10"/>
                <a:gd name="T14" fmla="*/ 6 w 8"/>
                <a:gd name="T15" fmla="*/ 1 h 10"/>
                <a:gd name="T16" fmla="*/ 6 w 8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cubicBezTo>
                    <a:pt x="5" y="2"/>
                    <a:pt x="0" y="6"/>
                    <a:pt x="1" y="9"/>
                  </a:cubicBezTo>
                  <a:cubicBezTo>
                    <a:pt x="1" y="9"/>
                    <a:pt x="3" y="6"/>
                    <a:pt x="4" y="7"/>
                  </a:cubicBezTo>
                  <a:cubicBezTo>
                    <a:pt x="4" y="7"/>
                    <a:pt x="3" y="10"/>
                    <a:pt x="3" y="10"/>
                  </a:cubicBezTo>
                  <a:cubicBezTo>
                    <a:pt x="4" y="10"/>
                    <a:pt x="6" y="9"/>
                    <a:pt x="6" y="8"/>
                  </a:cubicBezTo>
                  <a:cubicBezTo>
                    <a:pt x="6" y="7"/>
                    <a:pt x="7" y="6"/>
                    <a:pt x="8" y="4"/>
                  </a:cubicBezTo>
                  <a:cubicBezTo>
                    <a:pt x="8" y="2"/>
                    <a:pt x="6" y="4"/>
                    <a:pt x="5" y="4"/>
                  </a:cubicBezTo>
                  <a:cubicBezTo>
                    <a:pt x="6" y="4"/>
                    <a:pt x="6" y="0"/>
                    <a:pt x="6" y="1"/>
                  </a:cubicBezTo>
                  <a:cubicBezTo>
                    <a:pt x="5" y="1"/>
                    <a:pt x="7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9" name="Freeform 537">
              <a:extLst>
                <a:ext uri="{FF2B5EF4-FFF2-40B4-BE49-F238E27FC236}">
                  <a16:creationId xmlns:a16="http://schemas.microsoft.com/office/drawing/2014/main" id="{C42441A2-EAC5-734C-897A-4EE93A08F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2423" y="5694619"/>
              <a:ext cx="28662" cy="54153"/>
            </a:xfrm>
            <a:custGeom>
              <a:avLst/>
              <a:gdLst>
                <a:gd name="T0" fmla="*/ 3 w 3"/>
                <a:gd name="T1" fmla="*/ 4 h 6"/>
                <a:gd name="T2" fmla="*/ 1 w 3"/>
                <a:gd name="T3" fmla="*/ 1 h 6"/>
                <a:gd name="T4" fmla="*/ 1 w 3"/>
                <a:gd name="T5" fmla="*/ 2 h 6"/>
                <a:gd name="T6" fmla="*/ 0 w 3"/>
                <a:gd name="T7" fmla="*/ 2 h 6"/>
                <a:gd name="T8" fmla="*/ 3 w 3"/>
                <a:gd name="T9" fmla="*/ 4 h 6"/>
                <a:gd name="T10" fmla="*/ 3 w 3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4"/>
                  </a:moveTo>
                  <a:cubicBezTo>
                    <a:pt x="3" y="3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3" y="6"/>
                    <a:pt x="3" y="4"/>
                  </a:cubicBezTo>
                  <a:cubicBezTo>
                    <a:pt x="3" y="3"/>
                    <a:pt x="3" y="6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0" name="Freeform 538">
              <a:extLst>
                <a:ext uri="{FF2B5EF4-FFF2-40B4-BE49-F238E27FC236}">
                  <a16:creationId xmlns:a16="http://schemas.microsoft.com/office/drawing/2014/main" id="{BB87A807-DAEF-904C-A78C-BE221EC85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2296" y="5787002"/>
              <a:ext cx="28662" cy="28669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2"/>
                    <a:pt x="0" y="2"/>
                  </a:cubicBezTo>
                  <a:cubicBezTo>
                    <a:pt x="1" y="3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1" name="Freeform 539">
              <a:extLst>
                <a:ext uri="{FF2B5EF4-FFF2-40B4-BE49-F238E27FC236}">
                  <a16:creationId xmlns:a16="http://schemas.microsoft.com/office/drawing/2014/main" id="{B0FFF87F-59FB-A347-9303-FC9AF894E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981" y="6283948"/>
              <a:ext cx="63695" cy="38227"/>
            </a:xfrm>
            <a:custGeom>
              <a:avLst/>
              <a:gdLst>
                <a:gd name="T0" fmla="*/ 7 w 7"/>
                <a:gd name="T1" fmla="*/ 3 h 4"/>
                <a:gd name="T2" fmla="*/ 1 w 7"/>
                <a:gd name="T3" fmla="*/ 1 h 4"/>
                <a:gd name="T4" fmla="*/ 7 w 7"/>
                <a:gd name="T5" fmla="*/ 3 h 4"/>
                <a:gd name="T6" fmla="*/ 7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7" y="3"/>
                  </a:moveTo>
                  <a:cubicBezTo>
                    <a:pt x="7" y="0"/>
                    <a:pt x="3" y="0"/>
                    <a:pt x="1" y="1"/>
                  </a:cubicBezTo>
                  <a:cubicBezTo>
                    <a:pt x="0" y="1"/>
                    <a:pt x="7" y="4"/>
                    <a:pt x="7" y="3"/>
                  </a:cubicBezTo>
                  <a:cubicBezTo>
                    <a:pt x="7" y="0"/>
                    <a:pt x="7" y="4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2" name="Freeform 540">
              <a:extLst>
                <a:ext uri="{FF2B5EF4-FFF2-40B4-BE49-F238E27FC236}">
                  <a16:creationId xmlns:a16="http://schemas.microsoft.com/office/drawing/2014/main" id="{836C3E12-6979-3646-8C8E-2FCD674ED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0890" y="6057775"/>
              <a:ext cx="57323" cy="57338"/>
            </a:xfrm>
            <a:custGeom>
              <a:avLst/>
              <a:gdLst>
                <a:gd name="T0" fmla="*/ 3 w 6"/>
                <a:gd name="T1" fmla="*/ 5 h 6"/>
                <a:gd name="T2" fmla="*/ 0 w 6"/>
                <a:gd name="T3" fmla="*/ 3 h 6"/>
                <a:gd name="T4" fmla="*/ 4 w 6"/>
                <a:gd name="T5" fmla="*/ 2 h 6"/>
                <a:gd name="T6" fmla="*/ 3 w 6"/>
                <a:gd name="T7" fmla="*/ 5 h 6"/>
                <a:gd name="T8" fmla="*/ 3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4"/>
                    <a:pt x="1" y="4"/>
                    <a:pt x="0" y="3"/>
                  </a:cubicBezTo>
                  <a:cubicBezTo>
                    <a:pt x="1" y="3"/>
                    <a:pt x="3" y="0"/>
                    <a:pt x="4" y="2"/>
                  </a:cubicBezTo>
                  <a:cubicBezTo>
                    <a:pt x="6" y="3"/>
                    <a:pt x="5" y="6"/>
                    <a:pt x="3" y="5"/>
                  </a:cubicBezTo>
                  <a:cubicBezTo>
                    <a:pt x="2" y="4"/>
                    <a:pt x="4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3" name="Freeform 541">
              <a:extLst>
                <a:ext uri="{FF2B5EF4-FFF2-40B4-BE49-F238E27FC236}">
                  <a16:creationId xmlns:a16="http://schemas.microsoft.com/office/drawing/2014/main" id="{A80F4B9E-BC54-1A48-8143-168BB0961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2229" y="5656392"/>
              <a:ext cx="57323" cy="66896"/>
            </a:xfrm>
            <a:custGeom>
              <a:avLst/>
              <a:gdLst>
                <a:gd name="T0" fmla="*/ 3 w 6"/>
                <a:gd name="T1" fmla="*/ 6 h 7"/>
                <a:gd name="T2" fmla="*/ 4 w 6"/>
                <a:gd name="T3" fmla="*/ 1 h 7"/>
                <a:gd name="T4" fmla="*/ 3 w 6"/>
                <a:gd name="T5" fmla="*/ 6 h 7"/>
                <a:gd name="T6" fmla="*/ 3 w 6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3" y="6"/>
                  </a:moveTo>
                  <a:cubicBezTo>
                    <a:pt x="0" y="7"/>
                    <a:pt x="1" y="0"/>
                    <a:pt x="4" y="1"/>
                  </a:cubicBezTo>
                  <a:cubicBezTo>
                    <a:pt x="6" y="1"/>
                    <a:pt x="5" y="6"/>
                    <a:pt x="3" y="6"/>
                  </a:cubicBezTo>
                  <a:cubicBezTo>
                    <a:pt x="2" y="6"/>
                    <a:pt x="6" y="6"/>
                    <a:pt x="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4" name="Freeform 542">
              <a:extLst>
                <a:ext uri="{FF2B5EF4-FFF2-40B4-BE49-F238E27FC236}">
                  <a16:creationId xmlns:a16="http://schemas.microsoft.com/office/drawing/2014/main" id="{63712283-40E8-8943-8683-5B7AB8528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993" y="5618167"/>
              <a:ext cx="111465" cy="57338"/>
            </a:xfrm>
            <a:custGeom>
              <a:avLst/>
              <a:gdLst>
                <a:gd name="T0" fmla="*/ 4 w 12"/>
                <a:gd name="T1" fmla="*/ 6 h 6"/>
                <a:gd name="T2" fmla="*/ 1 w 12"/>
                <a:gd name="T3" fmla="*/ 3 h 6"/>
                <a:gd name="T4" fmla="*/ 8 w 12"/>
                <a:gd name="T5" fmla="*/ 0 h 6"/>
                <a:gd name="T6" fmla="*/ 4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4" y="6"/>
                  </a:moveTo>
                  <a:cubicBezTo>
                    <a:pt x="2" y="6"/>
                    <a:pt x="0" y="5"/>
                    <a:pt x="1" y="3"/>
                  </a:cubicBezTo>
                  <a:cubicBezTo>
                    <a:pt x="2" y="1"/>
                    <a:pt x="5" y="1"/>
                    <a:pt x="8" y="0"/>
                  </a:cubicBezTo>
                  <a:cubicBezTo>
                    <a:pt x="12" y="0"/>
                    <a:pt x="6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5" name="Freeform 543">
              <a:extLst>
                <a:ext uri="{FF2B5EF4-FFF2-40B4-BE49-F238E27FC236}">
                  <a16:creationId xmlns:a16="http://schemas.microsoft.com/office/drawing/2014/main" id="{F22C78C3-CA40-7E4A-8882-671BD6F61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8661" y="5583125"/>
              <a:ext cx="63695" cy="25484"/>
            </a:xfrm>
            <a:custGeom>
              <a:avLst/>
              <a:gdLst>
                <a:gd name="T0" fmla="*/ 5 w 7"/>
                <a:gd name="T1" fmla="*/ 3 h 3"/>
                <a:gd name="T2" fmla="*/ 3 w 7"/>
                <a:gd name="T3" fmla="*/ 0 h 3"/>
                <a:gd name="T4" fmla="*/ 7 w 7"/>
                <a:gd name="T5" fmla="*/ 1 h 3"/>
                <a:gd name="T6" fmla="*/ 5 w 7"/>
                <a:gd name="T7" fmla="*/ 3 h 3"/>
                <a:gd name="T8" fmla="*/ 5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cubicBezTo>
                    <a:pt x="4" y="3"/>
                    <a:pt x="0" y="0"/>
                    <a:pt x="3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7" y="1"/>
                    <a:pt x="6" y="3"/>
                    <a:pt x="5" y="3"/>
                  </a:cubicBezTo>
                  <a:cubicBezTo>
                    <a:pt x="4" y="3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6" name="Freeform 544">
              <a:extLst>
                <a:ext uri="{FF2B5EF4-FFF2-40B4-BE49-F238E27FC236}">
                  <a16:creationId xmlns:a16="http://schemas.microsoft.com/office/drawing/2014/main" id="{9A778981-8674-FD4D-938A-19936C8AE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756" y="5395179"/>
              <a:ext cx="318473" cy="222990"/>
            </a:xfrm>
            <a:custGeom>
              <a:avLst/>
              <a:gdLst>
                <a:gd name="T0" fmla="*/ 31 w 34"/>
                <a:gd name="T1" fmla="*/ 21 h 24"/>
                <a:gd name="T2" fmla="*/ 25 w 34"/>
                <a:gd name="T3" fmla="*/ 18 h 24"/>
                <a:gd name="T4" fmla="*/ 24 w 34"/>
                <a:gd name="T5" fmla="*/ 16 h 24"/>
                <a:gd name="T6" fmla="*/ 22 w 34"/>
                <a:gd name="T7" fmla="*/ 17 h 24"/>
                <a:gd name="T8" fmla="*/ 18 w 34"/>
                <a:gd name="T9" fmla="*/ 16 h 24"/>
                <a:gd name="T10" fmla="*/ 16 w 34"/>
                <a:gd name="T11" fmla="*/ 19 h 24"/>
                <a:gd name="T12" fmla="*/ 11 w 34"/>
                <a:gd name="T13" fmla="*/ 23 h 24"/>
                <a:gd name="T14" fmla="*/ 8 w 34"/>
                <a:gd name="T15" fmla="*/ 19 h 24"/>
                <a:gd name="T16" fmla="*/ 2 w 34"/>
                <a:gd name="T17" fmla="*/ 19 h 24"/>
                <a:gd name="T18" fmla="*/ 4 w 34"/>
                <a:gd name="T19" fmla="*/ 16 h 24"/>
                <a:gd name="T20" fmla="*/ 5 w 34"/>
                <a:gd name="T21" fmla="*/ 10 h 24"/>
                <a:gd name="T22" fmla="*/ 6 w 34"/>
                <a:gd name="T23" fmla="*/ 3 h 24"/>
                <a:gd name="T24" fmla="*/ 11 w 34"/>
                <a:gd name="T25" fmla="*/ 3 h 24"/>
                <a:gd name="T26" fmla="*/ 12 w 34"/>
                <a:gd name="T27" fmla="*/ 5 h 24"/>
                <a:gd name="T28" fmla="*/ 14 w 34"/>
                <a:gd name="T29" fmla="*/ 4 h 24"/>
                <a:gd name="T30" fmla="*/ 17 w 34"/>
                <a:gd name="T31" fmla="*/ 6 h 24"/>
                <a:gd name="T32" fmla="*/ 20 w 34"/>
                <a:gd name="T33" fmla="*/ 7 h 24"/>
                <a:gd name="T34" fmla="*/ 25 w 34"/>
                <a:gd name="T35" fmla="*/ 10 h 24"/>
                <a:gd name="T36" fmla="*/ 28 w 34"/>
                <a:gd name="T37" fmla="*/ 15 h 24"/>
                <a:gd name="T38" fmla="*/ 30 w 34"/>
                <a:gd name="T39" fmla="*/ 15 h 24"/>
                <a:gd name="T40" fmla="*/ 33 w 34"/>
                <a:gd name="T41" fmla="*/ 17 h 24"/>
                <a:gd name="T42" fmla="*/ 34 w 34"/>
                <a:gd name="T43" fmla="*/ 18 h 24"/>
                <a:gd name="T44" fmla="*/ 31 w 34"/>
                <a:gd name="T45" fmla="*/ 21 h 24"/>
                <a:gd name="T46" fmla="*/ 31 w 34"/>
                <a:gd name="T4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24">
                  <a:moveTo>
                    <a:pt x="31" y="21"/>
                  </a:moveTo>
                  <a:cubicBezTo>
                    <a:pt x="30" y="20"/>
                    <a:pt x="27" y="19"/>
                    <a:pt x="25" y="18"/>
                  </a:cubicBezTo>
                  <a:cubicBezTo>
                    <a:pt x="24" y="18"/>
                    <a:pt x="25" y="17"/>
                    <a:pt x="24" y="16"/>
                  </a:cubicBezTo>
                  <a:cubicBezTo>
                    <a:pt x="24" y="16"/>
                    <a:pt x="22" y="17"/>
                    <a:pt x="22" y="17"/>
                  </a:cubicBezTo>
                  <a:cubicBezTo>
                    <a:pt x="20" y="17"/>
                    <a:pt x="20" y="15"/>
                    <a:pt x="18" y="16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4" y="20"/>
                    <a:pt x="13" y="22"/>
                    <a:pt x="11" y="23"/>
                  </a:cubicBezTo>
                  <a:cubicBezTo>
                    <a:pt x="8" y="24"/>
                    <a:pt x="10" y="20"/>
                    <a:pt x="8" y="19"/>
                  </a:cubicBezTo>
                  <a:cubicBezTo>
                    <a:pt x="8" y="18"/>
                    <a:pt x="3" y="19"/>
                    <a:pt x="2" y="19"/>
                  </a:cubicBezTo>
                  <a:cubicBezTo>
                    <a:pt x="0" y="19"/>
                    <a:pt x="4" y="16"/>
                    <a:pt x="4" y="16"/>
                  </a:cubicBezTo>
                  <a:cubicBezTo>
                    <a:pt x="6" y="14"/>
                    <a:pt x="5" y="12"/>
                    <a:pt x="5" y="10"/>
                  </a:cubicBezTo>
                  <a:cubicBezTo>
                    <a:pt x="5" y="8"/>
                    <a:pt x="5" y="5"/>
                    <a:pt x="6" y="3"/>
                  </a:cubicBezTo>
                  <a:cubicBezTo>
                    <a:pt x="7" y="0"/>
                    <a:pt x="10" y="0"/>
                    <a:pt x="11" y="3"/>
                  </a:cubicBezTo>
                  <a:cubicBezTo>
                    <a:pt x="11" y="4"/>
                    <a:pt x="11" y="6"/>
                    <a:pt x="12" y="5"/>
                  </a:cubicBezTo>
                  <a:cubicBezTo>
                    <a:pt x="13" y="5"/>
                    <a:pt x="13" y="4"/>
                    <a:pt x="14" y="4"/>
                  </a:cubicBezTo>
                  <a:cubicBezTo>
                    <a:pt x="15" y="5"/>
                    <a:pt x="16" y="6"/>
                    <a:pt x="17" y="6"/>
                  </a:cubicBezTo>
                  <a:cubicBezTo>
                    <a:pt x="18" y="7"/>
                    <a:pt x="19" y="7"/>
                    <a:pt x="20" y="7"/>
                  </a:cubicBezTo>
                  <a:cubicBezTo>
                    <a:pt x="21" y="8"/>
                    <a:pt x="23" y="9"/>
                    <a:pt x="25" y="10"/>
                  </a:cubicBezTo>
                  <a:cubicBezTo>
                    <a:pt x="28" y="11"/>
                    <a:pt x="28" y="12"/>
                    <a:pt x="28" y="15"/>
                  </a:cubicBezTo>
                  <a:cubicBezTo>
                    <a:pt x="28" y="16"/>
                    <a:pt x="30" y="16"/>
                    <a:pt x="30" y="15"/>
                  </a:cubicBezTo>
                  <a:cubicBezTo>
                    <a:pt x="32" y="15"/>
                    <a:pt x="32" y="16"/>
                    <a:pt x="33" y="17"/>
                  </a:cubicBezTo>
                  <a:cubicBezTo>
                    <a:pt x="34" y="17"/>
                    <a:pt x="34" y="17"/>
                    <a:pt x="34" y="18"/>
                  </a:cubicBezTo>
                  <a:cubicBezTo>
                    <a:pt x="33" y="19"/>
                    <a:pt x="33" y="21"/>
                    <a:pt x="31" y="21"/>
                  </a:cubicBezTo>
                  <a:cubicBezTo>
                    <a:pt x="30" y="20"/>
                    <a:pt x="33" y="21"/>
                    <a:pt x="31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7" name="Freeform 545">
              <a:extLst>
                <a:ext uri="{FF2B5EF4-FFF2-40B4-BE49-F238E27FC236}">
                  <a16:creationId xmlns:a16="http://schemas.microsoft.com/office/drawing/2014/main" id="{0D024A49-9AEF-0443-8272-A293C9B96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5376063"/>
              <a:ext cx="63695" cy="47785"/>
            </a:xfrm>
            <a:custGeom>
              <a:avLst/>
              <a:gdLst>
                <a:gd name="T0" fmla="*/ 5 w 7"/>
                <a:gd name="T1" fmla="*/ 4 h 5"/>
                <a:gd name="T2" fmla="*/ 1 w 7"/>
                <a:gd name="T3" fmla="*/ 0 h 5"/>
                <a:gd name="T4" fmla="*/ 5 w 7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5" y="4"/>
                  </a:moveTo>
                  <a:cubicBezTo>
                    <a:pt x="3" y="5"/>
                    <a:pt x="0" y="0"/>
                    <a:pt x="1" y="0"/>
                  </a:cubicBezTo>
                  <a:cubicBezTo>
                    <a:pt x="2" y="1"/>
                    <a:pt x="7" y="3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8" name="Freeform 546">
              <a:extLst>
                <a:ext uri="{FF2B5EF4-FFF2-40B4-BE49-F238E27FC236}">
                  <a16:creationId xmlns:a16="http://schemas.microsoft.com/office/drawing/2014/main" id="{73AA75CD-A0A0-E447-83AB-2372F1570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852" y="5385621"/>
              <a:ext cx="35033" cy="47785"/>
            </a:xfrm>
            <a:custGeom>
              <a:avLst/>
              <a:gdLst>
                <a:gd name="T0" fmla="*/ 3 w 4"/>
                <a:gd name="T1" fmla="*/ 4 h 5"/>
                <a:gd name="T2" fmla="*/ 0 w 4"/>
                <a:gd name="T3" fmla="*/ 1 h 5"/>
                <a:gd name="T4" fmla="*/ 3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1" y="0"/>
                    <a:pt x="4" y="3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9" name="Freeform 547">
              <a:extLst>
                <a:ext uri="{FF2B5EF4-FFF2-40B4-BE49-F238E27FC236}">
                  <a16:creationId xmlns:a16="http://schemas.microsoft.com/office/drawing/2014/main" id="{BBD03D1C-0D70-EA44-AB39-248A29437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2864" y="5207233"/>
              <a:ext cx="28662" cy="57338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2 h 6"/>
                <a:gd name="T4" fmla="*/ 1 w 3"/>
                <a:gd name="T5" fmla="*/ 1 h 6"/>
                <a:gd name="T6" fmla="*/ 1 w 3"/>
                <a:gd name="T7" fmla="*/ 4 h 6"/>
                <a:gd name="T8" fmla="*/ 3 w 3"/>
                <a:gd name="T9" fmla="*/ 5 h 6"/>
                <a:gd name="T10" fmla="*/ 3 w 3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1" y="2"/>
                    <a:pt x="0" y="4"/>
                    <a:pt x="1" y="4"/>
                  </a:cubicBezTo>
                  <a:cubicBezTo>
                    <a:pt x="1" y="5"/>
                    <a:pt x="2" y="6"/>
                    <a:pt x="3" y="5"/>
                  </a:cubicBezTo>
                  <a:cubicBezTo>
                    <a:pt x="3" y="4"/>
                    <a:pt x="2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0" name="Freeform 548">
              <a:extLst>
                <a:ext uri="{FF2B5EF4-FFF2-40B4-BE49-F238E27FC236}">
                  <a16:creationId xmlns:a16="http://schemas.microsoft.com/office/drawing/2014/main" id="{438D4DA9-FE43-DE43-B1C0-27CADCF6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4719845"/>
              <a:ext cx="1343951" cy="984332"/>
            </a:xfrm>
            <a:custGeom>
              <a:avLst/>
              <a:gdLst>
                <a:gd name="T0" fmla="*/ 63 w 144"/>
                <a:gd name="T1" fmla="*/ 86 h 105"/>
                <a:gd name="T2" fmla="*/ 81 w 144"/>
                <a:gd name="T3" fmla="*/ 76 h 105"/>
                <a:gd name="T4" fmla="*/ 91 w 144"/>
                <a:gd name="T5" fmla="*/ 67 h 105"/>
                <a:gd name="T6" fmla="*/ 103 w 144"/>
                <a:gd name="T7" fmla="*/ 68 h 105"/>
                <a:gd name="T8" fmla="*/ 87 w 144"/>
                <a:gd name="T9" fmla="*/ 66 h 105"/>
                <a:gd name="T10" fmla="*/ 80 w 144"/>
                <a:gd name="T11" fmla="*/ 48 h 105"/>
                <a:gd name="T12" fmla="*/ 67 w 144"/>
                <a:gd name="T13" fmla="*/ 49 h 105"/>
                <a:gd name="T14" fmla="*/ 64 w 144"/>
                <a:gd name="T15" fmla="*/ 40 h 105"/>
                <a:gd name="T16" fmla="*/ 54 w 144"/>
                <a:gd name="T17" fmla="*/ 32 h 105"/>
                <a:gd name="T18" fmla="*/ 53 w 144"/>
                <a:gd name="T19" fmla="*/ 38 h 105"/>
                <a:gd name="T20" fmla="*/ 52 w 144"/>
                <a:gd name="T21" fmla="*/ 39 h 105"/>
                <a:gd name="T22" fmla="*/ 37 w 144"/>
                <a:gd name="T23" fmla="*/ 38 h 105"/>
                <a:gd name="T24" fmla="*/ 5 w 144"/>
                <a:gd name="T25" fmla="*/ 32 h 105"/>
                <a:gd name="T26" fmla="*/ 8 w 144"/>
                <a:gd name="T27" fmla="*/ 26 h 105"/>
                <a:gd name="T28" fmla="*/ 16 w 144"/>
                <a:gd name="T29" fmla="*/ 2 h 105"/>
                <a:gd name="T30" fmla="*/ 18 w 144"/>
                <a:gd name="T31" fmla="*/ 18 h 105"/>
                <a:gd name="T32" fmla="*/ 26 w 144"/>
                <a:gd name="T33" fmla="*/ 29 h 105"/>
                <a:gd name="T34" fmla="*/ 20 w 144"/>
                <a:gd name="T35" fmla="*/ 19 h 105"/>
                <a:gd name="T36" fmla="*/ 22 w 144"/>
                <a:gd name="T37" fmla="*/ 13 h 105"/>
                <a:gd name="T38" fmla="*/ 25 w 144"/>
                <a:gd name="T39" fmla="*/ 7 h 105"/>
                <a:gd name="T40" fmla="*/ 34 w 144"/>
                <a:gd name="T41" fmla="*/ 3 h 105"/>
                <a:gd name="T42" fmla="*/ 43 w 144"/>
                <a:gd name="T43" fmla="*/ 16 h 105"/>
                <a:gd name="T44" fmla="*/ 52 w 144"/>
                <a:gd name="T45" fmla="*/ 16 h 105"/>
                <a:gd name="T46" fmla="*/ 54 w 144"/>
                <a:gd name="T47" fmla="*/ 15 h 105"/>
                <a:gd name="T48" fmla="*/ 66 w 144"/>
                <a:gd name="T49" fmla="*/ 13 h 105"/>
                <a:gd name="T50" fmla="*/ 70 w 144"/>
                <a:gd name="T51" fmla="*/ 21 h 105"/>
                <a:gd name="T52" fmla="*/ 76 w 144"/>
                <a:gd name="T53" fmla="*/ 22 h 105"/>
                <a:gd name="T54" fmla="*/ 81 w 144"/>
                <a:gd name="T55" fmla="*/ 23 h 105"/>
                <a:gd name="T56" fmla="*/ 86 w 144"/>
                <a:gd name="T57" fmla="*/ 23 h 105"/>
                <a:gd name="T58" fmla="*/ 92 w 144"/>
                <a:gd name="T59" fmla="*/ 28 h 105"/>
                <a:gd name="T60" fmla="*/ 94 w 144"/>
                <a:gd name="T61" fmla="*/ 31 h 105"/>
                <a:gd name="T62" fmla="*/ 100 w 144"/>
                <a:gd name="T63" fmla="*/ 29 h 105"/>
                <a:gd name="T64" fmla="*/ 99 w 144"/>
                <a:gd name="T65" fmla="*/ 38 h 105"/>
                <a:gd name="T66" fmla="*/ 104 w 144"/>
                <a:gd name="T67" fmla="*/ 38 h 105"/>
                <a:gd name="T68" fmla="*/ 109 w 144"/>
                <a:gd name="T69" fmla="*/ 40 h 105"/>
                <a:gd name="T70" fmla="*/ 106 w 144"/>
                <a:gd name="T71" fmla="*/ 45 h 105"/>
                <a:gd name="T72" fmla="*/ 118 w 144"/>
                <a:gd name="T73" fmla="*/ 54 h 105"/>
                <a:gd name="T74" fmla="*/ 124 w 144"/>
                <a:gd name="T75" fmla="*/ 55 h 105"/>
                <a:gd name="T76" fmla="*/ 128 w 144"/>
                <a:gd name="T77" fmla="*/ 60 h 105"/>
                <a:gd name="T78" fmla="*/ 141 w 144"/>
                <a:gd name="T79" fmla="*/ 64 h 105"/>
                <a:gd name="T80" fmla="*/ 139 w 144"/>
                <a:gd name="T81" fmla="*/ 69 h 105"/>
                <a:gd name="T82" fmla="*/ 133 w 144"/>
                <a:gd name="T83" fmla="*/ 73 h 105"/>
                <a:gd name="T84" fmla="*/ 128 w 144"/>
                <a:gd name="T85" fmla="*/ 77 h 105"/>
                <a:gd name="T86" fmla="*/ 125 w 144"/>
                <a:gd name="T87" fmla="*/ 74 h 105"/>
                <a:gd name="T88" fmla="*/ 120 w 144"/>
                <a:gd name="T89" fmla="*/ 72 h 105"/>
                <a:gd name="T90" fmla="*/ 113 w 144"/>
                <a:gd name="T91" fmla="*/ 67 h 105"/>
                <a:gd name="T92" fmla="*/ 108 w 144"/>
                <a:gd name="T93" fmla="*/ 70 h 105"/>
                <a:gd name="T94" fmla="*/ 118 w 144"/>
                <a:gd name="T95" fmla="*/ 80 h 105"/>
                <a:gd name="T96" fmla="*/ 123 w 144"/>
                <a:gd name="T97" fmla="*/ 82 h 105"/>
                <a:gd name="T98" fmla="*/ 128 w 144"/>
                <a:gd name="T99" fmla="*/ 93 h 105"/>
                <a:gd name="T100" fmla="*/ 126 w 144"/>
                <a:gd name="T101" fmla="*/ 95 h 105"/>
                <a:gd name="T102" fmla="*/ 118 w 144"/>
                <a:gd name="T103" fmla="*/ 96 h 105"/>
                <a:gd name="T104" fmla="*/ 110 w 144"/>
                <a:gd name="T105" fmla="*/ 93 h 105"/>
                <a:gd name="T106" fmla="*/ 109 w 144"/>
                <a:gd name="T107" fmla="*/ 94 h 105"/>
                <a:gd name="T108" fmla="*/ 103 w 144"/>
                <a:gd name="T109" fmla="*/ 99 h 105"/>
                <a:gd name="T110" fmla="*/ 91 w 144"/>
                <a:gd name="T111" fmla="*/ 90 h 105"/>
                <a:gd name="T112" fmla="*/ 77 w 144"/>
                <a:gd name="T11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" h="105">
                  <a:moveTo>
                    <a:pt x="77" y="83"/>
                  </a:moveTo>
                  <a:cubicBezTo>
                    <a:pt x="76" y="86"/>
                    <a:pt x="74" y="83"/>
                    <a:pt x="71" y="84"/>
                  </a:cubicBezTo>
                  <a:cubicBezTo>
                    <a:pt x="70" y="84"/>
                    <a:pt x="69" y="85"/>
                    <a:pt x="68" y="86"/>
                  </a:cubicBezTo>
                  <a:cubicBezTo>
                    <a:pt x="66" y="87"/>
                    <a:pt x="65" y="86"/>
                    <a:pt x="63" y="86"/>
                  </a:cubicBezTo>
                  <a:cubicBezTo>
                    <a:pt x="60" y="85"/>
                    <a:pt x="56" y="83"/>
                    <a:pt x="60" y="80"/>
                  </a:cubicBezTo>
                  <a:cubicBezTo>
                    <a:pt x="62" y="78"/>
                    <a:pt x="62" y="76"/>
                    <a:pt x="65" y="76"/>
                  </a:cubicBezTo>
                  <a:cubicBezTo>
                    <a:pt x="68" y="77"/>
                    <a:pt x="71" y="78"/>
                    <a:pt x="75" y="77"/>
                  </a:cubicBezTo>
                  <a:cubicBezTo>
                    <a:pt x="77" y="77"/>
                    <a:pt x="79" y="76"/>
                    <a:pt x="81" y="76"/>
                  </a:cubicBezTo>
                  <a:cubicBezTo>
                    <a:pt x="82" y="76"/>
                    <a:pt x="81" y="75"/>
                    <a:pt x="81" y="74"/>
                  </a:cubicBezTo>
                  <a:cubicBezTo>
                    <a:pt x="78" y="72"/>
                    <a:pt x="77" y="71"/>
                    <a:pt x="80" y="69"/>
                  </a:cubicBezTo>
                  <a:cubicBezTo>
                    <a:pt x="82" y="66"/>
                    <a:pt x="84" y="66"/>
                    <a:pt x="87" y="66"/>
                  </a:cubicBezTo>
                  <a:cubicBezTo>
                    <a:pt x="88" y="66"/>
                    <a:pt x="90" y="66"/>
                    <a:pt x="91" y="67"/>
                  </a:cubicBezTo>
                  <a:cubicBezTo>
                    <a:pt x="93" y="68"/>
                    <a:pt x="93" y="69"/>
                    <a:pt x="93" y="71"/>
                  </a:cubicBezTo>
                  <a:cubicBezTo>
                    <a:pt x="94" y="73"/>
                    <a:pt x="95" y="70"/>
                    <a:pt x="96" y="70"/>
                  </a:cubicBezTo>
                  <a:cubicBezTo>
                    <a:pt x="96" y="69"/>
                    <a:pt x="99" y="70"/>
                    <a:pt x="99" y="70"/>
                  </a:cubicBezTo>
                  <a:cubicBezTo>
                    <a:pt x="100" y="70"/>
                    <a:pt x="103" y="70"/>
                    <a:pt x="103" y="68"/>
                  </a:cubicBezTo>
                  <a:cubicBezTo>
                    <a:pt x="103" y="67"/>
                    <a:pt x="100" y="66"/>
                    <a:pt x="99" y="66"/>
                  </a:cubicBezTo>
                  <a:cubicBezTo>
                    <a:pt x="97" y="65"/>
                    <a:pt x="96" y="64"/>
                    <a:pt x="95" y="63"/>
                  </a:cubicBezTo>
                  <a:cubicBezTo>
                    <a:pt x="94" y="63"/>
                    <a:pt x="93" y="65"/>
                    <a:pt x="93" y="66"/>
                  </a:cubicBezTo>
                  <a:cubicBezTo>
                    <a:pt x="92" y="67"/>
                    <a:pt x="88" y="66"/>
                    <a:pt x="87" y="66"/>
                  </a:cubicBezTo>
                  <a:cubicBezTo>
                    <a:pt x="81" y="65"/>
                    <a:pt x="89" y="63"/>
                    <a:pt x="88" y="61"/>
                  </a:cubicBezTo>
                  <a:cubicBezTo>
                    <a:pt x="87" y="58"/>
                    <a:pt x="86" y="54"/>
                    <a:pt x="84" y="52"/>
                  </a:cubicBezTo>
                  <a:cubicBezTo>
                    <a:pt x="83" y="52"/>
                    <a:pt x="81" y="53"/>
                    <a:pt x="81" y="52"/>
                  </a:cubicBezTo>
                  <a:cubicBezTo>
                    <a:pt x="81" y="51"/>
                    <a:pt x="81" y="49"/>
                    <a:pt x="80" y="48"/>
                  </a:cubicBezTo>
                  <a:cubicBezTo>
                    <a:pt x="79" y="47"/>
                    <a:pt x="78" y="53"/>
                    <a:pt x="79" y="53"/>
                  </a:cubicBezTo>
                  <a:cubicBezTo>
                    <a:pt x="78" y="53"/>
                    <a:pt x="75" y="46"/>
                    <a:pt x="75" y="46"/>
                  </a:cubicBezTo>
                  <a:cubicBezTo>
                    <a:pt x="73" y="46"/>
                    <a:pt x="72" y="47"/>
                    <a:pt x="71" y="48"/>
                  </a:cubicBezTo>
                  <a:cubicBezTo>
                    <a:pt x="70" y="48"/>
                    <a:pt x="67" y="50"/>
                    <a:pt x="67" y="49"/>
                  </a:cubicBezTo>
                  <a:cubicBezTo>
                    <a:pt x="67" y="46"/>
                    <a:pt x="66" y="46"/>
                    <a:pt x="69" y="46"/>
                  </a:cubicBezTo>
                  <a:cubicBezTo>
                    <a:pt x="70" y="46"/>
                    <a:pt x="71" y="45"/>
                    <a:pt x="71" y="44"/>
                  </a:cubicBezTo>
                  <a:cubicBezTo>
                    <a:pt x="72" y="43"/>
                    <a:pt x="69" y="43"/>
                    <a:pt x="69" y="43"/>
                  </a:cubicBezTo>
                  <a:cubicBezTo>
                    <a:pt x="68" y="42"/>
                    <a:pt x="64" y="40"/>
                    <a:pt x="64" y="40"/>
                  </a:cubicBezTo>
                  <a:cubicBezTo>
                    <a:pt x="64" y="37"/>
                    <a:pt x="63" y="39"/>
                    <a:pt x="62" y="39"/>
                  </a:cubicBezTo>
                  <a:cubicBezTo>
                    <a:pt x="61" y="39"/>
                    <a:pt x="62" y="34"/>
                    <a:pt x="60" y="35"/>
                  </a:cubicBezTo>
                  <a:cubicBezTo>
                    <a:pt x="59" y="35"/>
                    <a:pt x="59" y="36"/>
                    <a:pt x="57" y="34"/>
                  </a:cubicBezTo>
                  <a:cubicBezTo>
                    <a:pt x="56" y="34"/>
                    <a:pt x="55" y="32"/>
                    <a:pt x="54" y="32"/>
                  </a:cubicBezTo>
                  <a:cubicBezTo>
                    <a:pt x="54" y="32"/>
                    <a:pt x="55" y="33"/>
                    <a:pt x="55" y="33"/>
                  </a:cubicBezTo>
                  <a:cubicBezTo>
                    <a:pt x="55" y="33"/>
                    <a:pt x="52" y="33"/>
                    <a:pt x="52" y="34"/>
                  </a:cubicBezTo>
                  <a:cubicBezTo>
                    <a:pt x="53" y="35"/>
                    <a:pt x="55" y="34"/>
                    <a:pt x="56" y="36"/>
                  </a:cubicBezTo>
                  <a:cubicBezTo>
                    <a:pt x="56" y="38"/>
                    <a:pt x="54" y="38"/>
                    <a:pt x="53" y="38"/>
                  </a:cubicBezTo>
                  <a:cubicBezTo>
                    <a:pt x="51" y="39"/>
                    <a:pt x="46" y="35"/>
                    <a:pt x="44" y="37"/>
                  </a:cubicBezTo>
                  <a:cubicBezTo>
                    <a:pt x="43" y="37"/>
                    <a:pt x="45" y="38"/>
                    <a:pt x="46" y="39"/>
                  </a:cubicBezTo>
                  <a:cubicBezTo>
                    <a:pt x="46" y="40"/>
                    <a:pt x="47" y="39"/>
                    <a:pt x="48" y="39"/>
                  </a:cubicBezTo>
                  <a:cubicBezTo>
                    <a:pt x="49" y="39"/>
                    <a:pt x="52" y="38"/>
                    <a:pt x="52" y="39"/>
                  </a:cubicBezTo>
                  <a:cubicBezTo>
                    <a:pt x="52" y="40"/>
                    <a:pt x="51" y="41"/>
                    <a:pt x="50" y="42"/>
                  </a:cubicBezTo>
                  <a:cubicBezTo>
                    <a:pt x="50" y="42"/>
                    <a:pt x="39" y="35"/>
                    <a:pt x="37" y="36"/>
                  </a:cubicBezTo>
                  <a:cubicBezTo>
                    <a:pt x="38" y="36"/>
                    <a:pt x="39" y="37"/>
                    <a:pt x="40" y="37"/>
                  </a:cubicBezTo>
                  <a:cubicBezTo>
                    <a:pt x="42" y="39"/>
                    <a:pt x="37" y="38"/>
                    <a:pt x="37" y="38"/>
                  </a:cubicBezTo>
                  <a:cubicBezTo>
                    <a:pt x="34" y="36"/>
                    <a:pt x="30" y="38"/>
                    <a:pt x="27" y="37"/>
                  </a:cubicBezTo>
                  <a:cubicBezTo>
                    <a:pt x="23" y="36"/>
                    <a:pt x="20" y="37"/>
                    <a:pt x="17" y="34"/>
                  </a:cubicBezTo>
                  <a:cubicBezTo>
                    <a:pt x="14" y="32"/>
                    <a:pt x="12" y="35"/>
                    <a:pt x="9" y="34"/>
                  </a:cubicBezTo>
                  <a:cubicBezTo>
                    <a:pt x="8" y="33"/>
                    <a:pt x="6" y="33"/>
                    <a:pt x="5" y="32"/>
                  </a:cubicBezTo>
                  <a:cubicBezTo>
                    <a:pt x="5" y="31"/>
                    <a:pt x="2" y="28"/>
                    <a:pt x="4" y="28"/>
                  </a:cubicBezTo>
                  <a:cubicBezTo>
                    <a:pt x="7" y="28"/>
                    <a:pt x="11" y="31"/>
                    <a:pt x="14" y="29"/>
                  </a:cubicBezTo>
                  <a:cubicBezTo>
                    <a:pt x="15" y="28"/>
                    <a:pt x="13" y="27"/>
                    <a:pt x="13" y="27"/>
                  </a:cubicBezTo>
                  <a:cubicBezTo>
                    <a:pt x="11" y="26"/>
                    <a:pt x="9" y="26"/>
                    <a:pt x="8" y="26"/>
                  </a:cubicBezTo>
                  <a:cubicBezTo>
                    <a:pt x="5" y="26"/>
                    <a:pt x="0" y="26"/>
                    <a:pt x="0" y="23"/>
                  </a:cubicBezTo>
                  <a:cubicBezTo>
                    <a:pt x="0" y="19"/>
                    <a:pt x="0" y="16"/>
                    <a:pt x="2" y="12"/>
                  </a:cubicBezTo>
                  <a:cubicBezTo>
                    <a:pt x="3" y="9"/>
                    <a:pt x="6" y="7"/>
                    <a:pt x="9" y="5"/>
                  </a:cubicBezTo>
                  <a:cubicBezTo>
                    <a:pt x="11" y="3"/>
                    <a:pt x="13" y="3"/>
                    <a:pt x="16" y="2"/>
                  </a:cubicBezTo>
                  <a:cubicBezTo>
                    <a:pt x="18" y="2"/>
                    <a:pt x="24" y="0"/>
                    <a:pt x="25" y="3"/>
                  </a:cubicBezTo>
                  <a:cubicBezTo>
                    <a:pt x="25" y="2"/>
                    <a:pt x="20" y="7"/>
                    <a:pt x="19" y="7"/>
                  </a:cubicBezTo>
                  <a:cubicBezTo>
                    <a:pt x="17" y="9"/>
                    <a:pt x="15" y="11"/>
                    <a:pt x="17" y="13"/>
                  </a:cubicBezTo>
                  <a:cubicBezTo>
                    <a:pt x="19" y="15"/>
                    <a:pt x="17" y="16"/>
                    <a:pt x="18" y="18"/>
                  </a:cubicBezTo>
                  <a:cubicBezTo>
                    <a:pt x="18" y="20"/>
                    <a:pt x="20" y="21"/>
                    <a:pt x="21" y="22"/>
                  </a:cubicBezTo>
                  <a:cubicBezTo>
                    <a:pt x="22" y="23"/>
                    <a:pt x="24" y="24"/>
                    <a:pt x="25" y="25"/>
                  </a:cubicBezTo>
                  <a:cubicBezTo>
                    <a:pt x="26" y="26"/>
                    <a:pt x="22" y="26"/>
                    <a:pt x="22" y="27"/>
                  </a:cubicBezTo>
                  <a:cubicBezTo>
                    <a:pt x="22" y="26"/>
                    <a:pt x="26" y="29"/>
                    <a:pt x="26" y="29"/>
                  </a:cubicBezTo>
                  <a:cubicBezTo>
                    <a:pt x="27" y="28"/>
                    <a:pt x="26" y="26"/>
                    <a:pt x="26" y="25"/>
                  </a:cubicBezTo>
                  <a:cubicBezTo>
                    <a:pt x="26" y="25"/>
                    <a:pt x="28" y="24"/>
                    <a:pt x="27" y="23"/>
                  </a:cubicBezTo>
                  <a:cubicBezTo>
                    <a:pt x="26" y="22"/>
                    <a:pt x="22" y="21"/>
                    <a:pt x="21" y="20"/>
                  </a:cubicBezTo>
                  <a:cubicBezTo>
                    <a:pt x="20" y="20"/>
                    <a:pt x="19" y="19"/>
                    <a:pt x="20" y="19"/>
                  </a:cubicBezTo>
                  <a:cubicBezTo>
                    <a:pt x="22" y="19"/>
                    <a:pt x="22" y="18"/>
                    <a:pt x="23" y="17"/>
                  </a:cubicBezTo>
                  <a:cubicBezTo>
                    <a:pt x="25" y="16"/>
                    <a:pt x="28" y="18"/>
                    <a:pt x="29" y="19"/>
                  </a:cubicBezTo>
                  <a:cubicBezTo>
                    <a:pt x="28" y="18"/>
                    <a:pt x="27" y="17"/>
                    <a:pt x="27" y="16"/>
                  </a:cubicBezTo>
                  <a:cubicBezTo>
                    <a:pt x="27" y="14"/>
                    <a:pt x="22" y="15"/>
                    <a:pt x="22" y="13"/>
                  </a:cubicBezTo>
                  <a:cubicBezTo>
                    <a:pt x="20" y="7"/>
                    <a:pt x="29" y="12"/>
                    <a:pt x="29" y="12"/>
                  </a:cubicBezTo>
                  <a:cubicBezTo>
                    <a:pt x="29" y="11"/>
                    <a:pt x="23" y="9"/>
                    <a:pt x="23" y="9"/>
                  </a:cubicBezTo>
                  <a:cubicBezTo>
                    <a:pt x="23" y="8"/>
                    <a:pt x="28" y="9"/>
                    <a:pt x="28" y="9"/>
                  </a:cubicBezTo>
                  <a:cubicBezTo>
                    <a:pt x="28" y="8"/>
                    <a:pt x="25" y="7"/>
                    <a:pt x="25" y="7"/>
                  </a:cubicBezTo>
                  <a:cubicBezTo>
                    <a:pt x="24" y="6"/>
                    <a:pt x="25" y="6"/>
                    <a:pt x="26" y="6"/>
                  </a:cubicBezTo>
                  <a:cubicBezTo>
                    <a:pt x="27" y="7"/>
                    <a:pt x="27" y="6"/>
                    <a:pt x="28" y="6"/>
                  </a:cubicBezTo>
                  <a:cubicBezTo>
                    <a:pt x="30" y="5"/>
                    <a:pt x="30" y="6"/>
                    <a:pt x="32" y="6"/>
                  </a:cubicBezTo>
                  <a:cubicBezTo>
                    <a:pt x="29" y="5"/>
                    <a:pt x="33" y="3"/>
                    <a:pt x="34" y="3"/>
                  </a:cubicBezTo>
                  <a:cubicBezTo>
                    <a:pt x="36" y="2"/>
                    <a:pt x="42" y="2"/>
                    <a:pt x="43" y="4"/>
                  </a:cubicBezTo>
                  <a:cubicBezTo>
                    <a:pt x="44" y="5"/>
                    <a:pt x="44" y="6"/>
                    <a:pt x="44" y="7"/>
                  </a:cubicBezTo>
                  <a:cubicBezTo>
                    <a:pt x="45" y="8"/>
                    <a:pt x="46" y="9"/>
                    <a:pt x="47" y="10"/>
                  </a:cubicBezTo>
                  <a:cubicBezTo>
                    <a:pt x="48" y="12"/>
                    <a:pt x="43" y="16"/>
                    <a:pt x="43" y="16"/>
                  </a:cubicBezTo>
                  <a:cubicBezTo>
                    <a:pt x="44" y="17"/>
                    <a:pt x="46" y="14"/>
                    <a:pt x="47" y="14"/>
                  </a:cubicBezTo>
                  <a:cubicBezTo>
                    <a:pt x="47" y="14"/>
                    <a:pt x="45" y="20"/>
                    <a:pt x="46" y="19"/>
                  </a:cubicBezTo>
                  <a:cubicBezTo>
                    <a:pt x="47" y="19"/>
                    <a:pt x="47" y="17"/>
                    <a:pt x="48" y="17"/>
                  </a:cubicBezTo>
                  <a:cubicBezTo>
                    <a:pt x="50" y="17"/>
                    <a:pt x="50" y="18"/>
                    <a:pt x="52" y="16"/>
                  </a:cubicBezTo>
                  <a:cubicBezTo>
                    <a:pt x="53" y="15"/>
                    <a:pt x="53" y="16"/>
                    <a:pt x="54" y="17"/>
                  </a:cubicBezTo>
                  <a:cubicBezTo>
                    <a:pt x="55" y="18"/>
                    <a:pt x="54" y="18"/>
                    <a:pt x="54" y="19"/>
                  </a:cubicBezTo>
                  <a:cubicBezTo>
                    <a:pt x="54" y="20"/>
                    <a:pt x="59" y="21"/>
                    <a:pt x="60" y="21"/>
                  </a:cubicBezTo>
                  <a:cubicBezTo>
                    <a:pt x="60" y="21"/>
                    <a:pt x="55" y="16"/>
                    <a:pt x="54" y="15"/>
                  </a:cubicBezTo>
                  <a:cubicBezTo>
                    <a:pt x="54" y="15"/>
                    <a:pt x="63" y="18"/>
                    <a:pt x="63" y="17"/>
                  </a:cubicBezTo>
                  <a:cubicBezTo>
                    <a:pt x="63" y="17"/>
                    <a:pt x="57" y="16"/>
                    <a:pt x="57" y="14"/>
                  </a:cubicBezTo>
                  <a:cubicBezTo>
                    <a:pt x="57" y="13"/>
                    <a:pt x="60" y="12"/>
                    <a:pt x="61" y="12"/>
                  </a:cubicBezTo>
                  <a:cubicBezTo>
                    <a:pt x="63" y="11"/>
                    <a:pt x="64" y="12"/>
                    <a:pt x="66" y="13"/>
                  </a:cubicBezTo>
                  <a:cubicBezTo>
                    <a:pt x="69" y="14"/>
                    <a:pt x="73" y="13"/>
                    <a:pt x="74" y="17"/>
                  </a:cubicBezTo>
                  <a:cubicBezTo>
                    <a:pt x="74" y="17"/>
                    <a:pt x="67" y="17"/>
                    <a:pt x="68" y="20"/>
                  </a:cubicBezTo>
                  <a:cubicBezTo>
                    <a:pt x="68" y="19"/>
                    <a:pt x="71" y="18"/>
                    <a:pt x="71" y="18"/>
                  </a:cubicBezTo>
                  <a:cubicBezTo>
                    <a:pt x="73" y="18"/>
                    <a:pt x="70" y="20"/>
                    <a:pt x="70" y="21"/>
                  </a:cubicBezTo>
                  <a:cubicBezTo>
                    <a:pt x="70" y="21"/>
                    <a:pt x="73" y="19"/>
                    <a:pt x="73" y="19"/>
                  </a:cubicBezTo>
                  <a:cubicBezTo>
                    <a:pt x="73" y="18"/>
                    <a:pt x="77" y="18"/>
                    <a:pt x="78" y="19"/>
                  </a:cubicBezTo>
                  <a:cubicBezTo>
                    <a:pt x="82" y="19"/>
                    <a:pt x="73" y="22"/>
                    <a:pt x="74" y="23"/>
                  </a:cubicBezTo>
                  <a:cubicBezTo>
                    <a:pt x="74" y="23"/>
                    <a:pt x="76" y="21"/>
                    <a:pt x="76" y="22"/>
                  </a:cubicBezTo>
                  <a:cubicBezTo>
                    <a:pt x="76" y="23"/>
                    <a:pt x="74" y="25"/>
                    <a:pt x="75" y="26"/>
                  </a:cubicBezTo>
                  <a:cubicBezTo>
                    <a:pt x="74" y="25"/>
                    <a:pt x="78" y="21"/>
                    <a:pt x="79" y="22"/>
                  </a:cubicBezTo>
                  <a:cubicBezTo>
                    <a:pt x="79" y="24"/>
                    <a:pt x="78" y="26"/>
                    <a:pt x="79" y="27"/>
                  </a:cubicBezTo>
                  <a:cubicBezTo>
                    <a:pt x="79" y="27"/>
                    <a:pt x="79" y="23"/>
                    <a:pt x="81" y="23"/>
                  </a:cubicBezTo>
                  <a:cubicBezTo>
                    <a:pt x="83" y="24"/>
                    <a:pt x="80" y="27"/>
                    <a:pt x="81" y="28"/>
                  </a:cubicBezTo>
                  <a:cubicBezTo>
                    <a:pt x="81" y="28"/>
                    <a:pt x="82" y="25"/>
                    <a:pt x="83" y="25"/>
                  </a:cubicBezTo>
                  <a:cubicBezTo>
                    <a:pt x="83" y="25"/>
                    <a:pt x="82" y="28"/>
                    <a:pt x="83" y="28"/>
                  </a:cubicBezTo>
                  <a:cubicBezTo>
                    <a:pt x="82" y="28"/>
                    <a:pt x="85" y="24"/>
                    <a:pt x="86" y="23"/>
                  </a:cubicBezTo>
                  <a:cubicBezTo>
                    <a:pt x="87" y="22"/>
                    <a:pt x="90" y="23"/>
                    <a:pt x="91" y="24"/>
                  </a:cubicBezTo>
                  <a:cubicBezTo>
                    <a:pt x="93" y="25"/>
                    <a:pt x="94" y="27"/>
                    <a:pt x="91" y="27"/>
                  </a:cubicBezTo>
                  <a:cubicBezTo>
                    <a:pt x="90" y="27"/>
                    <a:pt x="86" y="27"/>
                    <a:pt x="86" y="30"/>
                  </a:cubicBezTo>
                  <a:cubicBezTo>
                    <a:pt x="86" y="29"/>
                    <a:pt x="92" y="27"/>
                    <a:pt x="92" y="28"/>
                  </a:cubicBezTo>
                  <a:cubicBezTo>
                    <a:pt x="92" y="28"/>
                    <a:pt x="88" y="30"/>
                    <a:pt x="88" y="31"/>
                  </a:cubicBezTo>
                  <a:cubicBezTo>
                    <a:pt x="88" y="30"/>
                    <a:pt x="92" y="30"/>
                    <a:pt x="92" y="30"/>
                  </a:cubicBezTo>
                  <a:cubicBezTo>
                    <a:pt x="93" y="29"/>
                    <a:pt x="95" y="26"/>
                    <a:pt x="96" y="27"/>
                  </a:cubicBezTo>
                  <a:cubicBezTo>
                    <a:pt x="97" y="29"/>
                    <a:pt x="96" y="31"/>
                    <a:pt x="94" y="31"/>
                  </a:cubicBezTo>
                  <a:cubicBezTo>
                    <a:pt x="93" y="32"/>
                    <a:pt x="92" y="33"/>
                    <a:pt x="91" y="34"/>
                  </a:cubicBezTo>
                  <a:cubicBezTo>
                    <a:pt x="91" y="34"/>
                    <a:pt x="93" y="32"/>
                    <a:pt x="94" y="32"/>
                  </a:cubicBezTo>
                  <a:cubicBezTo>
                    <a:pt x="94" y="32"/>
                    <a:pt x="93" y="36"/>
                    <a:pt x="93" y="36"/>
                  </a:cubicBezTo>
                  <a:cubicBezTo>
                    <a:pt x="92" y="34"/>
                    <a:pt x="99" y="27"/>
                    <a:pt x="100" y="29"/>
                  </a:cubicBezTo>
                  <a:cubicBezTo>
                    <a:pt x="101" y="30"/>
                    <a:pt x="99" y="31"/>
                    <a:pt x="98" y="31"/>
                  </a:cubicBezTo>
                  <a:cubicBezTo>
                    <a:pt x="99" y="31"/>
                    <a:pt x="102" y="31"/>
                    <a:pt x="103" y="31"/>
                  </a:cubicBezTo>
                  <a:cubicBezTo>
                    <a:pt x="104" y="31"/>
                    <a:pt x="106" y="31"/>
                    <a:pt x="107" y="32"/>
                  </a:cubicBezTo>
                  <a:cubicBezTo>
                    <a:pt x="108" y="35"/>
                    <a:pt x="98" y="35"/>
                    <a:pt x="99" y="38"/>
                  </a:cubicBezTo>
                  <a:cubicBezTo>
                    <a:pt x="99" y="38"/>
                    <a:pt x="102" y="35"/>
                    <a:pt x="103" y="35"/>
                  </a:cubicBezTo>
                  <a:cubicBezTo>
                    <a:pt x="104" y="35"/>
                    <a:pt x="106" y="35"/>
                    <a:pt x="106" y="36"/>
                  </a:cubicBezTo>
                  <a:cubicBezTo>
                    <a:pt x="107" y="37"/>
                    <a:pt x="101" y="39"/>
                    <a:pt x="101" y="39"/>
                  </a:cubicBezTo>
                  <a:cubicBezTo>
                    <a:pt x="101" y="39"/>
                    <a:pt x="104" y="38"/>
                    <a:pt x="104" y="38"/>
                  </a:cubicBezTo>
                  <a:cubicBezTo>
                    <a:pt x="105" y="38"/>
                    <a:pt x="107" y="37"/>
                    <a:pt x="108" y="36"/>
                  </a:cubicBezTo>
                  <a:cubicBezTo>
                    <a:pt x="109" y="36"/>
                    <a:pt x="108" y="35"/>
                    <a:pt x="109" y="34"/>
                  </a:cubicBezTo>
                  <a:cubicBezTo>
                    <a:pt x="110" y="34"/>
                    <a:pt x="112" y="36"/>
                    <a:pt x="112" y="37"/>
                  </a:cubicBezTo>
                  <a:cubicBezTo>
                    <a:pt x="116" y="40"/>
                    <a:pt x="112" y="39"/>
                    <a:pt x="109" y="40"/>
                  </a:cubicBezTo>
                  <a:cubicBezTo>
                    <a:pt x="109" y="40"/>
                    <a:pt x="102" y="42"/>
                    <a:pt x="102" y="41"/>
                  </a:cubicBezTo>
                  <a:cubicBezTo>
                    <a:pt x="102" y="42"/>
                    <a:pt x="118" y="42"/>
                    <a:pt x="117" y="44"/>
                  </a:cubicBezTo>
                  <a:cubicBezTo>
                    <a:pt x="116" y="45"/>
                    <a:pt x="111" y="45"/>
                    <a:pt x="110" y="44"/>
                  </a:cubicBezTo>
                  <a:cubicBezTo>
                    <a:pt x="110" y="44"/>
                    <a:pt x="106" y="45"/>
                    <a:pt x="106" y="45"/>
                  </a:cubicBezTo>
                  <a:cubicBezTo>
                    <a:pt x="107" y="46"/>
                    <a:pt x="110" y="45"/>
                    <a:pt x="110" y="46"/>
                  </a:cubicBezTo>
                  <a:cubicBezTo>
                    <a:pt x="111" y="46"/>
                    <a:pt x="107" y="47"/>
                    <a:pt x="107" y="48"/>
                  </a:cubicBezTo>
                  <a:cubicBezTo>
                    <a:pt x="107" y="50"/>
                    <a:pt x="111" y="51"/>
                    <a:pt x="112" y="51"/>
                  </a:cubicBezTo>
                  <a:cubicBezTo>
                    <a:pt x="114" y="52"/>
                    <a:pt x="117" y="52"/>
                    <a:pt x="118" y="54"/>
                  </a:cubicBezTo>
                  <a:cubicBezTo>
                    <a:pt x="119" y="55"/>
                    <a:pt x="119" y="56"/>
                    <a:pt x="120" y="56"/>
                  </a:cubicBezTo>
                  <a:cubicBezTo>
                    <a:pt x="120" y="56"/>
                    <a:pt x="122" y="55"/>
                    <a:pt x="122" y="55"/>
                  </a:cubicBezTo>
                  <a:cubicBezTo>
                    <a:pt x="122" y="55"/>
                    <a:pt x="122" y="57"/>
                    <a:pt x="123" y="57"/>
                  </a:cubicBezTo>
                  <a:cubicBezTo>
                    <a:pt x="123" y="57"/>
                    <a:pt x="123" y="55"/>
                    <a:pt x="124" y="55"/>
                  </a:cubicBezTo>
                  <a:cubicBezTo>
                    <a:pt x="124" y="55"/>
                    <a:pt x="124" y="57"/>
                    <a:pt x="124" y="57"/>
                  </a:cubicBezTo>
                  <a:cubicBezTo>
                    <a:pt x="124" y="58"/>
                    <a:pt x="126" y="57"/>
                    <a:pt x="127" y="57"/>
                  </a:cubicBezTo>
                  <a:cubicBezTo>
                    <a:pt x="127" y="57"/>
                    <a:pt x="129" y="58"/>
                    <a:pt x="129" y="59"/>
                  </a:cubicBezTo>
                  <a:cubicBezTo>
                    <a:pt x="129" y="60"/>
                    <a:pt x="128" y="59"/>
                    <a:pt x="128" y="60"/>
                  </a:cubicBezTo>
                  <a:cubicBezTo>
                    <a:pt x="129" y="59"/>
                    <a:pt x="138" y="62"/>
                    <a:pt x="138" y="62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7" y="64"/>
                    <a:pt x="139" y="63"/>
                    <a:pt x="139" y="63"/>
                  </a:cubicBezTo>
                  <a:cubicBezTo>
                    <a:pt x="140" y="62"/>
                    <a:pt x="140" y="63"/>
                    <a:pt x="141" y="64"/>
                  </a:cubicBezTo>
                  <a:cubicBezTo>
                    <a:pt x="142" y="64"/>
                    <a:pt x="144" y="66"/>
                    <a:pt x="143" y="67"/>
                  </a:cubicBezTo>
                  <a:cubicBezTo>
                    <a:pt x="143" y="67"/>
                    <a:pt x="141" y="67"/>
                    <a:pt x="141" y="67"/>
                  </a:cubicBezTo>
                  <a:cubicBezTo>
                    <a:pt x="141" y="68"/>
                    <a:pt x="143" y="68"/>
                    <a:pt x="142" y="69"/>
                  </a:cubicBezTo>
                  <a:cubicBezTo>
                    <a:pt x="142" y="69"/>
                    <a:pt x="139" y="69"/>
                    <a:pt x="139" y="69"/>
                  </a:cubicBezTo>
                  <a:cubicBezTo>
                    <a:pt x="137" y="70"/>
                    <a:pt x="139" y="70"/>
                    <a:pt x="139" y="71"/>
                  </a:cubicBezTo>
                  <a:cubicBezTo>
                    <a:pt x="140" y="73"/>
                    <a:pt x="136" y="71"/>
                    <a:pt x="135" y="71"/>
                  </a:cubicBezTo>
                  <a:cubicBezTo>
                    <a:pt x="136" y="72"/>
                    <a:pt x="138" y="73"/>
                    <a:pt x="137" y="74"/>
                  </a:cubicBezTo>
                  <a:cubicBezTo>
                    <a:pt x="136" y="74"/>
                    <a:pt x="132" y="74"/>
                    <a:pt x="133" y="73"/>
                  </a:cubicBezTo>
                  <a:cubicBezTo>
                    <a:pt x="132" y="74"/>
                    <a:pt x="135" y="76"/>
                    <a:pt x="134" y="77"/>
                  </a:cubicBezTo>
                  <a:cubicBezTo>
                    <a:pt x="133" y="77"/>
                    <a:pt x="133" y="75"/>
                    <a:pt x="132" y="76"/>
                  </a:cubicBezTo>
                  <a:cubicBezTo>
                    <a:pt x="131" y="77"/>
                    <a:pt x="135" y="82"/>
                    <a:pt x="131" y="79"/>
                  </a:cubicBezTo>
                  <a:cubicBezTo>
                    <a:pt x="131" y="79"/>
                    <a:pt x="128" y="77"/>
                    <a:pt x="128" y="77"/>
                  </a:cubicBezTo>
                  <a:cubicBezTo>
                    <a:pt x="127" y="78"/>
                    <a:pt x="127" y="79"/>
                    <a:pt x="126" y="79"/>
                  </a:cubicBezTo>
                  <a:cubicBezTo>
                    <a:pt x="126" y="78"/>
                    <a:pt x="127" y="77"/>
                    <a:pt x="127" y="76"/>
                  </a:cubicBezTo>
                  <a:cubicBezTo>
                    <a:pt x="127" y="77"/>
                    <a:pt x="125" y="77"/>
                    <a:pt x="125" y="77"/>
                  </a:cubicBezTo>
                  <a:cubicBezTo>
                    <a:pt x="124" y="76"/>
                    <a:pt x="126" y="75"/>
                    <a:pt x="125" y="74"/>
                  </a:cubicBezTo>
                  <a:cubicBezTo>
                    <a:pt x="125" y="74"/>
                    <a:pt x="123" y="75"/>
                    <a:pt x="123" y="75"/>
                  </a:cubicBezTo>
                  <a:cubicBezTo>
                    <a:pt x="122" y="74"/>
                    <a:pt x="123" y="72"/>
                    <a:pt x="123" y="72"/>
                  </a:cubicBezTo>
                  <a:cubicBezTo>
                    <a:pt x="124" y="72"/>
                    <a:pt x="128" y="70"/>
                    <a:pt x="127" y="70"/>
                  </a:cubicBezTo>
                  <a:cubicBezTo>
                    <a:pt x="126" y="69"/>
                    <a:pt x="122" y="73"/>
                    <a:pt x="120" y="72"/>
                  </a:cubicBezTo>
                  <a:cubicBezTo>
                    <a:pt x="120" y="72"/>
                    <a:pt x="123" y="69"/>
                    <a:pt x="122" y="69"/>
                  </a:cubicBezTo>
                  <a:cubicBezTo>
                    <a:pt x="121" y="69"/>
                    <a:pt x="120" y="71"/>
                    <a:pt x="119" y="70"/>
                  </a:cubicBezTo>
                  <a:cubicBezTo>
                    <a:pt x="118" y="69"/>
                    <a:pt x="117" y="69"/>
                    <a:pt x="116" y="68"/>
                  </a:cubicBezTo>
                  <a:cubicBezTo>
                    <a:pt x="115" y="67"/>
                    <a:pt x="114" y="66"/>
                    <a:pt x="113" y="67"/>
                  </a:cubicBezTo>
                  <a:cubicBezTo>
                    <a:pt x="113" y="68"/>
                    <a:pt x="113" y="68"/>
                    <a:pt x="113" y="69"/>
                  </a:cubicBezTo>
                  <a:cubicBezTo>
                    <a:pt x="113" y="69"/>
                    <a:pt x="112" y="69"/>
                    <a:pt x="112" y="69"/>
                  </a:cubicBezTo>
                  <a:cubicBezTo>
                    <a:pt x="112" y="70"/>
                    <a:pt x="116" y="72"/>
                    <a:pt x="112" y="72"/>
                  </a:cubicBezTo>
                  <a:cubicBezTo>
                    <a:pt x="111" y="72"/>
                    <a:pt x="107" y="71"/>
                    <a:pt x="108" y="70"/>
                  </a:cubicBezTo>
                  <a:cubicBezTo>
                    <a:pt x="107" y="72"/>
                    <a:pt x="111" y="74"/>
                    <a:pt x="112" y="75"/>
                  </a:cubicBezTo>
                  <a:cubicBezTo>
                    <a:pt x="114" y="75"/>
                    <a:pt x="114" y="78"/>
                    <a:pt x="115" y="79"/>
                  </a:cubicBezTo>
                  <a:cubicBezTo>
                    <a:pt x="116" y="80"/>
                    <a:pt x="116" y="81"/>
                    <a:pt x="117" y="81"/>
                  </a:cubicBezTo>
                  <a:cubicBezTo>
                    <a:pt x="118" y="81"/>
                    <a:pt x="117" y="80"/>
                    <a:pt x="118" y="80"/>
                  </a:cubicBezTo>
                  <a:cubicBezTo>
                    <a:pt x="118" y="80"/>
                    <a:pt x="119" y="81"/>
                    <a:pt x="119" y="82"/>
                  </a:cubicBezTo>
                  <a:cubicBezTo>
                    <a:pt x="120" y="83"/>
                    <a:pt x="120" y="82"/>
                    <a:pt x="121" y="81"/>
                  </a:cubicBezTo>
                  <a:cubicBezTo>
                    <a:pt x="122" y="81"/>
                    <a:pt x="121" y="85"/>
                    <a:pt x="122" y="84"/>
                  </a:cubicBezTo>
                  <a:cubicBezTo>
                    <a:pt x="123" y="84"/>
                    <a:pt x="122" y="83"/>
                    <a:pt x="123" y="82"/>
                  </a:cubicBezTo>
                  <a:cubicBezTo>
                    <a:pt x="123" y="82"/>
                    <a:pt x="123" y="84"/>
                    <a:pt x="123" y="85"/>
                  </a:cubicBezTo>
                  <a:cubicBezTo>
                    <a:pt x="123" y="86"/>
                    <a:pt x="123" y="86"/>
                    <a:pt x="124" y="87"/>
                  </a:cubicBezTo>
                  <a:cubicBezTo>
                    <a:pt x="125" y="87"/>
                    <a:pt x="126" y="88"/>
                    <a:pt x="126" y="89"/>
                  </a:cubicBezTo>
                  <a:cubicBezTo>
                    <a:pt x="127" y="89"/>
                    <a:pt x="128" y="93"/>
                    <a:pt x="128" y="93"/>
                  </a:cubicBezTo>
                  <a:cubicBezTo>
                    <a:pt x="127" y="92"/>
                    <a:pt x="127" y="91"/>
                    <a:pt x="127" y="91"/>
                  </a:cubicBezTo>
                  <a:cubicBezTo>
                    <a:pt x="126" y="91"/>
                    <a:pt x="127" y="95"/>
                    <a:pt x="127" y="95"/>
                  </a:cubicBezTo>
                  <a:cubicBezTo>
                    <a:pt x="127" y="95"/>
                    <a:pt x="125" y="91"/>
                    <a:pt x="124" y="90"/>
                  </a:cubicBezTo>
                  <a:cubicBezTo>
                    <a:pt x="124" y="90"/>
                    <a:pt x="125" y="94"/>
                    <a:pt x="126" y="95"/>
                  </a:cubicBezTo>
                  <a:cubicBezTo>
                    <a:pt x="126" y="98"/>
                    <a:pt x="124" y="95"/>
                    <a:pt x="124" y="96"/>
                  </a:cubicBezTo>
                  <a:cubicBezTo>
                    <a:pt x="123" y="97"/>
                    <a:pt x="128" y="99"/>
                    <a:pt x="128" y="100"/>
                  </a:cubicBezTo>
                  <a:cubicBezTo>
                    <a:pt x="128" y="101"/>
                    <a:pt x="119" y="95"/>
                    <a:pt x="118" y="95"/>
                  </a:cubicBezTo>
                  <a:cubicBezTo>
                    <a:pt x="118" y="95"/>
                    <a:pt x="118" y="96"/>
                    <a:pt x="118" y="96"/>
                  </a:cubicBezTo>
                  <a:cubicBezTo>
                    <a:pt x="118" y="97"/>
                    <a:pt x="116" y="93"/>
                    <a:pt x="115" y="93"/>
                  </a:cubicBezTo>
                  <a:cubicBezTo>
                    <a:pt x="115" y="93"/>
                    <a:pt x="116" y="95"/>
                    <a:pt x="116" y="95"/>
                  </a:cubicBezTo>
                  <a:cubicBezTo>
                    <a:pt x="115" y="96"/>
                    <a:pt x="113" y="92"/>
                    <a:pt x="112" y="91"/>
                  </a:cubicBezTo>
                  <a:cubicBezTo>
                    <a:pt x="111" y="90"/>
                    <a:pt x="111" y="92"/>
                    <a:pt x="110" y="93"/>
                  </a:cubicBezTo>
                  <a:cubicBezTo>
                    <a:pt x="110" y="94"/>
                    <a:pt x="108" y="90"/>
                    <a:pt x="108" y="90"/>
                  </a:cubicBezTo>
                  <a:cubicBezTo>
                    <a:pt x="108" y="90"/>
                    <a:pt x="105" y="90"/>
                    <a:pt x="105" y="90"/>
                  </a:cubicBezTo>
                  <a:cubicBezTo>
                    <a:pt x="105" y="91"/>
                    <a:pt x="106" y="92"/>
                    <a:pt x="107" y="92"/>
                  </a:cubicBezTo>
                  <a:cubicBezTo>
                    <a:pt x="108" y="93"/>
                    <a:pt x="108" y="93"/>
                    <a:pt x="109" y="94"/>
                  </a:cubicBezTo>
                  <a:cubicBezTo>
                    <a:pt x="110" y="95"/>
                    <a:pt x="112" y="96"/>
                    <a:pt x="114" y="97"/>
                  </a:cubicBezTo>
                  <a:cubicBezTo>
                    <a:pt x="116" y="99"/>
                    <a:pt x="117" y="100"/>
                    <a:pt x="118" y="102"/>
                  </a:cubicBezTo>
                  <a:cubicBezTo>
                    <a:pt x="120" y="105"/>
                    <a:pt x="120" y="105"/>
                    <a:pt x="117" y="104"/>
                  </a:cubicBezTo>
                  <a:cubicBezTo>
                    <a:pt x="113" y="102"/>
                    <a:pt x="106" y="103"/>
                    <a:pt x="103" y="99"/>
                  </a:cubicBezTo>
                  <a:cubicBezTo>
                    <a:pt x="102" y="97"/>
                    <a:pt x="99" y="99"/>
                    <a:pt x="97" y="97"/>
                  </a:cubicBezTo>
                  <a:cubicBezTo>
                    <a:pt x="96" y="96"/>
                    <a:pt x="90" y="94"/>
                    <a:pt x="90" y="93"/>
                  </a:cubicBezTo>
                  <a:cubicBezTo>
                    <a:pt x="90" y="92"/>
                    <a:pt x="93" y="93"/>
                    <a:pt x="93" y="92"/>
                  </a:cubicBezTo>
                  <a:cubicBezTo>
                    <a:pt x="94" y="91"/>
                    <a:pt x="91" y="90"/>
                    <a:pt x="91" y="90"/>
                  </a:cubicBezTo>
                  <a:cubicBezTo>
                    <a:pt x="88" y="89"/>
                    <a:pt x="86" y="87"/>
                    <a:pt x="84" y="86"/>
                  </a:cubicBezTo>
                  <a:cubicBezTo>
                    <a:pt x="83" y="85"/>
                    <a:pt x="84" y="84"/>
                    <a:pt x="82" y="84"/>
                  </a:cubicBezTo>
                  <a:cubicBezTo>
                    <a:pt x="82" y="83"/>
                    <a:pt x="77" y="83"/>
                    <a:pt x="77" y="83"/>
                  </a:cubicBezTo>
                  <a:cubicBezTo>
                    <a:pt x="77" y="84"/>
                    <a:pt x="78" y="82"/>
                    <a:pt x="77" y="8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1" name="Freeform 549">
              <a:extLst>
                <a:ext uri="{FF2B5EF4-FFF2-40B4-BE49-F238E27FC236}">
                  <a16:creationId xmlns:a16="http://schemas.microsoft.com/office/drawing/2014/main" id="{5098B6C0-AB41-574D-94AC-03FA5A14B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5637283"/>
              <a:ext cx="57323" cy="19114"/>
            </a:xfrm>
            <a:custGeom>
              <a:avLst/>
              <a:gdLst>
                <a:gd name="T0" fmla="*/ 5 w 6"/>
                <a:gd name="T1" fmla="*/ 1 h 2"/>
                <a:gd name="T2" fmla="*/ 1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5" y="2"/>
                    <a:pt x="0" y="0"/>
                    <a:pt x="1" y="0"/>
                  </a:cubicBezTo>
                  <a:cubicBezTo>
                    <a:pt x="3" y="0"/>
                    <a:pt x="6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2" name="Freeform 550">
              <a:extLst>
                <a:ext uri="{FF2B5EF4-FFF2-40B4-BE49-F238E27FC236}">
                  <a16:creationId xmlns:a16="http://schemas.microsoft.com/office/drawing/2014/main" id="{78848DA7-A5EE-684E-A5E2-B8E550AA3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5226347"/>
              <a:ext cx="76432" cy="19114"/>
            </a:xfrm>
            <a:custGeom>
              <a:avLst/>
              <a:gdLst>
                <a:gd name="T0" fmla="*/ 7 w 8"/>
                <a:gd name="T1" fmla="*/ 1 h 2"/>
                <a:gd name="T2" fmla="*/ 2 w 8"/>
                <a:gd name="T3" fmla="*/ 2 h 2"/>
                <a:gd name="T4" fmla="*/ 3 w 8"/>
                <a:gd name="T5" fmla="*/ 0 h 2"/>
                <a:gd name="T6" fmla="*/ 7 w 8"/>
                <a:gd name="T7" fmla="*/ 1 h 2"/>
                <a:gd name="T8" fmla="*/ 7 w 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7" y="1"/>
                  </a:moveTo>
                  <a:cubicBezTo>
                    <a:pt x="8" y="2"/>
                    <a:pt x="3" y="2"/>
                    <a:pt x="2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0"/>
                    <a:pt x="7" y="1"/>
                  </a:cubicBezTo>
                  <a:cubicBezTo>
                    <a:pt x="8" y="2"/>
                    <a:pt x="7" y="0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3" name="Freeform 551">
              <a:extLst>
                <a:ext uri="{FF2B5EF4-FFF2-40B4-BE49-F238E27FC236}">
                  <a16:creationId xmlns:a16="http://schemas.microsoft.com/office/drawing/2014/main" id="{4895CC29-E8E0-5C49-9E79-D685C66CC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1911" y="5207233"/>
              <a:ext cx="111465" cy="92380"/>
            </a:xfrm>
            <a:custGeom>
              <a:avLst/>
              <a:gdLst>
                <a:gd name="T0" fmla="*/ 10 w 12"/>
                <a:gd name="T1" fmla="*/ 7 h 10"/>
                <a:gd name="T2" fmla="*/ 3 w 12"/>
                <a:gd name="T3" fmla="*/ 9 h 10"/>
                <a:gd name="T4" fmla="*/ 2 w 12"/>
                <a:gd name="T5" fmla="*/ 2 h 10"/>
                <a:gd name="T6" fmla="*/ 9 w 12"/>
                <a:gd name="T7" fmla="*/ 0 h 10"/>
                <a:gd name="T8" fmla="*/ 10 w 12"/>
                <a:gd name="T9" fmla="*/ 7 h 10"/>
                <a:gd name="T10" fmla="*/ 10 w 12"/>
                <a:gd name="T1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">
                  <a:moveTo>
                    <a:pt x="10" y="7"/>
                  </a:moveTo>
                  <a:cubicBezTo>
                    <a:pt x="8" y="8"/>
                    <a:pt x="6" y="10"/>
                    <a:pt x="3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3" y="0"/>
                    <a:pt x="7" y="0"/>
                    <a:pt x="9" y="0"/>
                  </a:cubicBezTo>
                  <a:cubicBezTo>
                    <a:pt x="11" y="0"/>
                    <a:pt x="12" y="5"/>
                    <a:pt x="10" y="7"/>
                  </a:cubicBezTo>
                  <a:cubicBezTo>
                    <a:pt x="9" y="8"/>
                    <a:pt x="12" y="6"/>
                    <a:pt x="10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4" name="Freeform 552">
              <a:extLst>
                <a:ext uri="{FF2B5EF4-FFF2-40B4-BE49-F238E27FC236}">
                  <a16:creationId xmlns:a16="http://schemas.microsoft.com/office/drawing/2014/main" id="{015D48C0-DF30-AE4B-A440-4F8933C9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9999" y="5124408"/>
              <a:ext cx="63695" cy="35042"/>
            </a:xfrm>
            <a:custGeom>
              <a:avLst/>
              <a:gdLst>
                <a:gd name="T0" fmla="*/ 1 w 7"/>
                <a:gd name="T1" fmla="*/ 4 h 4"/>
                <a:gd name="T2" fmla="*/ 5 w 7"/>
                <a:gd name="T3" fmla="*/ 0 h 4"/>
                <a:gd name="T4" fmla="*/ 1 w 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0" y="4"/>
                    <a:pt x="4" y="0"/>
                    <a:pt x="5" y="0"/>
                  </a:cubicBezTo>
                  <a:cubicBezTo>
                    <a:pt x="7" y="1"/>
                    <a:pt x="3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5" name="Freeform 553">
              <a:extLst>
                <a:ext uri="{FF2B5EF4-FFF2-40B4-BE49-F238E27FC236}">
                  <a16:creationId xmlns:a16="http://schemas.microsoft.com/office/drawing/2014/main" id="{51AD3E10-44FE-9542-BB20-E086A6463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2358" y="5114850"/>
              <a:ext cx="57323" cy="28669"/>
            </a:xfrm>
            <a:custGeom>
              <a:avLst/>
              <a:gdLst>
                <a:gd name="T0" fmla="*/ 2 w 6"/>
                <a:gd name="T1" fmla="*/ 3 h 3"/>
                <a:gd name="T2" fmla="*/ 2 w 6"/>
                <a:gd name="T3" fmla="*/ 1 h 3"/>
                <a:gd name="T4" fmla="*/ 2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2" y="3"/>
                  </a:moveTo>
                  <a:cubicBezTo>
                    <a:pt x="2" y="3"/>
                    <a:pt x="0" y="1"/>
                    <a:pt x="2" y="1"/>
                  </a:cubicBezTo>
                  <a:cubicBezTo>
                    <a:pt x="3" y="0"/>
                    <a:pt x="6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6" name="Freeform 554">
              <a:extLst>
                <a:ext uri="{FF2B5EF4-FFF2-40B4-BE49-F238E27FC236}">
                  <a16:creationId xmlns:a16="http://schemas.microsoft.com/office/drawing/2014/main" id="{378C7151-F5B7-0B43-8F15-71D143036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8216" y="5095739"/>
              <a:ext cx="44586" cy="19114"/>
            </a:xfrm>
            <a:custGeom>
              <a:avLst/>
              <a:gdLst>
                <a:gd name="T0" fmla="*/ 0 w 5"/>
                <a:gd name="T1" fmla="*/ 1 h 2"/>
                <a:gd name="T2" fmla="*/ 4 w 5"/>
                <a:gd name="T3" fmla="*/ 0 h 2"/>
                <a:gd name="T4" fmla="*/ 0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2" y="2"/>
                    <a:pt x="5" y="1"/>
                    <a:pt x="4" y="0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7" name="Freeform 555">
              <a:extLst>
                <a:ext uri="{FF2B5EF4-FFF2-40B4-BE49-F238E27FC236}">
                  <a16:creationId xmlns:a16="http://schemas.microsoft.com/office/drawing/2014/main" id="{5CBD6EA2-6E6D-104A-8BD4-F7406A133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567" y="4738956"/>
              <a:ext cx="245223" cy="105124"/>
            </a:xfrm>
            <a:custGeom>
              <a:avLst/>
              <a:gdLst>
                <a:gd name="T0" fmla="*/ 25 w 26"/>
                <a:gd name="T1" fmla="*/ 9 h 11"/>
                <a:gd name="T2" fmla="*/ 18 w 26"/>
                <a:gd name="T3" fmla="*/ 8 h 11"/>
                <a:gd name="T4" fmla="*/ 10 w 26"/>
                <a:gd name="T5" fmla="*/ 10 h 11"/>
                <a:gd name="T6" fmla="*/ 3 w 26"/>
                <a:gd name="T7" fmla="*/ 6 h 11"/>
                <a:gd name="T8" fmla="*/ 2 w 26"/>
                <a:gd name="T9" fmla="*/ 1 h 11"/>
                <a:gd name="T10" fmla="*/ 8 w 26"/>
                <a:gd name="T11" fmla="*/ 2 h 11"/>
                <a:gd name="T12" fmla="*/ 17 w 26"/>
                <a:gd name="T13" fmla="*/ 2 h 11"/>
                <a:gd name="T14" fmla="*/ 22 w 26"/>
                <a:gd name="T15" fmla="*/ 5 h 11"/>
                <a:gd name="T16" fmla="*/ 25 w 26"/>
                <a:gd name="T17" fmla="*/ 9 h 11"/>
                <a:gd name="T18" fmla="*/ 25 w 26"/>
                <a:gd name="T1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5" y="9"/>
                  </a:moveTo>
                  <a:cubicBezTo>
                    <a:pt x="22" y="9"/>
                    <a:pt x="20" y="8"/>
                    <a:pt x="18" y="8"/>
                  </a:cubicBezTo>
                  <a:cubicBezTo>
                    <a:pt x="15" y="8"/>
                    <a:pt x="13" y="10"/>
                    <a:pt x="10" y="10"/>
                  </a:cubicBezTo>
                  <a:cubicBezTo>
                    <a:pt x="7" y="11"/>
                    <a:pt x="6" y="7"/>
                    <a:pt x="3" y="6"/>
                  </a:cubicBezTo>
                  <a:cubicBezTo>
                    <a:pt x="2" y="5"/>
                    <a:pt x="0" y="3"/>
                    <a:pt x="2" y="1"/>
                  </a:cubicBezTo>
                  <a:cubicBezTo>
                    <a:pt x="3" y="0"/>
                    <a:pt x="7" y="2"/>
                    <a:pt x="8" y="2"/>
                  </a:cubicBezTo>
                  <a:cubicBezTo>
                    <a:pt x="11" y="3"/>
                    <a:pt x="14" y="1"/>
                    <a:pt x="17" y="2"/>
                  </a:cubicBezTo>
                  <a:cubicBezTo>
                    <a:pt x="19" y="2"/>
                    <a:pt x="20" y="4"/>
                    <a:pt x="22" y="5"/>
                  </a:cubicBezTo>
                  <a:cubicBezTo>
                    <a:pt x="22" y="6"/>
                    <a:pt x="25" y="9"/>
                    <a:pt x="25" y="9"/>
                  </a:cubicBezTo>
                  <a:cubicBezTo>
                    <a:pt x="23" y="9"/>
                    <a:pt x="26" y="9"/>
                    <a:pt x="25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8" name="Freeform 556">
              <a:extLst>
                <a:ext uri="{FF2B5EF4-FFF2-40B4-BE49-F238E27FC236}">
                  <a16:creationId xmlns:a16="http://schemas.microsoft.com/office/drawing/2014/main" id="{8E15945C-1CB6-AE45-A4E8-8CE5976A7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742" y="6433669"/>
              <a:ext cx="270700" cy="178393"/>
            </a:xfrm>
            <a:custGeom>
              <a:avLst/>
              <a:gdLst>
                <a:gd name="T0" fmla="*/ 27 w 29"/>
                <a:gd name="T1" fmla="*/ 16 h 19"/>
                <a:gd name="T2" fmla="*/ 24 w 29"/>
                <a:gd name="T3" fmla="*/ 12 h 19"/>
                <a:gd name="T4" fmla="*/ 19 w 29"/>
                <a:gd name="T5" fmla="*/ 10 h 19"/>
                <a:gd name="T6" fmla="*/ 14 w 29"/>
                <a:gd name="T7" fmla="*/ 3 h 19"/>
                <a:gd name="T8" fmla="*/ 8 w 29"/>
                <a:gd name="T9" fmla="*/ 2 h 19"/>
                <a:gd name="T10" fmla="*/ 2 w 29"/>
                <a:gd name="T11" fmla="*/ 0 h 19"/>
                <a:gd name="T12" fmla="*/ 3 w 29"/>
                <a:gd name="T13" fmla="*/ 2 h 19"/>
                <a:gd name="T14" fmla="*/ 5 w 29"/>
                <a:gd name="T15" fmla="*/ 3 h 19"/>
                <a:gd name="T16" fmla="*/ 6 w 29"/>
                <a:gd name="T17" fmla="*/ 4 h 19"/>
                <a:gd name="T18" fmla="*/ 4 w 29"/>
                <a:gd name="T19" fmla="*/ 2 h 19"/>
                <a:gd name="T20" fmla="*/ 4 w 29"/>
                <a:gd name="T21" fmla="*/ 4 h 19"/>
                <a:gd name="T22" fmla="*/ 7 w 29"/>
                <a:gd name="T23" fmla="*/ 6 h 19"/>
                <a:gd name="T24" fmla="*/ 12 w 29"/>
                <a:gd name="T25" fmla="*/ 9 h 19"/>
                <a:gd name="T26" fmla="*/ 10 w 29"/>
                <a:gd name="T27" fmla="*/ 10 h 19"/>
                <a:gd name="T28" fmla="*/ 14 w 29"/>
                <a:gd name="T29" fmla="*/ 10 h 19"/>
                <a:gd name="T30" fmla="*/ 14 w 29"/>
                <a:gd name="T31" fmla="*/ 12 h 19"/>
                <a:gd name="T32" fmla="*/ 19 w 29"/>
                <a:gd name="T33" fmla="*/ 12 h 19"/>
                <a:gd name="T34" fmla="*/ 27 w 29"/>
                <a:gd name="T35" fmla="*/ 16 h 19"/>
                <a:gd name="T36" fmla="*/ 27 w 29"/>
                <a:gd name="T37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19">
                  <a:moveTo>
                    <a:pt x="27" y="16"/>
                  </a:moveTo>
                  <a:cubicBezTo>
                    <a:pt x="26" y="15"/>
                    <a:pt x="25" y="13"/>
                    <a:pt x="24" y="12"/>
                  </a:cubicBezTo>
                  <a:cubicBezTo>
                    <a:pt x="23" y="10"/>
                    <a:pt x="21" y="10"/>
                    <a:pt x="19" y="10"/>
                  </a:cubicBezTo>
                  <a:cubicBezTo>
                    <a:pt x="17" y="8"/>
                    <a:pt x="17" y="4"/>
                    <a:pt x="14" y="3"/>
                  </a:cubicBezTo>
                  <a:cubicBezTo>
                    <a:pt x="13" y="3"/>
                    <a:pt x="10" y="3"/>
                    <a:pt x="8" y="2"/>
                  </a:cubicBezTo>
                  <a:cubicBezTo>
                    <a:pt x="7" y="1"/>
                    <a:pt x="5" y="0"/>
                    <a:pt x="2" y="0"/>
                  </a:cubicBezTo>
                  <a:cubicBezTo>
                    <a:pt x="0" y="0"/>
                    <a:pt x="1" y="2"/>
                    <a:pt x="3" y="2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3"/>
                    <a:pt x="6" y="4"/>
                    <a:pt x="6" y="4"/>
                  </a:cubicBezTo>
                  <a:cubicBezTo>
                    <a:pt x="5" y="4"/>
                    <a:pt x="4" y="3"/>
                    <a:pt x="4" y="2"/>
                  </a:cubicBezTo>
                  <a:cubicBezTo>
                    <a:pt x="4" y="2"/>
                    <a:pt x="4" y="4"/>
                    <a:pt x="4" y="4"/>
                  </a:cubicBezTo>
                  <a:cubicBezTo>
                    <a:pt x="4" y="6"/>
                    <a:pt x="6" y="6"/>
                    <a:pt x="7" y="6"/>
                  </a:cubicBezTo>
                  <a:cubicBezTo>
                    <a:pt x="7" y="6"/>
                    <a:pt x="12" y="9"/>
                    <a:pt x="12" y="9"/>
                  </a:cubicBezTo>
                  <a:cubicBezTo>
                    <a:pt x="12" y="9"/>
                    <a:pt x="11" y="9"/>
                    <a:pt x="10" y="10"/>
                  </a:cubicBezTo>
                  <a:cubicBezTo>
                    <a:pt x="10" y="10"/>
                    <a:pt x="14" y="10"/>
                    <a:pt x="14" y="10"/>
                  </a:cubicBezTo>
                  <a:cubicBezTo>
                    <a:pt x="16" y="11"/>
                    <a:pt x="14" y="12"/>
                    <a:pt x="14" y="12"/>
                  </a:cubicBezTo>
                  <a:cubicBezTo>
                    <a:pt x="15" y="13"/>
                    <a:pt x="18" y="12"/>
                    <a:pt x="19" y="12"/>
                  </a:cubicBezTo>
                  <a:cubicBezTo>
                    <a:pt x="14" y="13"/>
                    <a:pt x="29" y="19"/>
                    <a:pt x="27" y="16"/>
                  </a:cubicBezTo>
                  <a:cubicBezTo>
                    <a:pt x="26" y="15"/>
                    <a:pt x="28" y="18"/>
                    <a:pt x="27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9" name="Freeform 557">
              <a:extLst>
                <a:ext uri="{FF2B5EF4-FFF2-40B4-BE49-F238E27FC236}">
                  <a16:creationId xmlns:a16="http://schemas.microsoft.com/office/drawing/2014/main" id="{E442FB79-5874-AC4C-A61D-DBA0C2467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6368" y="6226607"/>
              <a:ext cx="121018" cy="130608"/>
            </a:xfrm>
            <a:custGeom>
              <a:avLst/>
              <a:gdLst>
                <a:gd name="T0" fmla="*/ 11 w 13"/>
                <a:gd name="T1" fmla="*/ 14 h 14"/>
                <a:gd name="T2" fmla="*/ 11 w 13"/>
                <a:gd name="T3" fmla="*/ 14 h 14"/>
                <a:gd name="T4" fmla="*/ 8 w 13"/>
                <a:gd name="T5" fmla="*/ 11 h 14"/>
                <a:gd name="T6" fmla="*/ 7 w 13"/>
                <a:gd name="T7" fmla="*/ 7 h 14"/>
                <a:gd name="T8" fmla="*/ 6 w 13"/>
                <a:gd name="T9" fmla="*/ 5 h 14"/>
                <a:gd name="T10" fmla="*/ 7 w 13"/>
                <a:gd name="T11" fmla="*/ 2 h 14"/>
                <a:gd name="T12" fmla="*/ 4 w 13"/>
                <a:gd name="T13" fmla="*/ 4 h 14"/>
                <a:gd name="T14" fmla="*/ 6 w 13"/>
                <a:gd name="T15" fmla="*/ 1 h 14"/>
                <a:gd name="T16" fmla="*/ 1 w 13"/>
                <a:gd name="T17" fmla="*/ 0 h 14"/>
                <a:gd name="T18" fmla="*/ 3 w 13"/>
                <a:gd name="T19" fmla="*/ 6 h 14"/>
                <a:gd name="T20" fmla="*/ 11 w 13"/>
                <a:gd name="T21" fmla="*/ 14 h 14"/>
                <a:gd name="T22" fmla="*/ 11 w 13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4">
                  <a:moveTo>
                    <a:pt x="11" y="14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9" y="11"/>
                    <a:pt x="8" y="11"/>
                  </a:cubicBezTo>
                  <a:cubicBezTo>
                    <a:pt x="7" y="9"/>
                    <a:pt x="8" y="8"/>
                    <a:pt x="7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5" y="3"/>
                    <a:pt x="6" y="3"/>
                    <a:pt x="7" y="2"/>
                  </a:cubicBezTo>
                  <a:cubicBezTo>
                    <a:pt x="9" y="0"/>
                    <a:pt x="3" y="3"/>
                    <a:pt x="4" y="4"/>
                  </a:cubicBezTo>
                  <a:cubicBezTo>
                    <a:pt x="3" y="3"/>
                    <a:pt x="6" y="1"/>
                    <a:pt x="6" y="1"/>
                  </a:cubicBezTo>
                  <a:cubicBezTo>
                    <a:pt x="5" y="0"/>
                    <a:pt x="1" y="0"/>
                    <a:pt x="1" y="0"/>
                  </a:cubicBezTo>
                  <a:cubicBezTo>
                    <a:pt x="0" y="1"/>
                    <a:pt x="2" y="5"/>
                    <a:pt x="3" y="6"/>
                  </a:cubicBezTo>
                  <a:cubicBezTo>
                    <a:pt x="5" y="8"/>
                    <a:pt x="8" y="13"/>
                    <a:pt x="11" y="14"/>
                  </a:cubicBezTo>
                  <a:cubicBezTo>
                    <a:pt x="13" y="14"/>
                    <a:pt x="8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0" name="Freeform 558">
              <a:extLst>
                <a:ext uri="{FF2B5EF4-FFF2-40B4-BE49-F238E27FC236}">
                  <a16:creationId xmlns:a16="http://schemas.microsoft.com/office/drawing/2014/main" id="{44E84711-5B84-3C4C-921D-79DA6F1C1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5923" y="6076886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2 w 4"/>
                <a:gd name="T3" fmla="*/ 1 h 4"/>
                <a:gd name="T4" fmla="*/ 3 w 4"/>
                <a:gd name="T5" fmla="*/ 3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2"/>
                    <a:pt x="0" y="2"/>
                    <a:pt x="2" y="1"/>
                  </a:cubicBezTo>
                  <a:cubicBezTo>
                    <a:pt x="3" y="0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4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1" name="Freeform 559">
              <a:extLst>
                <a:ext uri="{FF2B5EF4-FFF2-40B4-BE49-F238E27FC236}">
                  <a16:creationId xmlns:a16="http://schemas.microsoft.com/office/drawing/2014/main" id="{FA50E56F-B751-FD44-B81C-4C8101E97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150" y="6032291"/>
              <a:ext cx="57323" cy="54153"/>
            </a:xfrm>
            <a:custGeom>
              <a:avLst/>
              <a:gdLst>
                <a:gd name="T0" fmla="*/ 5 w 6"/>
                <a:gd name="T1" fmla="*/ 2 h 6"/>
                <a:gd name="T2" fmla="*/ 0 w 6"/>
                <a:gd name="T3" fmla="*/ 1 h 6"/>
                <a:gd name="T4" fmla="*/ 1 w 6"/>
                <a:gd name="T5" fmla="*/ 3 h 6"/>
                <a:gd name="T6" fmla="*/ 1 w 6"/>
                <a:gd name="T7" fmla="*/ 6 h 6"/>
                <a:gd name="T8" fmla="*/ 5 w 6"/>
                <a:gd name="T9" fmla="*/ 5 h 6"/>
                <a:gd name="T10" fmla="*/ 3 w 6"/>
                <a:gd name="T11" fmla="*/ 3 h 6"/>
                <a:gd name="T12" fmla="*/ 5 w 6"/>
                <a:gd name="T13" fmla="*/ 2 h 6"/>
                <a:gd name="T14" fmla="*/ 5 w 6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2"/>
                    <a:pt x="1" y="0"/>
                    <a:pt x="0" y="1"/>
                  </a:cubicBezTo>
                  <a:cubicBezTo>
                    <a:pt x="1" y="0"/>
                    <a:pt x="2" y="4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5"/>
                    <a:pt x="5" y="4"/>
                    <a:pt x="5" y="5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4" y="4"/>
                    <a:pt x="6" y="2"/>
                    <a:pt x="5" y="2"/>
                  </a:cubicBezTo>
                  <a:cubicBezTo>
                    <a:pt x="4" y="2"/>
                    <a:pt x="6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2" name="Freeform 560">
              <a:extLst>
                <a:ext uri="{FF2B5EF4-FFF2-40B4-BE49-F238E27FC236}">
                  <a16:creationId xmlns:a16="http://schemas.microsoft.com/office/drawing/2014/main" id="{591B77D1-9D05-F345-A67C-D21D1443C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673" y="6048217"/>
              <a:ext cx="35033" cy="57338"/>
            </a:xfrm>
            <a:custGeom>
              <a:avLst/>
              <a:gdLst>
                <a:gd name="T0" fmla="*/ 2 w 4"/>
                <a:gd name="T1" fmla="*/ 0 h 6"/>
                <a:gd name="T2" fmla="*/ 2 w 4"/>
                <a:gd name="T3" fmla="*/ 2 h 6"/>
                <a:gd name="T4" fmla="*/ 2 w 4"/>
                <a:gd name="T5" fmla="*/ 5 h 6"/>
                <a:gd name="T6" fmla="*/ 3 w 4"/>
                <a:gd name="T7" fmla="*/ 3 h 6"/>
                <a:gd name="T8" fmla="*/ 2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0" y="0"/>
                    <a:pt x="2" y="1"/>
                    <a:pt x="2" y="2"/>
                  </a:cubicBezTo>
                  <a:cubicBezTo>
                    <a:pt x="2" y="3"/>
                    <a:pt x="1" y="5"/>
                    <a:pt x="2" y="5"/>
                  </a:cubicBezTo>
                  <a:cubicBezTo>
                    <a:pt x="3" y="6"/>
                    <a:pt x="3" y="3"/>
                    <a:pt x="3" y="3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3" name="Freeform 561">
              <a:extLst>
                <a:ext uri="{FF2B5EF4-FFF2-40B4-BE49-F238E27FC236}">
                  <a16:creationId xmlns:a16="http://schemas.microsoft.com/office/drawing/2014/main" id="{412A0EBA-766D-5545-9C67-024B64241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347" y="5994061"/>
              <a:ext cx="47770" cy="101936"/>
            </a:xfrm>
            <a:custGeom>
              <a:avLst/>
              <a:gdLst>
                <a:gd name="T0" fmla="*/ 4 w 5"/>
                <a:gd name="T1" fmla="*/ 10 h 11"/>
                <a:gd name="T2" fmla="*/ 2 w 5"/>
                <a:gd name="T3" fmla="*/ 6 h 11"/>
                <a:gd name="T4" fmla="*/ 1 w 5"/>
                <a:gd name="T5" fmla="*/ 3 h 11"/>
                <a:gd name="T6" fmla="*/ 5 w 5"/>
                <a:gd name="T7" fmla="*/ 5 h 11"/>
                <a:gd name="T8" fmla="*/ 4 w 5"/>
                <a:gd name="T9" fmla="*/ 10 h 11"/>
                <a:gd name="T10" fmla="*/ 4 w 5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1">
                  <a:moveTo>
                    <a:pt x="4" y="10"/>
                  </a:moveTo>
                  <a:cubicBezTo>
                    <a:pt x="4" y="9"/>
                    <a:pt x="2" y="6"/>
                    <a:pt x="2" y="6"/>
                  </a:cubicBezTo>
                  <a:cubicBezTo>
                    <a:pt x="4" y="4"/>
                    <a:pt x="0" y="4"/>
                    <a:pt x="1" y="3"/>
                  </a:cubicBezTo>
                  <a:cubicBezTo>
                    <a:pt x="2" y="0"/>
                    <a:pt x="5" y="5"/>
                    <a:pt x="5" y="5"/>
                  </a:cubicBezTo>
                  <a:cubicBezTo>
                    <a:pt x="5" y="6"/>
                    <a:pt x="5" y="11"/>
                    <a:pt x="4" y="10"/>
                  </a:cubicBezTo>
                  <a:cubicBezTo>
                    <a:pt x="4" y="9"/>
                    <a:pt x="5" y="11"/>
                    <a:pt x="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4" name="Freeform 562">
              <a:extLst>
                <a:ext uri="{FF2B5EF4-FFF2-40B4-BE49-F238E27FC236}">
                  <a16:creationId xmlns:a16="http://schemas.microsoft.com/office/drawing/2014/main" id="{39688FCD-D0A9-0D42-8672-E7B976869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7130" y="5955834"/>
              <a:ext cx="66879" cy="66896"/>
            </a:xfrm>
            <a:custGeom>
              <a:avLst/>
              <a:gdLst>
                <a:gd name="T0" fmla="*/ 4 w 7"/>
                <a:gd name="T1" fmla="*/ 6 h 7"/>
                <a:gd name="T2" fmla="*/ 2 w 7"/>
                <a:gd name="T3" fmla="*/ 3 h 7"/>
                <a:gd name="T4" fmla="*/ 0 w 7"/>
                <a:gd name="T5" fmla="*/ 2 h 7"/>
                <a:gd name="T6" fmla="*/ 5 w 7"/>
                <a:gd name="T7" fmla="*/ 1 h 7"/>
                <a:gd name="T8" fmla="*/ 4 w 7"/>
                <a:gd name="T9" fmla="*/ 3 h 7"/>
                <a:gd name="T10" fmla="*/ 7 w 7"/>
                <a:gd name="T11" fmla="*/ 4 h 7"/>
                <a:gd name="T12" fmla="*/ 5 w 7"/>
                <a:gd name="T13" fmla="*/ 5 h 7"/>
                <a:gd name="T14" fmla="*/ 4 w 7"/>
                <a:gd name="T15" fmla="*/ 6 h 7"/>
                <a:gd name="T16" fmla="*/ 4 w 7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4" y="6"/>
                  </a:moveTo>
                  <a:cubicBezTo>
                    <a:pt x="2" y="4"/>
                    <a:pt x="1" y="4"/>
                    <a:pt x="2" y="3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0" y="1"/>
                    <a:pt x="4" y="0"/>
                    <a:pt x="5" y="1"/>
                  </a:cubicBezTo>
                  <a:cubicBezTo>
                    <a:pt x="5" y="1"/>
                    <a:pt x="3" y="2"/>
                    <a:pt x="4" y="3"/>
                  </a:cubicBezTo>
                  <a:cubicBezTo>
                    <a:pt x="5" y="3"/>
                    <a:pt x="7" y="4"/>
                    <a:pt x="7" y="4"/>
                  </a:cubicBezTo>
                  <a:cubicBezTo>
                    <a:pt x="7" y="5"/>
                    <a:pt x="5" y="5"/>
                    <a:pt x="5" y="5"/>
                  </a:cubicBezTo>
                  <a:cubicBezTo>
                    <a:pt x="4" y="5"/>
                    <a:pt x="5" y="7"/>
                    <a:pt x="4" y="6"/>
                  </a:cubicBezTo>
                  <a:cubicBezTo>
                    <a:pt x="2" y="5"/>
                    <a:pt x="4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5" name="Freeform 563">
              <a:extLst>
                <a:ext uri="{FF2B5EF4-FFF2-40B4-BE49-F238E27FC236}">
                  <a16:creationId xmlns:a16="http://schemas.microsoft.com/office/drawing/2014/main" id="{4847DAF0-55CB-4C49-9BD9-E919C24B0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009" y="5955834"/>
              <a:ext cx="63695" cy="86010"/>
            </a:xfrm>
            <a:custGeom>
              <a:avLst/>
              <a:gdLst>
                <a:gd name="T0" fmla="*/ 3 w 7"/>
                <a:gd name="T1" fmla="*/ 8 h 9"/>
                <a:gd name="T2" fmla="*/ 4 w 7"/>
                <a:gd name="T3" fmla="*/ 6 h 9"/>
                <a:gd name="T4" fmla="*/ 2 w 7"/>
                <a:gd name="T5" fmla="*/ 4 h 9"/>
                <a:gd name="T6" fmla="*/ 3 w 7"/>
                <a:gd name="T7" fmla="*/ 1 h 9"/>
                <a:gd name="T8" fmla="*/ 6 w 7"/>
                <a:gd name="T9" fmla="*/ 5 h 9"/>
                <a:gd name="T10" fmla="*/ 3 w 7"/>
                <a:gd name="T11" fmla="*/ 8 h 9"/>
                <a:gd name="T12" fmla="*/ 3 w 7"/>
                <a:gd name="T13" fmla="*/ 8 h 9"/>
                <a:gd name="T14" fmla="*/ 3 w 7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9">
                  <a:moveTo>
                    <a:pt x="3" y="8"/>
                  </a:moveTo>
                  <a:cubicBezTo>
                    <a:pt x="4" y="7"/>
                    <a:pt x="5" y="7"/>
                    <a:pt x="4" y="6"/>
                  </a:cubicBezTo>
                  <a:cubicBezTo>
                    <a:pt x="4" y="5"/>
                    <a:pt x="2" y="5"/>
                    <a:pt x="2" y="4"/>
                  </a:cubicBezTo>
                  <a:cubicBezTo>
                    <a:pt x="3" y="3"/>
                    <a:pt x="0" y="0"/>
                    <a:pt x="3" y="1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7" y="7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7"/>
                    <a:pt x="2" y="9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6" name="Freeform 564">
              <a:extLst>
                <a:ext uri="{FF2B5EF4-FFF2-40B4-BE49-F238E27FC236}">
                  <a16:creationId xmlns:a16="http://schemas.microsoft.com/office/drawing/2014/main" id="{45D4B6E9-9BA5-DF49-AE1C-53CC31DBF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900" y="5974948"/>
              <a:ext cx="28662" cy="9556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3 w 3"/>
                <a:gd name="T5" fmla="*/ 0 h 1"/>
                <a:gd name="T6" fmla="*/ 2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7" name="Freeform 565">
              <a:extLst>
                <a:ext uri="{FF2B5EF4-FFF2-40B4-BE49-F238E27FC236}">
                  <a16:creationId xmlns:a16="http://schemas.microsoft.com/office/drawing/2014/main" id="{516352D6-8FA0-D74A-8E07-7937C1EF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812" y="5984506"/>
              <a:ext cx="124202" cy="63711"/>
            </a:xfrm>
            <a:custGeom>
              <a:avLst/>
              <a:gdLst>
                <a:gd name="T0" fmla="*/ 10 w 13"/>
                <a:gd name="T1" fmla="*/ 1 h 7"/>
                <a:gd name="T2" fmla="*/ 7 w 13"/>
                <a:gd name="T3" fmla="*/ 1 h 7"/>
                <a:gd name="T4" fmla="*/ 5 w 13"/>
                <a:gd name="T5" fmla="*/ 1 h 7"/>
                <a:gd name="T6" fmla="*/ 5 w 13"/>
                <a:gd name="T7" fmla="*/ 4 h 7"/>
                <a:gd name="T8" fmla="*/ 1 w 13"/>
                <a:gd name="T9" fmla="*/ 3 h 7"/>
                <a:gd name="T10" fmla="*/ 1 w 13"/>
                <a:gd name="T11" fmla="*/ 6 h 7"/>
                <a:gd name="T12" fmla="*/ 11 w 13"/>
                <a:gd name="T13" fmla="*/ 4 h 7"/>
                <a:gd name="T14" fmla="*/ 9 w 13"/>
                <a:gd name="T15" fmla="*/ 3 h 7"/>
                <a:gd name="T16" fmla="*/ 12 w 13"/>
                <a:gd name="T17" fmla="*/ 3 h 7"/>
                <a:gd name="T18" fmla="*/ 10 w 13"/>
                <a:gd name="T19" fmla="*/ 1 h 7"/>
                <a:gd name="T20" fmla="*/ 10 w 13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">
                  <a:moveTo>
                    <a:pt x="10" y="1"/>
                  </a:moveTo>
                  <a:cubicBezTo>
                    <a:pt x="9" y="1"/>
                    <a:pt x="8" y="1"/>
                    <a:pt x="7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3" y="2"/>
                    <a:pt x="4" y="4"/>
                    <a:pt x="5" y="4"/>
                  </a:cubicBezTo>
                  <a:cubicBezTo>
                    <a:pt x="4" y="4"/>
                    <a:pt x="2" y="1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2" y="7"/>
                    <a:pt x="10" y="5"/>
                    <a:pt x="11" y="4"/>
                  </a:cubicBezTo>
                  <a:cubicBezTo>
                    <a:pt x="11" y="4"/>
                    <a:pt x="10" y="3"/>
                    <a:pt x="9" y="3"/>
                  </a:cubicBezTo>
                  <a:cubicBezTo>
                    <a:pt x="10" y="3"/>
                    <a:pt x="12" y="3"/>
                    <a:pt x="12" y="3"/>
                  </a:cubicBezTo>
                  <a:cubicBezTo>
                    <a:pt x="13" y="2"/>
                    <a:pt x="11" y="0"/>
                    <a:pt x="10" y="1"/>
                  </a:cubicBezTo>
                  <a:cubicBezTo>
                    <a:pt x="9" y="1"/>
                    <a:pt x="11" y="0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8" name="Freeform 566">
              <a:extLst>
                <a:ext uri="{FF2B5EF4-FFF2-40B4-BE49-F238E27FC236}">
                  <a16:creationId xmlns:a16="http://schemas.microsoft.com/office/drawing/2014/main" id="{86DD0C45-E72B-254B-A2CD-3A89FAE82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582" y="5927165"/>
              <a:ext cx="76432" cy="66896"/>
            </a:xfrm>
            <a:custGeom>
              <a:avLst/>
              <a:gdLst>
                <a:gd name="T0" fmla="*/ 2 w 8"/>
                <a:gd name="T1" fmla="*/ 6 h 7"/>
                <a:gd name="T2" fmla="*/ 5 w 8"/>
                <a:gd name="T3" fmla="*/ 4 h 7"/>
                <a:gd name="T4" fmla="*/ 8 w 8"/>
                <a:gd name="T5" fmla="*/ 4 h 7"/>
                <a:gd name="T6" fmla="*/ 5 w 8"/>
                <a:gd name="T7" fmla="*/ 2 h 7"/>
                <a:gd name="T8" fmla="*/ 2 w 8"/>
                <a:gd name="T9" fmla="*/ 6 h 7"/>
                <a:gd name="T10" fmla="*/ 2 w 8"/>
                <a:gd name="T11" fmla="*/ 6 h 7"/>
                <a:gd name="T12" fmla="*/ 2 w 8"/>
                <a:gd name="T1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cubicBezTo>
                    <a:pt x="3" y="5"/>
                    <a:pt x="4" y="5"/>
                    <a:pt x="5" y="4"/>
                  </a:cubicBezTo>
                  <a:cubicBezTo>
                    <a:pt x="6" y="4"/>
                    <a:pt x="8" y="4"/>
                    <a:pt x="8" y="4"/>
                  </a:cubicBezTo>
                  <a:cubicBezTo>
                    <a:pt x="8" y="4"/>
                    <a:pt x="7" y="0"/>
                    <a:pt x="5" y="2"/>
                  </a:cubicBezTo>
                  <a:cubicBezTo>
                    <a:pt x="5" y="2"/>
                    <a:pt x="1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0" y="7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9" name="Freeform 567">
              <a:extLst>
                <a:ext uri="{FF2B5EF4-FFF2-40B4-BE49-F238E27FC236}">
                  <a16:creationId xmlns:a16="http://schemas.microsoft.com/office/drawing/2014/main" id="{CFCF8B75-AA90-FC4F-AFB6-C0A4D0B2C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734" y="6182007"/>
              <a:ext cx="92356" cy="35042"/>
            </a:xfrm>
            <a:custGeom>
              <a:avLst/>
              <a:gdLst>
                <a:gd name="T0" fmla="*/ 9 w 10"/>
                <a:gd name="T1" fmla="*/ 2 h 4"/>
                <a:gd name="T2" fmla="*/ 9 w 10"/>
                <a:gd name="T3" fmla="*/ 1 h 4"/>
                <a:gd name="T4" fmla="*/ 6 w 10"/>
                <a:gd name="T5" fmla="*/ 0 h 4"/>
                <a:gd name="T6" fmla="*/ 2 w 10"/>
                <a:gd name="T7" fmla="*/ 2 h 4"/>
                <a:gd name="T8" fmla="*/ 3 w 10"/>
                <a:gd name="T9" fmla="*/ 4 h 4"/>
                <a:gd name="T10" fmla="*/ 9 w 10"/>
                <a:gd name="T11" fmla="*/ 2 h 4"/>
                <a:gd name="T12" fmla="*/ 9 w 10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10" y="2"/>
                    <a:pt x="8" y="1"/>
                    <a:pt x="9" y="1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5" y="4"/>
                    <a:pt x="7" y="1"/>
                    <a:pt x="9" y="2"/>
                  </a:cubicBezTo>
                  <a:cubicBezTo>
                    <a:pt x="10" y="2"/>
                    <a:pt x="7" y="1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0" name="Freeform 568">
              <a:extLst>
                <a:ext uri="{FF2B5EF4-FFF2-40B4-BE49-F238E27FC236}">
                  <a16:creationId xmlns:a16="http://schemas.microsoft.com/office/drawing/2014/main" id="{A25236D9-EDCE-0E4D-9CAA-5106EE9F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269" y="6236163"/>
              <a:ext cx="54139" cy="47785"/>
            </a:xfrm>
            <a:custGeom>
              <a:avLst/>
              <a:gdLst>
                <a:gd name="T0" fmla="*/ 6 w 6"/>
                <a:gd name="T1" fmla="*/ 2 h 5"/>
                <a:gd name="T2" fmla="*/ 3 w 6"/>
                <a:gd name="T3" fmla="*/ 2 h 5"/>
                <a:gd name="T4" fmla="*/ 3 w 6"/>
                <a:gd name="T5" fmla="*/ 4 h 5"/>
                <a:gd name="T6" fmla="*/ 0 w 6"/>
                <a:gd name="T7" fmla="*/ 5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4"/>
                    <a:pt x="0" y="5"/>
                    <a:pt x="0" y="5"/>
                  </a:cubicBezTo>
                  <a:cubicBezTo>
                    <a:pt x="0" y="5"/>
                    <a:pt x="6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1" name="Freeform 569">
              <a:extLst>
                <a:ext uri="{FF2B5EF4-FFF2-40B4-BE49-F238E27FC236}">
                  <a16:creationId xmlns:a16="http://schemas.microsoft.com/office/drawing/2014/main" id="{FB44B831-B7CE-5E4C-9E9E-7E29AB21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6431" y="5076623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18 w 21"/>
                <a:gd name="T3" fmla="*/ 7 h 13"/>
                <a:gd name="T4" fmla="*/ 14 w 21"/>
                <a:gd name="T5" fmla="*/ 4 h 13"/>
                <a:gd name="T6" fmla="*/ 8 w 21"/>
                <a:gd name="T7" fmla="*/ 1 h 13"/>
                <a:gd name="T8" fmla="*/ 5 w 21"/>
                <a:gd name="T9" fmla="*/ 6 h 13"/>
                <a:gd name="T10" fmla="*/ 0 w 21"/>
                <a:gd name="T11" fmla="*/ 8 h 13"/>
                <a:gd name="T12" fmla="*/ 7 w 21"/>
                <a:gd name="T13" fmla="*/ 11 h 13"/>
                <a:gd name="T14" fmla="*/ 15 w 21"/>
                <a:gd name="T15" fmla="*/ 12 h 13"/>
                <a:gd name="T16" fmla="*/ 20 w 21"/>
                <a:gd name="T17" fmla="*/ 9 h 13"/>
                <a:gd name="T18" fmla="*/ 19 w 21"/>
                <a:gd name="T19" fmla="*/ 9 h 13"/>
                <a:gd name="T20" fmla="*/ 19 w 21"/>
                <a:gd name="T2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5" y="10"/>
                    <a:pt x="19" y="8"/>
                    <a:pt x="18" y="7"/>
                  </a:cubicBezTo>
                  <a:cubicBezTo>
                    <a:pt x="17" y="7"/>
                    <a:pt x="15" y="4"/>
                    <a:pt x="14" y="4"/>
                  </a:cubicBezTo>
                  <a:cubicBezTo>
                    <a:pt x="12" y="4"/>
                    <a:pt x="10" y="1"/>
                    <a:pt x="8" y="1"/>
                  </a:cubicBezTo>
                  <a:cubicBezTo>
                    <a:pt x="6" y="0"/>
                    <a:pt x="6" y="5"/>
                    <a:pt x="5" y="6"/>
                  </a:cubicBezTo>
                  <a:cubicBezTo>
                    <a:pt x="4" y="6"/>
                    <a:pt x="0" y="6"/>
                    <a:pt x="0" y="8"/>
                  </a:cubicBezTo>
                  <a:cubicBezTo>
                    <a:pt x="1" y="10"/>
                    <a:pt x="6" y="11"/>
                    <a:pt x="7" y="11"/>
                  </a:cubicBezTo>
                  <a:cubicBezTo>
                    <a:pt x="9" y="12"/>
                    <a:pt x="13" y="13"/>
                    <a:pt x="15" y="12"/>
                  </a:cubicBezTo>
                  <a:cubicBezTo>
                    <a:pt x="15" y="12"/>
                    <a:pt x="20" y="10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8" y="10"/>
                    <a:pt x="21" y="9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2" name="Freeform 570">
              <a:extLst>
                <a:ext uri="{FF2B5EF4-FFF2-40B4-BE49-F238E27FC236}">
                  <a16:creationId xmlns:a16="http://schemas.microsoft.com/office/drawing/2014/main" id="{256805E4-A9C2-1C45-82BB-CE976CBA3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9554" y="5133964"/>
              <a:ext cx="47770" cy="35042"/>
            </a:xfrm>
            <a:custGeom>
              <a:avLst/>
              <a:gdLst>
                <a:gd name="T0" fmla="*/ 2 w 5"/>
                <a:gd name="T1" fmla="*/ 4 h 4"/>
                <a:gd name="T2" fmla="*/ 4 w 5"/>
                <a:gd name="T3" fmla="*/ 1 h 4"/>
                <a:gd name="T4" fmla="*/ 2 w 5"/>
                <a:gd name="T5" fmla="*/ 4 h 4"/>
                <a:gd name="T6" fmla="*/ 2 w 5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0" y="4"/>
                    <a:pt x="4" y="0"/>
                    <a:pt x="4" y="1"/>
                  </a:cubicBezTo>
                  <a:cubicBezTo>
                    <a:pt x="5" y="1"/>
                    <a:pt x="3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3" name="Freeform 571">
              <a:extLst>
                <a:ext uri="{FF2B5EF4-FFF2-40B4-BE49-F238E27FC236}">
                  <a16:creationId xmlns:a16="http://schemas.microsoft.com/office/drawing/2014/main" id="{62B3A67C-CEB6-2543-89BB-E5F6E60FA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228" y="5169003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4" name="Freeform 572">
              <a:extLst>
                <a:ext uri="{FF2B5EF4-FFF2-40B4-BE49-F238E27FC236}">
                  <a16:creationId xmlns:a16="http://schemas.microsoft.com/office/drawing/2014/main" id="{21989964-98F5-8C4A-AB4E-5E6CCEFF2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777183"/>
              <a:ext cx="859874" cy="420492"/>
            </a:xfrm>
            <a:custGeom>
              <a:avLst/>
              <a:gdLst>
                <a:gd name="T0" fmla="*/ 76 w 92"/>
                <a:gd name="T1" fmla="*/ 41 h 45"/>
                <a:gd name="T2" fmla="*/ 71 w 92"/>
                <a:gd name="T3" fmla="*/ 39 h 45"/>
                <a:gd name="T4" fmla="*/ 61 w 92"/>
                <a:gd name="T5" fmla="*/ 38 h 45"/>
                <a:gd name="T6" fmla="*/ 45 w 92"/>
                <a:gd name="T7" fmla="*/ 43 h 45"/>
                <a:gd name="T8" fmla="*/ 29 w 92"/>
                <a:gd name="T9" fmla="*/ 41 h 45"/>
                <a:gd name="T10" fmla="*/ 21 w 92"/>
                <a:gd name="T11" fmla="*/ 38 h 45"/>
                <a:gd name="T12" fmla="*/ 10 w 92"/>
                <a:gd name="T13" fmla="*/ 31 h 45"/>
                <a:gd name="T14" fmla="*/ 40 w 92"/>
                <a:gd name="T15" fmla="*/ 29 h 45"/>
                <a:gd name="T16" fmla="*/ 9 w 92"/>
                <a:gd name="T17" fmla="*/ 26 h 45"/>
                <a:gd name="T18" fmla="*/ 16 w 92"/>
                <a:gd name="T19" fmla="*/ 19 h 45"/>
                <a:gd name="T20" fmla="*/ 14 w 92"/>
                <a:gd name="T21" fmla="*/ 18 h 45"/>
                <a:gd name="T22" fmla="*/ 7 w 92"/>
                <a:gd name="T23" fmla="*/ 17 h 45"/>
                <a:gd name="T24" fmla="*/ 4 w 92"/>
                <a:gd name="T25" fmla="*/ 11 h 45"/>
                <a:gd name="T26" fmla="*/ 8 w 92"/>
                <a:gd name="T27" fmla="*/ 7 h 45"/>
                <a:gd name="T28" fmla="*/ 24 w 92"/>
                <a:gd name="T29" fmla="*/ 1 h 45"/>
                <a:gd name="T30" fmla="*/ 29 w 92"/>
                <a:gd name="T31" fmla="*/ 7 h 45"/>
                <a:gd name="T32" fmla="*/ 39 w 92"/>
                <a:gd name="T33" fmla="*/ 6 h 45"/>
                <a:gd name="T34" fmla="*/ 43 w 92"/>
                <a:gd name="T35" fmla="*/ 8 h 45"/>
                <a:gd name="T36" fmla="*/ 47 w 92"/>
                <a:gd name="T37" fmla="*/ 9 h 45"/>
                <a:gd name="T38" fmla="*/ 43 w 92"/>
                <a:gd name="T39" fmla="*/ 4 h 45"/>
                <a:gd name="T40" fmla="*/ 54 w 92"/>
                <a:gd name="T41" fmla="*/ 10 h 45"/>
                <a:gd name="T42" fmla="*/ 60 w 92"/>
                <a:gd name="T43" fmla="*/ 14 h 45"/>
                <a:gd name="T44" fmla="*/ 59 w 92"/>
                <a:gd name="T45" fmla="*/ 1 h 45"/>
                <a:gd name="T46" fmla="*/ 69 w 92"/>
                <a:gd name="T47" fmla="*/ 6 h 45"/>
                <a:gd name="T48" fmla="*/ 74 w 92"/>
                <a:gd name="T49" fmla="*/ 19 h 45"/>
                <a:gd name="T50" fmla="*/ 82 w 92"/>
                <a:gd name="T51" fmla="*/ 26 h 45"/>
                <a:gd name="T52" fmla="*/ 92 w 92"/>
                <a:gd name="T53" fmla="*/ 33 h 45"/>
                <a:gd name="T54" fmla="*/ 83 w 92"/>
                <a:gd name="T55" fmla="*/ 35 h 45"/>
                <a:gd name="T56" fmla="*/ 81 w 92"/>
                <a:gd name="T57" fmla="*/ 36 h 45"/>
                <a:gd name="T58" fmla="*/ 85 w 92"/>
                <a:gd name="T59" fmla="*/ 36 h 45"/>
                <a:gd name="T60" fmla="*/ 89 w 92"/>
                <a:gd name="T61" fmla="*/ 39 h 45"/>
                <a:gd name="T62" fmla="*/ 83 w 92"/>
                <a:gd name="T63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45">
                  <a:moveTo>
                    <a:pt x="83" y="41"/>
                  </a:moveTo>
                  <a:cubicBezTo>
                    <a:pt x="81" y="41"/>
                    <a:pt x="79" y="41"/>
                    <a:pt x="76" y="41"/>
                  </a:cubicBezTo>
                  <a:cubicBezTo>
                    <a:pt x="75" y="41"/>
                    <a:pt x="74" y="41"/>
                    <a:pt x="73" y="41"/>
                  </a:cubicBezTo>
                  <a:cubicBezTo>
                    <a:pt x="72" y="41"/>
                    <a:pt x="72" y="40"/>
                    <a:pt x="71" y="39"/>
                  </a:cubicBezTo>
                  <a:cubicBezTo>
                    <a:pt x="70" y="39"/>
                    <a:pt x="66" y="40"/>
                    <a:pt x="65" y="38"/>
                  </a:cubicBezTo>
                  <a:cubicBezTo>
                    <a:pt x="65" y="35"/>
                    <a:pt x="63" y="37"/>
                    <a:pt x="61" y="38"/>
                  </a:cubicBezTo>
                  <a:cubicBezTo>
                    <a:pt x="58" y="40"/>
                    <a:pt x="56" y="39"/>
                    <a:pt x="54" y="40"/>
                  </a:cubicBezTo>
                  <a:cubicBezTo>
                    <a:pt x="51" y="41"/>
                    <a:pt x="48" y="42"/>
                    <a:pt x="45" y="43"/>
                  </a:cubicBezTo>
                  <a:cubicBezTo>
                    <a:pt x="41" y="43"/>
                    <a:pt x="35" y="45"/>
                    <a:pt x="31" y="43"/>
                  </a:cubicBezTo>
                  <a:cubicBezTo>
                    <a:pt x="31" y="43"/>
                    <a:pt x="29" y="42"/>
                    <a:pt x="29" y="41"/>
                  </a:cubicBezTo>
                  <a:cubicBezTo>
                    <a:pt x="29" y="40"/>
                    <a:pt x="29" y="38"/>
                    <a:pt x="27" y="38"/>
                  </a:cubicBezTo>
                  <a:cubicBezTo>
                    <a:pt x="25" y="38"/>
                    <a:pt x="23" y="38"/>
                    <a:pt x="21" y="38"/>
                  </a:cubicBezTo>
                  <a:cubicBezTo>
                    <a:pt x="19" y="38"/>
                    <a:pt x="17" y="38"/>
                    <a:pt x="15" y="36"/>
                  </a:cubicBezTo>
                  <a:cubicBezTo>
                    <a:pt x="14" y="36"/>
                    <a:pt x="9" y="32"/>
                    <a:pt x="10" y="31"/>
                  </a:cubicBezTo>
                  <a:cubicBezTo>
                    <a:pt x="16" y="28"/>
                    <a:pt x="23" y="29"/>
                    <a:pt x="28" y="29"/>
                  </a:cubicBezTo>
                  <a:cubicBezTo>
                    <a:pt x="29" y="29"/>
                    <a:pt x="40" y="29"/>
                    <a:pt x="40" y="29"/>
                  </a:cubicBezTo>
                  <a:cubicBezTo>
                    <a:pt x="40" y="27"/>
                    <a:pt x="26" y="25"/>
                    <a:pt x="25" y="25"/>
                  </a:cubicBezTo>
                  <a:cubicBezTo>
                    <a:pt x="20" y="25"/>
                    <a:pt x="14" y="28"/>
                    <a:pt x="9" y="26"/>
                  </a:cubicBezTo>
                  <a:cubicBezTo>
                    <a:pt x="7" y="25"/>
                    <a:pt x="3" y="23"/>
                    <a:pt x="7" y="21"/>
                  </a:cubicBezTo>
                  <a:cubicBezTo>
                    <a:pt x="10" y="20"/>
                    <a:pt x="13" y="19"/>
                    <a:pt x="16" y="19"/>
                  </a:cubicBezTo>
                  <a:cubicBezTo>
                    <a:pt x="18" y="18"/>
                    <a:pt x="20" y="18"/>
                    <a:pt x="21" y="18"/>
                  </a:cubicBezTo>
                  <a:cubicBezTo>
                    <a:pt x="19" y="19"/>
                    <a:pt x="16" y="18"/>
                    <a:pt x="14" y="18"/>
                  </a:cubicBezTo>
                  <a:cubicBezTo>
                    <a:pt x="13" y="18"/>
                    <a:pt x="7" y="19"/>
                    <a:pt x="6" y="18"/>
                  </a:cubicBezTo>
                  <a:cubicBezTo>
                    <a:pt x="6" y="18"/>
                    <a:pt x="7" y="17"/>
                    <a:pt x="7" y="17"/>
                  </a:cubicBezTo>
                  <a:cubicBezTo>
                    <a:pt x="7" y="16"/>
                    <a:pt x="0" y="17"/>
                    <a:pt x="1" y="15"/>
                  </a:cubicBezTo>
                  <a:cubicBezTo>
                    <a:pt x="2" y="14"/>
                    <a:pt x="3" y="12"/>
                    <a:pt x="4" y="11"/>
                  </a:cubicBezTo>
                  <a:cubicBezTo>
                    <a:pt x="8" y="10"/>
                    <a:pt x="4" y="10"/>
                    <a:pt x="4" y="9"/>
                  </a:cubicBezTo>
                  <a:cubicBezTo>
                    <a:pt x="4" y="9"/>
                    <a:pt x="7" y="7"/>
                    <a:pt x="8" y="7"/>
                  </a:cubicBezTo>
                  <a:cubicBezTo>
                    <a:pt x="10" y="6"/>
                    <a:pt x="11" y="5"/>
                    <a:pt x="13" y="4"/>
                  </a:cubicBezTo>
                  <a:cubicBezTo>
                    <a:pt x="17" y="2"/>
                    <a:pt x="20" y="1"/>
                    <a:pt x="24" y="1"/>
                  </a:cubicBezTo>
                  <a:cubicBezTo>
                    <a:pt x="29" y="1"/>
                    <a:pt x="24" y="7"/>
                    <a:pt x="24" y="7"/>
                  </a:cubicBezTo>
                  <a:cubicBezTo>
                    <a:pt x="26" y="8"/>
                    <a:pt x="28" y="8"/>
                    <a:pt x="29" y="7"/>
                  </a:cubicBezTo>
                  <a:cubicBezTo>
                    <a:pt x="30" y="7"/>
                    <a:pt x="30" y="4"/>
                    <a:pt x="31" y="4"/>
                  </a:cubicBezTo>
                  <a:cubicBezTo>
                    <a:pt x="33" y="4"/>
                    <a:pt x="37" y="4"/>
                    <a:pt x="39" y="6"/>
                  </a:cubicBezTo>
                  <a:cubicBezTo>
                    <a:pt x="42" y="8"/>
                    <a:pt x="35" y="11"/>
                    <a:pt x="40" y="10"/>
                  </a:cubicBezTo>
                  <a:cubicBezTo>
                    <a:pt x="41" y="10"/>
                    <a:pt x="42" y="9"/>
                    <a:pt x="43" y="8"/>
                  </a:cubicBezTo>
                  <a:cubicBezTo>
                    <a:pt x="44" y="8"/>
                    <a:pt x="44" y="8"/>
                    <a:pt x="45" y="8"/>
                  </a:cubicBezTo>
                  <a:cubicBezTo>
                    <a:pt x="46" y="8"/>
                    <a:pt x="46" y="8"/>
                    <a:pt x="47" y="9"/>
                  </a:cubicBezTo>
                  <a:cubicBezTo>
                    <a:pt x="48" y="9"/>
                    <a:pt x="48" y="7"/>
                    <a:pt x="48" y="6"/>
                  </a:cubicBezTo>
                  <a:cubicBezTo>
                    <a:pt x="47" y="6"/>
                    <a:pt x="44" y="4"/>
                    <a:pt x="43" y="4"/>
                  </a:cubicBezTo>
                  <a:cubicBezTo>
                    <a:pt x="45" y="3"/>
                    <a:pt x="49" y="5"/>
                    <a:pt x="50" y="6"/>
                  </a:cubicBezTo>
                  <a:cubicBezTo>
                    <a:pt x="53" y="7"/>
                    <a:pt x="53" y="8"/>
                    <a:pt x="54" y="10"/>
                  </a:cubicBezTo>
                  <a:cubicBezTo>
                    <a:pt x="54" y="11"/>
                    <a:pt x="54" y="16"/>
                    <a:pt x="56" y="16"/>
                  </a:cubicBezTo>
                  <a:cubicBezTo>
                    <a:pt x="57" y="16"/>
                    <a:pt x="61" y="16"/>
                    <a:pt x="60" y="14"/>
                  </a:cubicBezTo>
                  <a:cubicBezTo>
                    <a:pt x="59" y="10"/>
                    <a:pt x="57" y="7"/>
                    <a:pt x="56" y="3"/>
                  </a:cubicBezTo>
                  <a:cubicBezTo>
                    <a:pt x="55" y="0"/>
                    <a:pt x="58" y="1"/>
                    <a:pt x="59" y="1"/>
                  </a:cubicBezTo>
                  <a:cubicBezTo>
                    <a:pt x="62" y="2"/>
                    <a:pt x="62" y="0"/>
                    <a:pt x="64" y="1"/>
                  </a:cubicBezTo>
                  <a:cubicBezTo>
                    <a:pt x="66" y="3"/>
                    <a:pt x="69" y="4"/>
                    <a:pt x="69" y="6"/>
                  </a:cubicBezTo>
                  <a:cubicBezTo>
                    <a:pt x="70" y="9"/>
                    <a:pt x="71" y="11"/>
                    <a:pt x="73" y="13"/>
                  </a:cubicBezTo>
                  <a:cubicBezTo>
                    <a:pt x="74" y="16"/>
                    <a:pt x="75" y="17"/>
                    <a:pt x="74" y="19"/>
                  </a:cubicBezTo>
                  <a:cubicBezTo>
                    <a:pt x="73" y="22"/>
                    <a:pt x="76" y="25"/>
                    <a:pt x="78" y="26"/>
                  </a:cubicBezTo>
                  <a:cubicBezTo>
                    <a:pt x="79" y="26"/>
                    <a:pt x="81" y="26"/>
                    <a:pt x="82" y="26"/>
                  </a:cubicBezTo>
                  <a:cubicBezTo>
                    <a:pt x="83" y="27"/>
                    <a:pt x="84" y="28"/>
                    <a:pt x="85" y="28"/>
                  </a:cubicBezTo>
                  <a:cubicBezTo>
                    <a:pt x="88" y="29"/>
                    <a:pt x="92" y="29"/>
                    <a:pt x="92" y="33"/>
                  </a:cubicBezTo>
                  <a:cubicBezTo>
                    <a:pt x="92" y="35"/>
                    <a:pt x="83" y="32"/>
                    <a:pt x="83" y="32"/>
                  </a:cubicBezTo>
                  <a:cubicBezTo>
                    <a:pt x="83" y="33"/>
                    <a:pt x="83" y="34"/>
                    <a:pt x="83" y="35"/>
                  </a:cubicBezTo>
                  <a:cubicBezTo>
                    <a:pt x="83" y="35"/>
                    <a:pt x="80" y="35"/>
                    <a:pt x="80" y="35"/>
                  </a:cubicBezTo>
                  <a:cubicBezTo>
                    <a:pt x="81" y="35"/>
                    <a:pt x="81" y="36"/>
                    <a:pt x="81" y="36"/>
                  </a:cubicBezTo>
                  <a:cubicBezTo>
                    <a:pt x="81" y="37"/>
                    <a:pt x="81" y="38"/>
                    <a:pt x="81" y="38"/>
                  </a:cubicBezTo>
                  <a:cubicBezTo>
                    <a:pt x="81" y="38"/>
                    <a:pt x="85" y="36"/>
                    <a:pt x="85" y="36"/>
                  </a:cubicBezTo>
                  <a:cubicBezTo>
                    <a:pt x="87" y="36"/>
                    <a:pt x="86" y="37"/>
                    <a:pt x="86" y="38"/>
                  </a:cubicBezTo>
                  <a:cubicBezTo>
                    <a:pt x="86" y="38"/>
                    <a:pt x="88" y="38"/>
                    <a:pt x="89" y="39"/>
                  </a:cubicBezTo>
                  <a:cubicBezTo>
                    <a:pt x="89" y="39"/>
                    <a:pt x="83" y="41"/>
                    <a:pt x="83" y="41"/>
                  </a:cubicBezTo>
                  <a:cubicBezTo>
                    <a:pt x="81" y="41"/>
                    <a:pt x="86" y="41"/>
                    <a:pt x="83" y="4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5" name="Freeform 573">
              <a:extLst>
                <a:ext uri="{FF2B5EF4-FFF2-40B4-BE49-F238E27FC236}">
                  <a16:creationId xmlns:a16="http://schemas.microsoft.com/office/drawing/2014/main" id="{F1A06A97-EADF-D348-87E4-D6CC7D362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9745" y="4738956"/>
              <a:ext cx="130574" cy="86010"/>
            </a:xfrm>
            <a:custGeom>
              <a:avLst/>
              <a:gdLst>
                <a:gd name="T0" fmla="*/ 9 w 14"/>
                <a:gd name="T1" fmla="*/ 8 h 9"/>
                <a:gd name="T2" fmla="*/ 5 w 14"/>
                <a:gd name="T3" fmla="*/ 5 h 9"/>
                <a:gd name="T4" fmla="*/ 0 w 14"/>
                <a:gd name="T5" fmla="*/ 3 h 9"/>
                <a:gd name="T6" fmla="*/ 4 w 14"/>
                <a:gd name="T7" fmla="*/ 0 h 9"/>
                <a:gd name="T8" fmla="*/ 10 w 14"/>
                <a:gd name="T9" fmla="*/ 1 h 9"/>
                <a:gd name="T10" fmla="*/ 12 w 14"/>
                <a:gd name="T11" fmla="*/ 4 h 9"/>
                <a:gd name="T12" fmla="*/ 9 w 14"/>
                <a:gd name="T13" fmla="*/ 8 h 9"/>
                <a:gd name="T14" fmla="*/ 9 w 14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9" y="8"/>
                  </a:moveTo>
                  <a:cubicBezTo>
                    <a:pt x="7" y="8"/>
                    <a:pt x="6" y="5"/>
                    <a:pt x="5" y="5"/>
                  </a:cubicBezTo>
                  <a:cubicBezTo>
                    <a:pt x="4" y="4"/>
                    <a:pt x="0" y="3"/>
                    <a:pt x="0" y="3"/>
                  </a:cubicBezTo>
                  <a:cubicBezTo>
                    <a:pt x="1" y="2"/>
                    <a:pt x="3" y="1"/>
                    <a:pt x="4" y="0"/>
                  </a:cubicBezTo>
                  <a:cubicBezTo>
                    <a:pt x="6" y="0"/>
                    <a:pt x="8" y="0"/>
                    <a:pt x="10" y="1"/>
                  </a:cubicBezTo>
                  <a:cubicBezTo>
                    <a:pt x="12" y="2"/>
                    <a:pt x="14" y="2"/>
                    <a:pt x="12" y="4"/>
                  </a:cubicBezTo>
                  <a:cubicBezTo>
                    <a:pt x="11" y="5"/>
                    <a:pt x="10" y="9"/>
                    <a:pt x="9" y="8"/>
                  </a:cubicBezTo>
                  <a:cubicBezTo>
                    <a:pt x="8" y="8"/>
                    <a:pt x="9" y="8"/>
                    <a:pt x="9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6" name="Freeform 574">
              <a:extLst>
                <a:ext uri="{FF2B5EF4-FFF2-40B4-BE49-F238E27FC236}">
                  <a16:creationId xmlns:a16="http://schemas.microsoft.com/office/drawing/2014/main" id="{3E6F192A-96A9-934A-AC80-3E27ADCCD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700729"/>
              <a:ext cx="296178" cy="273958"/>
            </a:xfrm>
            <a:custGeom>
              <a:avLst/>
              <a:gdLst>
                <a:gd name="T0" fmla="*/ 18 w 32"/>
                <a:gd name="T1" fmla="*/ 27 h 29"/>
                <a:gd name="T2" fmla="*/ 10 w 32"/>
                <a:gd name="T3" fmla="*/ 19 h 29"/>
                <a:gd name="T4" fmla="*/ 1 w 32"/>
                <a:gd name="T5" fmla="*/ 15 h 29"/>
                <a:gd name="T6" fmla="*/ 0 w 32"/>
                <a:gd name="T7" fmla="*/ 13 h 29"/>
                <a:gd name="T8" fmla="*/ 4 w 32"/>
                <a:gd name="T9" fmla="*/ 12 h 29"/>
                <a:gd name="T10" fmla="*/ 11 w 32"/>
                <a:gd name="T11" fmla="*/ 14 h 29"/>
                <a:gd name="T12" fmla="*/ 11 w 32"/>
                <a:gd name="T13" fmla="*/ 12 h 29"/>
                <a:gd name="T14" fmla="*/ 13 w 32"/>
                <a:gd name="T15" fmla="*/ 11 h 29"/>
                <a:gd name="T16" fmla="*/ 7 w 32"/>
                <a:gd name="T17" fmla="*/ 8 h 29"/>
                <a:gd name="T18" fmla="*/ 7 w 32"/>
                <a:gd name="T19" fmla="*/ 6 h 29"/>
                <a:gd name="T20" fmla="*/ 10 w 32"/>
                <a:gd name="T21" fmla="*/ 7 h 29"/>
                <a:gd name="T22" fmla="*/ 11 w 32"/>
                <a:gd name="T23" fmla="*/ 5 h 29"/>
                <a:gd name="T24" fmla="*/ 8 w 32"/>
                <a:gd name="T25" fmla="*/ 4 h 29"/>
                <a:gd name="T26" fmla="*/ 10 w 32"/>
                <a:gd name="T27" fmla="*/ 3 h 29"/>
                <a:gd name="T28" fmla="*/ 14 w 32"/>
                <a:gd name="T29" fmla="*/ 4 h 29"/>
                <a:gd name="T30" fmla="*/ 13 w 32"/>
                <a:gd name="T31" fmla="*/ 3 h 29"/>
                <a:gd name="T32" fmla="*/ 19 w 32"/>
                <a:gd name="T33" fmla="*/ 5 h 29"/>
                <a:gd name="T34" fmla="*/ 18 w 32"/>
                <a:gd name="T35" fmla="*/ 3 h 29"/>
                <a:gd name="T36" fmla="*/ 19 w 32"/>
                <a:gd name="T37" fmla="*/ 3 h 29"/>
                <a:gd name="T38" fmla="*/ 17 w 32"/>
                <a:gd name="T39" fmla="*/ 2 h 29"/>
                <a:gd name="T40" fmla="*/ 25 w 32"/>
                <a:gd name="T41" fmla="*/ 1 h 29"/>
                <a:gd name="T42" fmla="*/ 23 w 32"/>
                <a:gd name="T43" fmla="*/ 3 h 29"/>
                <a:gd name="T44" fmla="*/ 28 w 32"/>
                <a:gd name="T45" fmla="*/ 4 h 29"/>
                <a:gd name="T46" fmla="*/ 27 w 32"/>
                <a:gd name="T47" fmla="*/ 7 h 29"/>
                <a:gd name="T48" fmla="*/ 26 w 32"/>
                <a:gd name="T49" fmla="*/ 8 h 29"/>
                <a:gd name="T50" fmla="*/ 23 w 32"/>
                <a:gd name="T51" fmla="*/ 10 h 29"/>
                <a:gd name="T52" fmla="*/ 21 w 32"/>
                <a:gd name="T53" fmla="*/ 13 h 29"/>
                <a:gd name="T54" fmla="*/ 24 w 32"/>
                <a:gd name="T55" fmla="*/ 11 h 29"/>
                <a:gd name="T56" fmla="*/ 26 w 32"/>
                <a:gd name="T57" fmla="*/ 13 h 29"/>
                <a:gd name="T58" fmla="*/ 29 w 32"/>
                <a:gd name="T59" fmla="*/ 13 h 29"/>
                <a:gd name="T60" fmla="*/ 28 w 32"/>
                <a:gd name="T61" fmla="*/ 10 h 29"/>
                <a:gd name="T62" fmla="*/ 30 w 32"/>
                <a:gd name="T63" fmla="*/ 11 h 29"/>
                <a:gd name="T64" fmla="*/ 30 w 32"/>
                <a:gd name="T65" fmla="*/ 14 h 29"/>
                <a:gd name="T66" fmla="*/ 31 w 32"/>
                <a:gd name="T67" fmla="*/ 17 h 29"/>
                <a:gd name="T68" fmla="*/ 28 w 32"/>
                <a:gd name="T69" fmla="*/ 23 h 29"/>
                <a:gd name="T70" fmla="*/ 22 w 32"/>
                <a:gd name="T71" fmla="*/ 23 h 29"/>
                <a:gd name="T72" fmla="*/ 21 w 32"/>
                <a:gd name="T73" fmla="*/ 23 h 29"/>
                <a:gd name="T74" fmla="*/ 23 w 32"/>
                <a:gd name="T75" fmla="*/ 26 h 29"/>
                <a:gd name="T76" fmla="*/ 18 w 32"/>
                <a:gd name="T77" fmla="*/ 27 h 29"/>
                <a:gd name="T78" fmla="*/ 18 w 32"/>
                <a:gd name="T7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" h="29">
                  <a:moveTo>
                    <a:pt x="18" y="27"/>
                  </a:moveTo>
                  <a:cubicBezTo>
                    <a:pt x="15" y="25"/>
                    <a:pt x="13" y="21"/>
                    <a:pt x="10" y="19"/>
                  </a:cubicBezTo>
                  <a:cubicBezTo>
                    <a:pt x="7" y="18"/>
                    <a:pt x="4" y="16"/>
                    <a:pt x="1" y="15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0" y="10"/>
                    <a:pt x="2" y="11"/>
                    <a:pt x="4" y="12"/>
                  </a:cubicBezTo>
                  <a:cubicBezTo>
                    <a:pt x="6" y="13"/>
                    <a:pt x="8" y="15"/>
                    <a:pt x="11" y="14"/>
                  </a:cubicBezTo>
                  <a:cubicBezTo>
                    <a:pt x="12" y="14"/>
                    <a:pt x="11" y="12"/>
                    <a:pt x="11" y="12"/>
                  </a:cubicBezTo>
                  <a:cubicBezTo>
                    <a:pt x="11" y="11"/>
                    <a:pt x="13" y="12"/>
                    <a:pt x="13" y="11"/>
                  </a:cubicBezTo>
                  <a:cubicBezTo>
                    <a:pt x="14" y="10"/>
                    <a:pt x="7" y="8"/>
                    <a:pt x="7" y="8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9" y="5"/>
                    <a:pt x="9" y="6"/>
                    <a:pt x="10" y="7"/>
                  </a:cubicBezTo>
                  <a:cubicBezTo>
                    <a:pt x="10" y="7"/>
                    <a:pt x="11" y="5"/>
                    <a:pt x="11" y="5"/>
                  </a:cubicBezTo>
                  <a:cubicBezTo>
                    <a:pt x="12" y="5"/>
                    <a:pt x="8" y="4"/>
                    <a:pt x="8" y="4"/>
                  </a:cubicBezTo>
                  <a:cubicBezTo>
                    <a:pt x="8" y="4"/>
                    <a:pt x="10" y="3"/>
                    <a:pt x="10" y="3"/>
                  </a:cubicBezTo>
                  <a:cubicBezTo>
                    <a:pt x="11" y="3"/>
                    <a:pt x="13" y="4"/>
                    <a:pt x="14" y="4"/>
                  </a:cubicBezTo>
                  <a:cubicBezTo>
                    <a:pt x="14" y="4"/>
                    <a:pt x="13" y="3"/>
                    <a:pt x="13" y="3"/>
                  </a:cubicBezTo>
                  <a:cubicBezTo>
                    <a:pt x="14" y="2"/>
                    <a:pt x="18" y="5"/>
                    <a:pt x="19" y="5"/>
                  </a:cubicBezTo>
                  <a:cubicBezTo>
                    <a:pt x="20" y="4"/>
                    <a:pt x="18" y="4"/>
                    <a:pt x="18" y="3"/>
                  </a:cubicBezTo>
                  <a:cubicBezTo>
                    <a:pt x="18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7" y="2"/>
                    <a:pt x="24" y="0"/>
                    <a:pt x="25" y="1"/>
                  </a:cubicBezTo>
                  <a:cubicBezTo>
                    <a:pt x="26" y="1"/>
                    <a:pt x="23" y="2"/>
                    <a:pt x="23" y="3"/>
                  </a:cubicBezTo>
                  <a:cubicBezTo>
                    <a:pt x="24" y="4"/>
                    <a:pt x="27" y="3"/>
                    <a:pt x="28" y="4"/>
                  </a:cubicBezTo>
                  <a:cubicBezTo>
                    <a:pt x="28" y="5"/>
                    <a:pt x="24" y="7"/>
                    <a:pt x="27" y="7"/>
                  </a:cubicBezTo>
                  <a:cubicBezTo>
                    <a:pt x="28" y="7"/>
                    <a:pt x="27" y="8"/>
                    <a:pt x="26" y="8"/>
                  </a:cubicBezTo>
                  <a:cubicBezTo>
                    <a:pt x="25" y="8"/>
                    <a:pt x="24" y="8"/>
                    <a:pt x="23" y="10"/>
                  </a:cubicBezTo>
                  <a:cubicBezTo>
                    <a:pt x="23" y="10"/>
                    <a:pt x="21" y="13"/>
                    <a:pt x="21" y="13"/>
                  </a:cubicBezTo>
                  <a:cubicBezTo>
                    <a:pt x="22" y="13"/>
                    <a:pt x="23" y="11"/>
                    <a:pt x="24" y="11"/>
                  </a:cubicBezTo>
                  <a:cubicBezTo>
                    <a:pt x="25" y="11"/>
                    <a:pt x="25" y="12"/>
                    <a:pt x="26" y="13"/>
                  </a:cubicBezTo>
                  <a:cubicBezTo>
                    <a:pt x="27" y="13"/>
                    <a:pt x="30" y="17"/>
                    <a:pt x="29" y="13"/>
                  </a:cubicBezTo>
                  <a:cubicBezTo>
                    <a:pt x="29" y="12"/>
                    <a:pt x="27" y="11"/>
                    <a:pt x="28" y="10"/>
                  </a:cubicBezTo>
                  <a:cubicBezTo>
                    <a:pt x="29" y="10"/>
                    <a:pt x="30" y="10"/>
                    <a:pt x="30" y="11"/>
                  </a:cubicBezTo>
                  <a:cubicBezTo>
                    <a:pt x="30" y="12"/>
                    <a:pt x="29" y="13"/>
                    <a:pt x="30" y="14"/>
                  </a:cubicBezTo>
                  <a:cubicBezTo>
                    <a:pt x="31" y="15"/>
                    <a:pt x="32" y="16"/>
                    <a:pt x="31" y="17"/>
                  </a:cubicBezTo>
                  <a:cubicBezTo>
                    <a:pt x="29" y="19"/>
                    <a:pt x="32" y="22"/>
                    <a:pt x="28" y="23"/>
                  </a:cubicBezTo>
                  <a:cubicBezTo>
                    <a:pt x="28" y="23"/>
                    <a:pt x="21" y="25"/>
                    <a:pt x="22" y="23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2" y="24"/>
                    <a:pt x="22" y="25"/>
                    <a:pt x="23" y="26"/>
                  </a:cubicBezTo>
                  <a:cubicBezTo>
                    <a:pt x="23" y="28"/>
                    <a:pt x="19" y="27"/>
                    <a:pt x="18" y="27"/>
                  </a:cubicBezTo>
                  <a:cubicBezTo>
                    <a:pt x="17" y="26"/>
                    <a:pt x="22" y="29"/>
                    <a:pt x="18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7" name="Freeform 575">
              <a:extLst>
                <a:ext uri="{FF2B5EF4-FFF2-40B4-BE49-F238E27FC236}">
                  <a16:creationId xmlns:a16="http://schemas.microsoft.com/office/drawing/2014/main" id="{2271766A-9BF1-D040-9E53-E1EA29259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2037" y="4700729"/>
              <a:ext cx="261145" cy="207060"/>
            </a:xfrm>
            <a:custGeom>
              <a:avLst/>
              <a:gdLst>
                <a:gd name="T0" fmla="*/ 7 w 28"/>
                <a:gd name="T1" fmla="*/ 22 h 22"/>
                <a:gd name="T2" fmla="*/ 3 w 28"/>
                <a:gd name="T3" fmla="*/ 19 h 22"/>
                <a:gd name="T4" fmla="*/ 1 w 28"/>
                <a:gd name="T5" fmla="*/ 11 h 22"/>
                <a:gd name="T6" fmla="*/ 1 w 28"/>
                <a:gd name="T7" fmla="*/ 4 h 22"/>
                <a:gd name="T8" fmla="*/ 6 w 28"/>
                <a:gd name="T9" fmla="*/ 4 h 22"/>
                <a:gd name="T10" fmla="*/ 5 w 28"/>
                <a:gd name="T11" fmla="*/ 1 h 22"/>
                <a:gd name="T12" fmla="*/ 16 w 28"/>
                <a:gd name="T13" fmla="*/ 2 h 22"/>
                <a:gd name="T14" fmla="*/ 25 w 28"/>
                <a:gd name="T15" fmla="*/ 3 h 22"/>
                <a:gd name="T16" fmla="*/ 23 w 28"/>
                <a:gd name="T17" fmla="*/ 8 h 22"/>
                <a:gd name="T18" fmla="*/ 19 w 28"/>
                <a:gd name="T19" fmla="*/ 13 h 22"/>
                <a:gd name="T20" fmla="*/ 12 w 28"/>
                <a:gd name="T21" fmla="*/ 13 h 22"/>
                <a:gd name="T22" fmla="*/ 10 w 28"/>
                <a:gd name="T23" fmla="*/ 14 h 22"/>
                <a:gd name="T24" fmla="*/ 11 w 28"/>
                <a:gd name="T25" fmla="*/ 17 h 22"/>
                <a:gd name="T26" fmla="*/ 7 w 28"/>
                <a:gd name="T27" fmla="*/ 22 h 22"/>
                <a:gd name="T28" fmla="*/ 7 w 28"/>
                <a:gd name="T2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2">
                  <a:moveTo>
                    <a:pt x="7" y="22"/>
                  </a:moveTo>
                  <a:cubicBezTo>
                    <a:pt x="5" y="21"/>
                    <a:pt x="3" y="21"/>
                    <a:pt x="3" y="19"/>
                  </a:cubicBezTo>
                  <a:cubicBezTo>
                    <a:pt x="3" y="16"/>
                    <a:pt x="0" y="14"/>
                    <a:pt x="1" y="11"/>
                  </a:cubicBezTo>
                  <a:cubicBezTo>
                    <a:pt x="1" y="9"/>
                    <a:pt x="0" y="6"/>
                    <a:pt x="1" y="4"/>
                  </a:cubicBezTo>
                  <a:cubicBezTo>
                    <a:pt x="2" y="4"/>
                    <a:pt x="6" y="5"/>
                    <a:pt x="6" y="4"/>
                  </a:cubicBezTo>
                  <a:cubicBezTo>
                    <a:pt x="6" y="3"/>
                    <a:pt x="0" y="3"/>
                    <a:pt x="5" y="1"/>
                  </a:cubicBezTo>
                  <a:cubicBezTo>
                    <a:pt x="9" y="0"/>
                    <a:pt x="12" y="1"/>
                    <a:pt x="16" y="2"/>
                  </a:cubicBezTo>
                  <a:cubicBezTo>
                    <a:pt x="19" y="2"/>
                    <a:pt x="22" y="2"/>
                    <a:pt x="25" y="3"/>
                  </a:cubicBezTo>
                  <a:cubicBezTo>
                    <a:pt x="28" y="4"/>
                    <a:pt x="25" y="6"/>
                    <a:pt x="23" y="8"/>
                  </a:cubicBezTo>
                  <a:cubicBezTo>
                    <a:pt x="22" y="10"/>
                    <a:pt x="21" y="12"/>
                    <a:pt x="19" y="13"/>
                  </a:cubicBezTo>
                  <a:cubicBezTo>
                    <a:pt x="18" y="15"/>
                    <a:pt x="14" y="13"/>
                    <a:pt x="12" y="13"/>
                  </a:cubicBezTo>
                  <a:cubicBezTo>
                    <a:pt x="12" y="13"/>
                    <a:pt x="9" y="13"/>
                    <a:pt x="10" y="14"/>
                  </a:cubicBezTo>
                  <a:cubicBezTo>
                    <a:pt x="10" y="15"/>
                    <a:pt x="12" y="15"/>
                    <a:pt x="11" y="17"/>
                  </a:cubicBezTo>
                  <a:cubicBezTo>
                    <a:pt x="10" y="17"/>
                    <a:pt x="8" y="22"/>
                    <a:pt x="7" y="22"/>
                  </a:cubicBezTo>
                  <a:cubicBezTo>
                    <a:pt x="5" y="21"/>
                    <a:pt x="8" y="22"/>
                    <a:pt x="7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8" name="Freeform 576">
              <a:extLst>
                <a:ext uri="{FF2B5EF4-FFF2-40B4-BE49-F238E27FC236}">
                  <a16:creationId xmlns:a16="http://schemas.microsoft.com/office/drawing/2014/main" id="{636C8678-98F5-B245-B267-5C66E7507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3947" y="4675245"/>
              <a:ext cx="503186" cy="308998"/>
            </a:xfrm>
            <a:custGeom>
              <a:avLst/>
              <a:gdLst>
                <a:gd name="T0" fmla="*/ 52 w 54"/>
                <a:gd name="T1" fmla="*/ 10 h 33"/>
                <a:gd name="T2" fmla="*/ 45 w 54"/>
                <a:gd name="T3" fmla="*/ 4 h 33"/>
                <a:gd name="T4" fmla="*/ 41 w 54"/>
                <a:gd name="T5" fmla="*/ 3 h 33"/>
                <a:gd name="T6" fmla="*/ 35 w 54"/>
                <a:gd name="T7" fmla="*/ 4 h 33"/>
                <a:gd name="T8" fmla="*/ 32 w 54"/>
                <a:gd name="T9" fmla="*/ 3 h 33"/>
                <a:gd name="T10" fmla="*/ 27 w 54"/>
                <a:gd name="T11" fmla="*/ 1 h 33"/>
                <a:gd name="T12" fmla="*/ 20 w 54"/>
                <a:gd name="T13" fmla="*/ 0 h 33"/>
                <a:gd name="T14" fmla="*/ 11 w 54"/>
                <a:gd name="T15" fmla="*/ 1 h 33"/>
                <a:gd name="T16" fmla="*/ 8 w 54"/>
                <a:gd name="T17" fmla="*/ 3 h 33"/>
                <a:gd name="T18" fmla="*/ 7 w 54"/>
                <a:gd name="T19" fmla="*/ 11 h 33"/>
                <a:gd name="T20" fmla="*/ 7 w 54"/>
                <a:gd name="T21" fmla="*/ 15 h 33"/>
                <a:gd name="T22" fmla="*/ 4 w 54"/>
                <a:gd name="T23" fmla="*/ 18 h 33"/>
                <a:gd name="T24" fmla="*/ 0 w 54"/>
                <a:gd name="T25" fmla="*/ 24 h 33"/>
                <a:gd name="T26" fmla="*/ 7 w 54"/>
                <a:gd name="T27" fmla="*/ 26 h 33"/>
                <a:gd name="T28" fmla="*/ 15 w 54"/>
                <a:gd name="T29" fmla="*/ 32 h 33"/>
                <a:gd name="T30" fmla="*/ 19 w 54"/>
                <a:gd name="T31" fmla="*/ 30 h 33"/>
                <a:gd name="T32" fmla="*/ 25 w 54"/>
                <a:gd name="T33" fmla="*/ 29 h 33"/>
                <a:gd name="T34" fmla="*/ 28 w 54"/>
                <a:gd name="T35" fmla="*/ 26 h 33"/>
                <a:gd name="T36" fmla="*/ 31 w 54"/>
                <a:gd name="T37" fmla="*/ 21 h 33"/>
                <a:gd name="T38" fmla="*/ 37 w 54"/>
                <a:gd name="T39" fmla="*/ 17 h 33"/>
                <a:gd name="T40" fmla="*/ 46 w 54"/>
                <a:gd name="T41" fmla="*/ 13 h 33"/>
                <a:gd name="T42" fmla="*/ 52 w 54"/>
                <a:gd name="T43" fmla="*/ 10 h 33"/>
                <a:gd name="T44" fmla="*/ 52 w 5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33">
                  <a:moveTo>
                    <a:pt x="52" y="10"/>
                  </a:moveTo>
                  <a:cubicBezTo>
                    <a:pt x="50" y="8"/>
                    <a:pt x="48" y="6"/>
                    <a:pt x="45" y="4"/>
                  </a:cubicBezTo>
                  <a:cubicBezTo>
                    <a:pt x="44" y="4"/>
                    <a:pt x="42" y="3"/>
                    <a:pt x="41" y="3"/>
                  </a:cubicBezTo>
                  <a:cubicBezTo>
                    <a:pt x="38" y="2"/>
                    <a:pt x="37" y="3"/>
                    <a:pt x="35" y="4"/>
                  </a:cubicBezTo>
                  <a:cubicBezTo>
                    <a:pt x="34" y="4"/>
                    <a:pt x="33" y="3"/>
                    <a:pt x="32" y="3"/>
                  </a:cubicBezTo>
                  <a:cubicBezTo>
                    <a:pt x="31" y="2"/>
                    <a:pt x="29" y="2"/>
                    <a:pt x="27" y="1"/>
                  </a:cubicBezTo>
                  <a:cubicBezTo>
                    <a:pt x="25" y="1"/>
                    <a:pt x="22" y="0"/>
                    <a:pt x="20" y="0"/>
                  </a:cubicBezTo>
                  <a:cubicBezTo>
                    <a:pt x="17" y="0"/>
                    <a:pt x="14" y="1"/>
                    <a:pt x="11" y="1"/>
                  </a:cubicBezTo>
                  <a:cubicBezTo>
                    <a:pt x="9" y="2"/>
                    <a:pt x="6" y="1"/>
                    <a:pt x="8" y="3"/>
                  </a:cubicBezTo>
                  <a:cubicBezTo>
                    <a:pt x="10" y="7"/>
                    <a:pt x="10" y="8"/>
                    <a:pt x="7" y="11"/>
                  </a:cubicBezTo>
                  <a:cubicBezTo>
                    <a:pt x="5" y="13"/>
                    <a:pt x="7" y="14"/>
                    <a:pt x="7" y="15"/>
                  </a:cubicBezTo>
                  <a:cubicBezTo>
                    <a:pt x="6" y="16"/>
                    <a:pt x="4" y="16"/>
                    <a:pt x="4" y="18"/>
                  </a:cubicBezTo>
                  <a:cubicBezTo>
                    <a:pt x="3" y="20"/>
                    <a:pt x="1" y="22"/>
                    <a:pt x="0" y="24"/>
                  </a:cubicBezTo>
                  <a:cubicBezTo>
                    <a:pt x="0" y="25"/>
                    <a:pt x="6" y="26"/>
                    <a:pt x="7" y="26"/>
                  </a:cubicBezTo>
                  <a:cubicBezTo>
                    <a:pt x="10" y="28"/>
                    <a:pt x="12" y="32"/>
                    <a:pt x="15" y="32"/>
                  </a:cubicBezTo>
                  <a:cubicBezTo>
                    <a:pt x="16" y="33"/>
                    <a:pt x="18" y="31"/>
                    <a:pt x="19" y="30"/>
                  </a:cubicBezTo>
                  <a:cubicBezTo>
                    <a:pt x="21" y="29"/>
                    <a:pt x="23" y="30"/>
                    <a:pt x="25" y="29"/>
                  </a:cubicBezTo>
                  <a:cubicBezTo>
                    <a:pt x="27" y="29"/>
                    <a:pt x="27" y="28"/>
                    <a:pt x="28" y="26"/>
                  </a:cubicBezTo>
                  <a:cubicBezTo>
                    <a:pt x="28" y="24"/>
                    <a:pt x="28" y="23"/>
                    <a:pt x="31" y="21"/>
                  </a:cubicBezTo>
                  <a:cubicBezTo>
                    <a:pt x="33" y="20"/>
                    <a:pt x="34" y="18"/>
                    <a:pt x="37" y="17"/>
                  </a:cubicBezTo>
                  <a:cubicBezTo>
                    <a:pt x="40" y="15"/>
                    <a:pt x="43" y="14"/>
                    <a:pt x="46" y="13"/>
                  </a:cubicBezTo>
                  <a:cubicBezTo>
                    <a:pt x="46" y="13"/>
                    <a:pt x="53" y="10"/>
                    <a:pt x="52" y="10"/>
                  </a:cubicBezTo>
                  <a:cubicBezTo>
                    <a:pt x="51" y="9"/>
                    <a:pt x="54" y="11"/>
                    <a:pt x="5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9" name="Freeform 577">
              <a:extLst>
                <a:ext uri="{FF2B5EF4-FFF2-40B4-BE49-F238E27FC236}">
                  <a16:creationId xmlns:a16="http://schemas.microsoft.com/office/drawing/2014/main" id="{516AD4D0-93F2-6B4B-B19C-1C6DEF116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655" y="4589235"/>
              <a:ext cx="66879" cy="38227"/>
            </a:xfrm>
            <a:custGeom>
              <a:avLst/>
              <a:gdLst>
                <a:gd name="T0" fmla="*/ 4 w 7"/>
                <a:gd name="T1" fmla="*/ 4 h 4"/>
                <a:gd name="T2" fmla="*/ 1 w 7"/>
                <a:gd name="T3" fmla="*/ 3 h 4"/>
                <a:gd name="T4" fmla="*/ 3 w 7"/>
                <a:gd name="T5" fmla="*/ 0 h 4"/>
                <a:gd name="T6" fmla="*/ 4 w 7"/>
                <a:gd name="T7" fmla="*/ 4 h 4"/>
                <a:gd name="T8" fmla="*/ 4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cubicBezTo>
                    <a:pt x="3" y="4"/>
                    <a:pt x="1" y="4"/>
                    <a:pt x="1" y="3"/>
                  </a:cubicBezTo>
                  <a:cubicBezTo>
                    <a:pt x="0" y="2"/>
                    <a:pt x="3" y="0"/>
                    <a:pt x="3" y="0"/>
                  </a:cubicBezTo>
                  <a:cubicBezTo>
                    <a:pt x="6" y="0"/>
                    <a:pt x="7" y="4"/>
                    <a:pt x="4" y="4"/>
                  </a:cubicBezTo>
                  <a:cubicBezTo>
                    <a:pt x="1" y="3"/>
                    <a:pt x="6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0" name="Freeform 578">
              <a:extLst>
                <a:ext uri="{FF2B5EF4-FFF2-40B4-BE49-F238E27FC236}">
                  <a16:creationId xmlns:a16="http://schemas.microsoft.com/office/drawing/2014/main" id="{46751A84-44B5-484C-89E9-5D22C3236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221" y="4420403"/>
              <a:ext cx="560509" cy="264400"/>
            </a:xfrm>
            <a:custGeom>
              <a:avLst/>
              <a:gdLst>
                <a:gd name="T0" fmla="*/ 50 w 60"/>
                <a:gd name="T1" fmla="*/ 22 h 28"/>
                <a:gd name="T2" fmla="*/ 48 w 60"/>
                <a:gd name="T3" fmla="*/ 21 h 28"/>
                <a:gd name="T4" fmla="*/ 46 w 60"/>
                <a:gd name="T5" fmla="*/ 23 h 28"/>
                <a:gd name="T6" fmla="*/ 43 w 60"/>
                <a:gd name="T7" fmla="*/ 22 h 28"/>
                <a:gd name="T8" fmla="*/ 40 w 60"/>
                <a:gd name="T9" fmla="*/ 23 h 28"/>
                <a:gd name="T10" fmla="*/ 24 w 60"/>
                <a:gd name="T11" fmla="*/ 27 h 28"/>
                <a:gd name="T12" fmla="*/ 19 w 60"/>
                <a:gd name="T13" fmla="*/ 28 h 28"/>
                <a:gd name="T14" fmla="*/ 17 w 60"/>
                <a:gd name="T15" fmla="*/ 24 h 28"/>
                <a:gd name="T16" fmla="*/ 24 w 60"/>
                <a:gd name="T17" fmla="*/ 22 h 28"/>
                <a:gd name="T18" fmla="*/ 29 w 60"/>
                <a:gd name="T19" fmla="*/ 22 h 28"/>
                <a:gd name="T20" fmla="*/ 31 w 60"/>
                <a:gd name="T21" fmla="*/ 20 h 28"/>
                <a:gd name="T22" fmla="*/ 24 w 60"/>
                <a:gd name="T23" fmla="*/ 20 h 28"/>
                <a:gd name="T24" fmla="*/ 19 w 60"/>
                <a:gd name="T25" fmla="*/ 21 h 28"/>
                <a:gd name="T26" fmla="*/ 19 w 60"/>
                <a:gd name="T27" fmla="*/ 19 h 28"/>
                <a:gd name="T28" fmla="*/ 12 w 60"/>
                <a:gd name="T29" fmla="*/ 21 h 28"/>
                <a:gd name="T30" fmla="*/ 11 w 60"/>
                <a:gd name="T31" fmla="*/ 22 h 28"/>
                <a:gd name="T32" fmla="*/ 9 w 60"/>
                <a:gd name="T33" fmla="*/ 23 h 28"/>
                <a:gd name="T34" fmla="*/ 5 w 60"/>
                <a:gd name="T35" fmla="*/ 21 h 28"/>
                <a:gd name="T36" fmla="*/ 0 w 60"/>
                <a:gd name="T37" fmla="*/ 20 h 28"/>
                <a:gd name="T38" fmla="*/ 4 w 60"/>
                <a:gd name="T39" fmla="*/ 18 h 28"/>
                <a:gd name="T40" fmla="*/ 9 w 60"/>
                <a:gd name="T41" fmla="*/ 17 h 28"/>
                <a:gd name="T42" fmla="*/ 11 w 60"/>
                <a:gd name="T43" fmla="*/ 16 h 28"/>
                <a:gd name="T44" fmla="*/ 5 w 60"/>
                <a:gd name="T45" fmla="*/ 16 h 28"/>
                <a:gd name="T46" fmla="*/ 4 w 60"/>
                <a:gd name="T47" fmla="*/ 14 h 28"/>
                <a:gd name="T48" fmla="*/ 12 w 60"/>
                <a:gd name="T49" fmla="*/ 13 h 28"/>
                <a:gd name="T50" fmla="*/ 4 w 60"/>
                <a:gd name="T51" fmla="*/ 12 h 28"/>
                <a:gd name="T52" fmla="*/ 13 w 60"/>
                <a:gd name="T53" fmla="*/ 10 h 28"/>
                <a:gd name="T54" fmla="*/ 9 w 60"/>
                <a:gd name="T55" fmla="*/ 8 h 28"/>
                <a:gd name="T56" fmla="*/ 14 w 60"/>
                <a:gd name="T57" fmla="*/ 6 h 28"/>
                <a:gd name="T58" fmla="*/ 17 w 60"/>
                <a:gd name="T59" fmla="*/ 10 h 28"/>
                <a:gd name="T60" fmla="*/ 25 w 60"/>
                <a:gd name="T61" fmla="*/ 11 h 28"/>
                <a:gd name="T62" fmla="*/ 29 w 60"/>
                <a:gd name="T63" fmla="*/ 14 h 28"/>
                <a:gd name="T64" fmla="*/ 32 w 60"/>
                <a:gd name="T65" fmla="*/ 17 h 28"/>
                <a:gd name="T66" fmla="*/ 39 w 60"/>
                <a:gd name="T67" fmla="*/ 16 h 28"/>
                <a:gd name="T68" fmla="*/ 37 w 60"/>
                <a:gd name="T69" fmla="*/ 13 h 28"/>
                <a:gd name="T70" fmla="*/ 38 w 60"/>
                <a:gd name="T71" fmla="*/ 9 h 28"/>
                <a:gd name="T72" fmla="*/ 36 w 60"/>
                <a:gd name="T73" fmla="*/ 8 h 28"/>
                <a:gd name="T74" fmla="*/ 38 w 60"/>
                <a:gd name="T75" fmla="*/ 5 h 28"/>
                <a:gd name="T76" fmla="*/ 43 w 60"/>
                <a:gd name="T77" fmla="*/ 3 h 28"/>
                <a:gd name="T78" fmla="*/ 44 w 60"/>
                <a:gd name="T79" fmla="*/ 7 h 28"/>
                <a:gd name="T80" fmla="*/ 45 w 60"/>
                <a:gd name="T81" fmla="*/ 9 h 28"/>
                <a:gd name="T82" fmla="*/ 44 w 60"/>
                <a:gd name="T83" fmla="*/ 10 h 28"/>
                <a:gd name="T84" fmla="*/ 47 w 60"/>
                <a:gd name="T85" fmla="*/ 11 h 28"/>
                <a:gd name="T86" fmla="*/ 51 w 60"/>
                <a:gd name="T87" fmla="*/ 14 h 28"/>
                <a:gd name="T88" fmla="*/ 53 w 60"/>
                <a:gd name="T89" fmla="*/ 13 h 28"/>
                <a:gd name="T90" fmla="*/ 57 w 60"/>
                <a:gd name="T91" fmla="*/ 12 h 28"/>
                <a:gd name="T92" fmla="*/ 59 w 60"/>
                <a:gd name="T93" fmla="*/ 15 h 28"/>
                <a:gd name="T94" fmla="*/ 58 w 60"/>
                <a:gd name="T95" fmla="*/ 20 h 28"/>
                <a:gd name="T96" fmla="*/ 50 w 60"/>
                <a:gd name="T97" fmla="*/ 22 h 28"/>
                <a:gd name="T98" fmla="*/ 50 w 60"/>
                <a:gd name="T99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28">
                  <a:moveTo>
                    <a:pt x="50" y="22"/>
                  </a:moveTo>
                  <a:cubicBezTo>
                    <a:pt x="49" y="22"/>
                    <a:pt x="49" y="21"/>
                    <a:pt x="48" y="21"/>
                  </a:cubicBezTo>
                  <a:cubicBezTo>
                    <a:pt x="48" y="21"/>
                    <a:pt x="46" y="22"/>
                    <a:pt x="46" y="23"/>
                  </a:cubicBezTo>
                  <a:cubicBezTo>
                    <a:pt x="45" y="23"/>
                    <a:pt x="44" y="23"/>
                    <a:pt x="43" y="22"/>
                  </a:cubicBezTo>
                  <a:cubicBezTo>
                    <a:pt x="42" y="22"/>
                    <a:pt x="41" y="22"/>
                    <a:pt x="40" y="23"/>
                  </a:cubicBezTo>
                  <a:cubicBezTo>
                    <a:pt x="35" y="25"/>
                    <a:pt x="30" y="26"/>
                    <a:pt x="24" y="27"/>
                  </a:cubicBezTo>
                  <a:cubicBezTo>
                    <a:pt x="23" y="27"/>
                    <a:pt x="20" y="28"/>
                    <a:pt x="19" y="28"/>
                  </a:cubicBezTo>
                  <a:cubicBezTo>
                    <a:pt x="17" y="27"/>
                    <a:pt x="13" y="26"/>
                    <a:pt x="17" y="24"/>
                  </a:cubicBezTo>
                  <a:cubicBezTo>
                    <a:pt x="19" y="24"/>
                    <a:pt x="22" y="22"/>
                    <a:pt x="24" y="22"/>
                  </a:cubicBezTo>
                  <a:cubicBezTo>
                    <a:pt x="26" y="22"/>
                    <a:pt x="28" y="22"/>
                    <a:pt x="29" y="22"/>
                  </a:cubicBezTo>
                  <a:cubicBezTo>
                    <a:pt x="29" y="22"/>
                    <a:pt x="32" y="20"/>
                    <a:pt x="31" y="20"/>
                  </a:cubicBezTo>
                  <a:cubicBezTo>
                    <a:pt x="30" y="19"/>
                    <a:pt x="25" y="20"/>
                    <a:pt x="24" y="20"/>
                  </a:cubicBezTo>
                  <a:cubicBezTo>
                    <a:pt x="22" y="21"/>
                    <a:pt x="21" y="21"/>
                    <a:pt x="19" y="21"/>
                  </a:cubicBezTo>
                  <a:cubicBezTo>
                    <a:pt x="17" y="21"/>
                    <a:pt x="19" y="20"/>
                    <a:pt x="19" y="19"/>
                  </a:cubicBezTo>
                  <a:cubicBezTo>
                    <a:pt x="19" y="16"/>
                    <a:pt x="13" y="21"/>
                    <a:pt x="12" y="21"/>
                  </a:cubicBezTo>
                  <a:cubicBezTo>
                    <a:pt x="12" y="21"/>
                    <a:pt x="11" y="22"/>
                    <a:pt x="11" y="22"/>
                  </a:cubicBezTo>
                  <a:cubicBezTo>
                    <a:pt x="9" y="20"/>
                    <a:pt x="9" y="22"/>
                    <a:pt x="9" y="23"/>
                  </a:cubicBezTo>
                  <a:cubicBezTo>
                    <a:pt x="9" y="23"/>
                    <a:pt x="6" y="21"/>
                    <a:pt x="5" y="21"/>
                  </a:cubicBezTo>
                  <a:cubicBezTo>
                    <a:pt x="4" y="21"/>
                    <a:pt x="0" y="22"/>
                    <a:pt x="0" y="20"/>
                  </a:cubicBezTo>
                  <a:cubicBezTo>
                    <a:pt x="0" y="18"/>
                    <a:pt x="2" y="19"/>
                    <a:pt x="4" y="18"/>
                  </a:cubicBezTo>
                  <a:cubicBezTo>
                    <a:pt x="6" y="18"/>
                    <a:pt x="8" y="18"/>
                    <a:pt x="9" y="17"/>
                  </a:cubicBezTo>
                  <a:cubicBezTo>
                    <a:pt x="9" y="17"/>
                    <a:pt x="12" y="16"/>
                    <a:pt x="11" y="16"/>
                  </a:cubicBezTo>
                  <a:cubicBezTo>
                    <a:pt x="9" y="15"/>
                    <a:pt x="6" y="16"/>
                    <a:pt x="5" y="16"/>
                  </a:cubicBezTo>
                  <a:cubicBezTo>
                    <a:pt x="2" y="16"/>
                    <a:pt x="0" y="14"/>
                    <a:pt x="4" y="14"/>
                  </a:cubicBezTo>
                  <a:cubicBezTo>
                    <a:pt x="6" y="14"/>
                    <a:pt x="10" y="13"/>
                    <a:pt x="12" y="13"/>
                  </a:cubicBezTo>
                  <a:cubicBezTo>
                    <a:pt x="11" y="13"/>
                    <a:pt x="4" y="14"/>
                    <a:pt x="4" y="12"/>
                  </a:cubicBezTo>
                  <a:cubicBezTo>
                    <a:pt x="3" y="10"/>
                    <a:pt x="12" y="11"/>
                    <a:pt x="13" y="10"/>
                  </a:cubicBezTo>
                  <a:cubicBezTo>
                    <a:pt x="13" y="10"/>
                    <a:pt x="9" y="9"/>
                    <a:pt x="9" y="8"/>
                  </a:cubicBezTo>
                  <a:cubicBezTo>
                    <a:pt x="8" y="7"/>
                    <a:pt x="14" y="6"/>
                    <a:pt x="14" y="6"/>
                  </a:cubicBezTo>
                  <a:cubicBezTo>
                    <a:pt x="17" y="6"/>
                    <a:pt x="15" y="10"/>
                    <a:pt x="17" y="10"/>
                  </a:cubicBezTo>
                  <a:cubicBezTo>
                    <a:pt x="20" y="10"/>
                    <a:pt x="22" y="10"/>
                    <a:pt x="25" y="11"/>
                  </a:cubicBezTo>
                  <a:cubicBezTo>
                    <a:pt x="26" y="12"/>
                    <a:pt x="28" y="13"/>
                    <a:pt x="29" y="14"/>
                  </a:cubicBezTo>
                  <a:cubicBezTo>
                    <a:pt x="31" y="16"/>
                    <a:pt x="30" y="17"/>
                    <a:pt x="32" y="17"/>
                  </a:cubicBezTo>
                  <a:cubicBezTo>
                    <a:pt x="35" y="17"/>
                    <a:pt x="37" y="17"/>
                    <a:pt x="39" y="16"/>
                  </a:cubicBezTo>
                  <a:cubicBezTo>
                    <a:pt x="43" y="15"/>
                    <a:pt x="37" y="14"/>
                    <a:pt x="37" y="13"/>
                  </a:cubicBezTo>
                  <a:cubicBezTo>
                    <a:pt x="37" y="13"/>
                    <a:pt x="45" y="12"/>
                    <a:pt x="38" y="9"/>
                  </a:cubicBezTo>
                  <a:cubicBezTo>
                    <a:pt x="37" y="9"/>
                    <a:pt x="35" y="9"/>
                    <a:pt x="36" y="8"/>
                  </a:cubicBezTo>
                  <a:cubicBezTo>
                    <a:pt x="37" y="7"/>
                    <a:pt x="38" y="6"/>
                    <a:pt x="38" y="5"/>
                  </a:cubicBezTo>
                  <a:cubicBezTo>
                    <a:pt x="39" y="4"/>
                    <a:pt x="43" y="0"/>
                    <a:pt x="43" y="3"/>
                  </a:cubicBezTo>
                  <a:cubicBezTo>
                    <a:pt x="43" y="4"/>
                    <a:pt x="44" y="5"/>
                    <a:pt x="44" y="7"/>
                  </a:cubicBezTo>
                  <a:cubicBezTo>
                    <a:pt x="45" y="7"/>
                    <a:pt x="45" y="8"/>
                    <a:pt x="45" y="9"/>
                  </a:cubicBezTo>
                  <a:cubicBezTo>
                    <a:pt x="46" y="10"/>
                    <a:pt x="44" y="9"/>
                    <a:pt x="44" y="10"/>
                  </a:cubicBezTo>
                  <a:cubicBezTo>
                    <a:pt x="44" y="12"/>
                    <a:pt x="47" y="10"/>
                    <a:pt x="47" y="11"/>
                  </a:cubicBezTo>
                  <a:cubicBezTo>
                    <a:pt x="47" y="13"/>
                    <a:pt x="50" y="14"/>
                    <a:pt x="51" y="14"/>
                  </a:cubicBezTo>
                  <a:cubicBezTo>
                    <a:pt x="53" y="14"/>
                    <a:pt x="53" y="15"/>
                    <a:pt x="53" y="13"/>
                  </a:cubicBezTo>
                  <a:cubicBezTo>
                    <a:pt x="53" y="11"/>
                    <a:pt x="55" y="11"/>
                    <a:pt x="57" y="12"/>
                  </a:cubicBezTo>
                  <a:cubicBezTo>
                    <a:pt x="58" y="12"/>
                    <a:pt x="60" y="14"/>
                    <a:pt x="59" y="15"/>
                  </a:cubicBezTo>
                  <a:cubicBezTo>
                    <a:pt x="59" y="16"/>
                    <a:pt x="58" y="19"/>
                    <a:pt x="58" y="20"/>
                  </a:cubicBezTo>
                  <a:cubicBezTo>
                    <a:pt x="57" y="21"/>
                    <a:pt x="51" y="22"/>
                    <a:pt x="50" y="22"/>
                  </a:cubicBezTo>
                  <a:cubicBezTo>
                    <a:pt x="48" y="21"/>
                    <a:pt x="51" y="22"/>
                    <a:pt x="50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1" name="Freeform 579">
              <a:extLst>
                <a:ext uri="{FF2B5EF4-FFF2-40B4-BE49-F238E27FC236}">
                  <a16:creationId xmlns:a16="http://schemas.microsoft.com/office/drawing/2014/main" id="{408EAE41-3942-A24F-B3AF-04F15BEDF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525526"/>
              <a:ext cx="95541" cy="63711"/>
            </a:xfrm>
            <a:custGeom>
              <a:avLst/>
              <a:gdLst>
                <a:gd name="T0" fmla="*/ 9 w 10"/>
                <a:gd name="T1" fmla="*/ 1 h 7"/>
                <a:gd name="T2" fmla="*/ 0 w 10"/>
                <a:gd name="T3" fmla="*/ 5 h 7"/>
                <a:gd name="T4" fmla="*/ 6 w 10"/>
                <a:gd name="T5" fmla="*/ 5 h 7"/>
                <a:gd name="T6" fmla="*/ 9 w 10"/>
                <a:gd name="T7" fmla="*/ 1 h 7"/>
                <a:gd name="T8" fmla="*/ 9 w 10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9" y="1"/>
                  </a:moveTo>
                  <a:cubicBezTo>
                    <a:pt x="8" y="1"/>
                    <a:pt x="0" y="5"/>
                    <a:pt x="0" y="5"/>
                  </a:cubicBezTo>
                  <a:cubicBezTo>
                    <a:pt x="2" y="6"/>
                    <a:pt x="5" y="7"/>
                    <a:pt x="6" y="5"/>
                  </a:cubicBezTo>
                  <a:cubicBezTo>
                    <a:pt x="7" y="4"/>
                    <a:pt x="9" y="0"/>
                    <a:pt x="9" y="1"/>
                  </a:cubicBezTo>
                  <a:cubicBezTo>
                    <a:pt x="7" y="1"/>
                    <a:pt x="10" y="0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2" name="Freeform 580">
              <a:extLst>
                <a:ext uri="{FF2B5EF4-FFF2-40B4-BE49-F238E27FC236}">
                  <a16:creationId xmlns:a16="http://schemas.microsoft.com/office/drawing/2014/main" id="{21CF36EE-A1DA-8A42-BAC9-602C05F3F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4074" y="4385363"/>
              <a:ext cx="343950" cy="159279"/>
            </a:xfrm>
            <a:custGeom>
              <a:avLst/>
              <a:gdLst>
                <a:gd name="T0" fmla="*/ 30 w 37"/>
                <a:gd name="T1" fmla="*/ 12 h 17"/>
                <a:gd name="T2" fmla="*/ 27 w 37"/>
                <a:gd name="T3" fmla="*/ 13 h 17"/>
                <a:gd name="T4" fmla="*/ 26 w 37"/>
                <a:gd name="T5" fmla="*/ 10 h 17"/>
                <a:gd name="T6" fmla="*/ 23 w 37"/>
                <a:gd name="T7" fmla="*/ 8 h 17"/>
                <a:gd name="T8" fmla="*/ 22 w 37"/>
                <a:gd name="T9" fmla="*/ 10 h 17"/>
                <a:gd name="T10" fmla="*/ 21 w 37"/>
                <a:gd name="T11" fmla="*/ 9 h 17"/>
                <a:gd name="T12" fmla="*/ 20 w 37"/>
                <a:gd name="T13" fmla="*/ 13 h 17"/>
                <a:gd name="T14" fmla="*/ 17 w 37"/>
                <a:gd name="T15" fmla="*/ 14 h 17"/>
                <a:gd name="T16" fmla="*/ 16 w 37"/>
                <a:gd name="T17" fmla="*/ 16 h 17"/>
                <a:gd name="T18" fmla="*/ 12 w 37"/>
                <a:gd name="T19" fmla="*/ 17 h 17"/>
                <a:gd name="T20" fmla="*/ 10 w 37"/>
                <a:gd name="T21" fmla="*/ 15 h 17"/>
                <a:gd name="T22" fmla="*/ 5 w 37"/>
                <a:gd name="T23" fmla="*/ 16 h 17"/>
                <a:gd name="T24" fmla="*/ 1 w 37"/>
                <a:gd name="T25" fmla="*/ 17 h 17"/>
                <a:gd name="T26" fmla="*/ 2 w 37"/>
                <a:gd name="T27" fmla="*/ 13 h 17"/>
                <a:gd name="T28" fmla="*/ 0 w 37"/>
                <a:gd name="T29" fmla="*/ 14 h 17"/>
                <a:gd name="T30" fmla="*/ 6 w 37"/>
                <a:gd name="T31" fmla="*/ 12 h 17"/>
                <a:gd name="T32" fmla="*/ 9 w 37"/>
                <a:gd name="T33" fmla="*/ 10 h 17"/>
                <a:gd name="T34" fmla="*/ 13 w 37"/>
                <a:gd name="T35" fmla="*/ 7 h 17"/>
                <a:gd name="T36" fmla="*/ 18 w 37"/>
                <a:gd name="T37" fmla="*/ 3 h 17"/>
                <a:gd name="T38" fmla="*/ 24 w 37"/>
                <a:gd name="T39" fmla="*/ 3 h 17"/>
                <a:gd name="T40" fmla="*/ 30 w 37"/>
                <a:gd name="T41" fmla="*/ 3 h 17"/>
                <a:gd name="T42" fmla="*/ 32 w 37"/>
                <a:gd name="T43" fmla="*/ 0 h 17"/>
                <a:gd name="T44" fmla="*/ 36 w 37"/>
                <a:gd name="T45" fmla="*/ 2 h 17"/>
                <a:gd name="T46" fmla="*/ 34 w 37"/>
                <a:gd name="T47" fmla="*/ 4 h 17"/>
                <a:gd name="T48" fmla="*/ 34 w 37"/>
                <a:gd name="T49" fmla="*/ 7 h 17"/>
                <a:gd name="T50" fmla="*/ 35 w 37"/>
                <a:gd name="T51" fmla="*/ 9 h 17"/>
                <a:gd name="T52" fmla="*/ 31 w 37"/>
                <a:gd name="T53" fmla="*/ 10 h 17"/>
                <a:gd name="T54" fmla="*/ 30 w 37"/>
                <a:gd name="T55" fmla="*/ 12 h 17"/>
                <a:gd name="T56" fmla="*/ 30 w 37"/>
                <a:gd name="T57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7">
                  <a:moveTo>
                    <a:pt x="30" y="12"/>
                  </a:moveTo>
                  <a:cubicBezTo>
                    <a:pt x="29" y="13"/>
                    <a:pt x="27" y="13"/>
                    <a:pt x="27" y="13"/>
                  </a:cubicBezTo>
                  <a:cubicBezTo>
                    <a:pt x="24" y="13"/>
                    <a:pt x="25" y="11"/>
                    <a:pt x="26" y="10"/>
                  </a:cubicBezTo>
                  <a:cubicBezTo>
                    <a:pt x="27" y="8"/>
                    <a:pt x="24" y="7"/>
                    <a:pt x="23" y="8"/>
                  </a:cubicBezTo>
                  <a:cubicBezTo>
                    <a:pt x="23" y="9"/>
                    <a:pt x="23" y="10"/>
                    <a:pt x="22" y="10"/>
                  </a:cubicBezTo>
                  <a:cubicBezTo>
                    <a:pt x="22" y="10"/>
                    <a:pt x="21" y="10"/>
                    <a:pt x="21" y="9"/>
                  </a:cubicBezTo>
                  <a:cubicBezTo>
                    <a:pt x="20" y="10"/>
                    <a:pt x="21" y="12"/>
                    <a:pt x="20" y="13"/>
                  </a:cubicBezTo>
                  <a:cubicBezTo>
                    <a:pt x="19" y="15"/>
                    <a:pt x="18" y="13"/>
                    <a:pt x="17" y="14"/>
                  </a:cubicBezTo>
                  <a:cubicBezTo>
                    <a:pt x="16" y="14"/>
                    <a:pt x="17" y="16"/>
                    <a:pt x="16" y="16"/>
                  </a:cubicBezTo>
                  <a:cubicBezTo>
                    <a:pt x="16" y="17"/>
                    <a:pt x="13" y="17"/>
                    <a:pt x="12" y="17"/>
                  </a:cubicBezTo>
                  <a:cubicBezTo>
                    <a:pt x="11" y="16"/>
                    <a:pt x="11" y="14"/>
                    <a:pt x="10" y="15"/>
                  </a:cubicBezTo>
                  <a:cubicBezTo>
                    <a:pt x="8" y="16"/>
                    <a:pt x="7" y="16"/>
                    <a:pt x="5" y="16"/>
                  </a:cubicBezTo>
                  <a:cubicBezTo>
                    <a:pt x="4" y="16"/>
                    <a:pt x="2" y="17"/>
                    <a:pt x="1" y="17"/>
                  </a:cubicBezTo>
                  <a:cubicBezTo>
                    <a:pt x="0" y="17"/>
                    <a:pt x="3" y="14"/>
                    <a:pt x="2" y="13"/>
                  </a:cubicBezTo>
                  <a:cubicBezTo>
                    <a:pt x="2" y="13"/>
                    <a:pt x="1" y="14"/>
                    <a:pt x="0" y="14"/>
                  </a:cubicBezTo>
                  <a:cubicBezTo>
                    <a:pt x="0" y="13"/>
                    <a:pt x="5" y="12"/>
                    <a:pt x="6" y="12"/>
                  </a:cubicBezTo>
                  <a:cubicBezTo>
                    <a:pt x="8" y="12"/>
                    <a:pt x="8" y="11"/>
                    <a:pt x="9" y="10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5" y="5"/>
                    <a:pt x="16" y="3"/>
                    <a:pt x="18" y="3"/>
                  </a:cubicBezTo>
                  <a:cubicBezTo>
                    <a:pt x="20" y="2"/>
                    <a:pt x="22" y="2"/>
                    <a:pt x="24" y="3"/>
                  </a:cubicBezTo>
                  <a:cubicBezTo>
                    <a:pt x="26" y="3"/>
                    <a:pt x="29" y="4"/>
                    <a:pt x="30" y="3"/>
                  </a:cubicBezTo>
                  <a:cubicBezTo>
                    <a:pt x="31" y="2"/>
                    <a:pt x="30" y="0"/>
                    <a:pt x="32" y="0"/>
                  </a:cubicBezTo>
                  <a:cubicBezTo>
                    <a:pt x="32" y="0"/>
                    <a:pt x="36" y="1"/>
                    <a:pt x="36" y="2"/>
                  </a:cubicBezTo>
                  <a:cubicBezTo>
                    <a:pt x="37" y="2"/>
                    <a:pt x="34" y="3"/>
                    <a:pt x="34" y="4"/>
                  </a:cubicBezTo>
                  <a:cubicBezTo>
                    <a:pt x="34" y="5"/>
                    <a:pt x="37" y="6"/>
                    <a:pt x="34" y="7"/>
                  </a:cubicBezTo>
                  <a:cubicBezTo>
                    <a:pt x="33" y="8"/>
                    <a:pt x="36" y="9"/>
                    <a:pt x="35" y="9"/>
                  </a:cubicBezTo>
                  <a:cubicBezTo>
                    <a:pt x="33" y="10"/>
                    <a:pt x="32" y="10"/>
                    <a:pt x="31" y="10"/>
                  </a:cubicBezTo>
                  <a:cubicBezTo>
                    <a:pt x="31" y="11"/>
                    <a:pt x="31" y="11"/>
                    <a:pt x="30" y="12"/>
                  </a:cubicBezTo>
                  <a:cubicBezTo>
                    <a:pt x="29" y="13"/>
                    <a:pt x="31" y="11"/>
                    <a:pt x="30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3" name="Freeform 581">
              <a:extLst>
                <a:ext uri="{FF2B5EF4-FFF2-40B4-BE49-F238E27FC236}">
                  <a16:creationId xmlns:a16="http://schemas.microsoft.com/office/drawing/2014/main" id="{327E2F87-134F-A449-9684-C1F38877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686" y="4449069"/>
              <a:ext cx="73248" cy="19114"/>
            </a:xfrm>
            <a:custGeom>
              <a:avLst/>
              <a:gdLst>
                <a:gd name="T0" fmla="*/ 6 w 8"/>
                <a:gd name="T1" fmla="*/ 2 h 2"/>
                <a:gd name="T2" fmla="*/ 3 w 8"/>
                <a:gd name="T3" fmla="*/ 0 h 2"/>
                <a:gd name="T4" fmla="*/ 6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6" y="2"/>
                  </a:moveTo>
                  <a:cubicBezTo>
                    <a:pt x="4" y="2"/>
                    <a:pt x="0" y="1"/>
                    <a:pt x="3" y="0"/>
                  </a:cubicBezTo>
                  <a:cubicBezTo>
                    <a:pt x="5" y="0"/>
                    <a:pt x="8" y="2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4" name="Freeform 582">
              <a:extLst>
                <a:ext uri="{FF2B5EF4-FFF2-40B4-BE49-F238E27FC236}">
                  <a16:creationId xmlns:a16="http://schemas.microsoft.com/office/drawing/2014/main" id="{A7170436-E000-DC44-B379-D52FA9137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81" y="4318467"/>
              <a:ext cx="197453" cy="92380"/>
            </a:xfrm>
            <a:custGeom>
              <a:avLst/>
              <a:gdLst>
                <a:gd name="T0" fmla="*/ 7 w 21"/>
                <a:gd name="T1" fmla="*/ 9 h 10"/>
                <a:gd name="T2" fmla="*/ 2 w 21"/>
                <a:gd name="T3" fmla="*/ 4 h 10"/>
                <a:gd name="T4" fmla="*/ 9 w 21"/>
                <a:gd name="T5" fmla="*/ 2 h 10"/>
                <a:gd name="T6" fmla="*/ 17 w 21"/>
                <a:gd name="T7" fmla="*/ 0 h 10"/>
                <a:gd name="T8" fmla="*/ 19 w 21"/>
                <a:gd name="T9" fmla="*/ 2 h 10"/>
                <a:gd name="T10" fmla="*/ 14 w 21"/>
                <a:gd name="T11" fmla="*/ 4 h 10"/>
                <a:gd name="T12" fmla="*/ 15 w 21"/>
                <a:gd name="T13" fmla="*/ 7 h 10"/>
                <a:gd name="T14" fmla="*/ 7 w 21"/>
                <a:gd name="T15" fmla="*/ 9 h 10"/>
                <a:gd name="T16" fmla="*/ 7 w 21"/>
                <a:gd name="T1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">
                  <a:moveTo>
                    <a:pt x="7" y="9"/>
                  </a:moveTo>
                  <a:cubicBezTo>
                    <a:pt x="6" y="9"/>
                    <a:pt x="0" y="6"/>
                    <a:pt x="2" y="4"/>
                  </a:cubicBezTo>
                  <a:cubicBezTo>
                    <a:pt x="4" y="2"/>
                    <a:pt x="7" y="2"/>
                    <a:pt x="9" y="2"/>
                  </a:cubicBezTo>
                  <a:cubicBezTo>
                    <a:pt x="12" y="1"/>
                    <a:pt x="15" y="0"/>
                    <a:pt x="17" y="0"/>
                  </a:cubicBezTo>
                  <a:cubicBezTo>
                    <a:pt x="18" y="0"/>
                    <a:pt x="21" y="1"/>
                    <a:pt x="19" y="2"/>
                  </a:cubicBezTo>
                  <a:cubicBezTo>
                    <a:pt x="18" y="3"/>
                    <a:pt x="15" y="2"/>
                    <a:pt x="14" y="4"/>
                  </a:cubicBezTo>
                  <a:cubicBezTo>
                    <a:pt x="14" y="4"/>
                    <a:pt x="19" y="6"/>
                    <a:pt x="15" y="7"/>
                  </a:cubicBezTo>
                  <a:cubicBezTo>
                    <a:pt x="13" y="8"/>
                    <a:pt x="10" y="10"/>
                    <a:pt x="7" y="9"/>
                  </a:cubicBezTo>
                  <a:cubicBezTo>
                    <a:pt x="5" y="9"/>
                    <a:pt x="9" y="10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5" name="Freeform 583">
              <a:extLst>
                <a:ext uri="{FF2B5EF4-FFF2-40B4-BE49-F238E27FC236}">
                  <a16:creationId xmlns:a16="http://schemas.microsoft.com/office/drawing/2014/main" id="{2A81D16A-1863-7D4C-BBE1-15150272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7577" y="4337578"/>
              <a:ext cx="73248" cy="38227"/>
            </a:xfrm>
            <a:custGeom>
              <a:avLst/>
              <a:gdLst>
                <a:gd name="T0" fmla="*/ 6 w 8"/>
                <a:gd name="T1" fmla="*/ 4 h 4"/>
                <a:gd name="T2" fmla="*/ 3 w 8"/>
                <a:gd name="T3" fmla="*/ 0 h 4"/>
                <a:gd name="T4" fmla="*/ 6 w 8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4" y="4"/>
                    <a:pt x="0" y="0"/>
                    <a:pt x="3" y="0"/>
                  </a:cubicBezTo>
                  <a:cubicBezTo>
                    <a:pt x="6" y="0"/>
                    <a:pt x="8" y="3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6" name="Freeform 584">
              <a:extLst>
                <a:ext uri="{FF2B5EF4-FFF2-40B4-BE49-F238E27FC236}">
                  <a16:creationId xmlns:a16="http://schemas.microsoft.com/office/drawing/2014/main" id="{1EFDE1D2-65FC-084D-8B5F-685F8521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489" y="4251568"/>
              <a:ext cx="197453" cy="66896"/>
            </a:xfrm>
            <a:custGeom>
              <a:avLst/>
              <a:gdLst>
                <a:gd name="T0" fmla="*/ 1 w 21"/>
                <a:gd name="T1" fmla="*/ 5 h 7"/>
                <a:gd name="T2" fmla="*/ 4 w 21"/>
                <a:gd name="T3" fmla="*/ 4 h 7"/>
                <a:gd name="T4" fmla="*/ 9 w 21"/>
                <a:gd name="T5" fmla="*/ 1 h 7"/>
                <a:gd name="T6" fmla="*/ 18 w 21"/>
                <a:gd name="T7" fmla="*/ 3 h 7"/>
                <a:gd name="T8" fmla="*/ 11 w 21"/>
                <a:gd name="T9" fmla="*/ 6 h 7"/>
                <a:gd name="T10" fmla="*/ 6 w 21"/>
                <a:gd name="T11" fmla="*/ 6 h 7"/>
                <a:gd name="T12" fmla="*/ 1 w 21"/>
                <a:gd name="T13" fmla="*/ 5 h 7"/>
                <a:gd name="T14" fmla="*/ 1 w 21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7">
                  <a:moveTo>
                    <a:pt x="1" y="5"/>
                  </a:moveTo>
                  <a:cubicBezTo>
                    <a:pt x="0" y="5"/>
                    <a:pt x="3" y="4"/>
                    <a:pt x="4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2" y="0"/>
                    <a:pt x="15" y="1"/>
                    <a:pt x="18" y="3"/>
                  </a:cubicBezTo>
                  <a:cubicBezTo>
                    <a:pt x="21" y="6"/>
                    <a:pt x="12" y="6"/>
                    <a:pt x="11" y="6"/>
                  </a:cubicBezTo>
                  <a:cubicBezTo>
                    <a:pt x="9" y="6"/>
                    <a:pt x="8" y="7"/>
                    <a:pt x="6" y="6"/>
                  </a:cubicBezTo>
                  <a:cubicBezTo>
                    <a:pt x="4" y="5"/>
                    <a:pt x="2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7" name="Freeform 585">
              <a:extLst>
                <a:ext uri="{FF2B5EF4-FFF2-40B4-BE49-F238E27FC236}">
                  <a16:creationId xmlns:a16="http://schemas.microsoft.com/office/drawing/2014/main" id="{01564340-2657-2D41-AA64-EF416AC60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195" y="4449069"/>
              <a:ext cx="261145" cy="178393"/>
            </a:xfrm>
            <a:custGeom>
              <a:avLst/>
              <a:gdLst>
                <a:gd name="T0" fmla="*/ 22 w 28"/>
                <a:gd name="T1" fmla="*/ 19 h 19"/>
                <a:gd name="T2" fmla="*/ 15 w 28"/>
                <a:gd name="T3" fmla="*/ 19 h 19"/>
                <a:gd name="T4" fmla="*/ 15 w 28"/>
                <a:gd name="T5" fmla="*/ 17 h 19"/>
                <a:gd name="T6" fmla="*/ 12 w 28"/>
                <a:gd name="T7" fmla="*/ 15 h 19"/>
                <a:gd name="T8" fmla="*/ 17 w 28"/>
                <a:gd name="T9" fmla="*/ 13 h 19"/>
                <a:gd name="T10" fmla="*/ 16 w 28"/>
                <a:gd name="T11" fmla="*/ 12 h 19"/>
                <a:gd name="T12" fmla="*/ 9 w 28"/>
                <a:gd name="T13" fmla="*/ 13 h 19"/>
                <a:gd name="T14" fmla="*/ 2 w 28"/>
                <a:gd name="T15" fmla="*/ 13 h 19"/>
                <a:gd name="T16" fmla="*/ 1 w 28"/>
                <a:gd name="T17" fmla="*/ 12 h 19"/>
                <a:gd name="T18" fmla="*/ 7 w 28"/>
                <a:gd name="T19" fmla="*/ 10 h 19"/>
                <a:gd name="T20" fmla="*/ 4 w 28"/>
                <a:gd name="T21" fmla="*/ 8 h 19"/>
                <a:gd name="T22" fmla="*/ 7 w 28"/>
                <a:gd name="T23" fmla="*/ 6 h 19"/>
                <a:gd name="T24" fmla="*/ 3 w 28"/>
                <a:gd name="T25" fmla="*/ 6 h 19"/>
                <a:gd name="T26" fmla="*/ 7 w 28"/>
                <a:gd name="T27" fmla="*/ 4 h 19"/>
                <a:gd name="T28" fmla="*/ 13 w 28"/>
                <a:gd name="T29" fmla="*/ 8 h 19"/>
                <a:gd name="T30" fmla="*/ 16 w 28"/>
                <a:gd name="T31" fmla="*/ 9 h 19"/>
                <a:gd name="T32" fmla="*/ 13 w 28"/>
                <a:gd name="T33" fmla="*/ 7 h 19"/>
                <a:gd name="T34" fmla="*/ 14 w 28"/>
                <a:gd name="T35" fmla="*/ 5 h 19"/>
                <a:gd name="T36" fmla="*/ 11 w 28"/>
                <a:gd name="T37" fmla="*/ 4 h 19"/>
                <a:gd name="T38" fmla="*/ 11 w 28"/>
                <a:gd name="T39" fmla="*/ 2 h 19"/>
                <a:gd name="T40" fmla="*/ 7 w 28"/>
                <a:gd name="T41" fmla="*/ 3 h 19"/>
                <a:gd name="T42" fmla="*/ 13 w 28"/>
                <a:gd name="T43" fmla="*/ 1 h 19"/>
                <a:gd name="T44" fmla="*/ 12 w 28"/>
                <a:gd name="T45" fmla="*/ 2 h 19"/>
                <a:gd name="T46" fmla="*/ 15 w 28"/>
                <a:gd name="T47" fmla="*/ 3 h 19"/>
                <a:gd name="T48" fmla="*/ 21 w 28"/>
                <a:gd name="T49" fmla="*/ 2 h 19"/>
                <a:gd name="T50" fmla="*/ 26 w 28"/>
                <a:gd name="T51" fmla="*/ 8 h 19"/>
                <a:gd name="T52" fmla="*/ 27 w 28"/>
                <a:gd name="T53" fmla="*/ 12 h 19"/>
                <a:gd name="T54" fmla="*/ 26 w 28"/>
                <a:gd name="T55" fmla="*/ 14 h 19"/>
                <a:gd name="T56" fmla="*/ 26 w 28"/>
                <a:gd name="T57" fmla="*/ 17 h 19"/>
                <a:gd name="T58" fmla="*/ 22 w 28"/>
                <a:gd name="T5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19">
                  <a:moveTo>
                    <a:pt x="22" y="19"/>
                  </a:moveTo>
                  <a:cubicBezTo>
                    <a:pt x="20" y="19"/>
                    <a:pt x="17" y="19"/>
                    <a:pt x="15" y="19"/>
                  </a:cubicBezTo>
                  <a:cubicBezTo>
                    <a:pt x="12" y="19"/>
                    <a:pt x="15" y="18"/>
                    <a:pt x="15" y="17"/>
                  </a:cubicBezTo>
                  <a:cubicBezTo>
                    <a:pt x="16" y="16"/>
                    <a:pt x="11" y="16"/>
                    <a:pt x="12" y="15"/>
                  </a:cubicBezTo>
                  <a:cubicBezTo>
                    <a:pt x="13" y="14"/>
                    <a:pt x="15" y="13"/>
                    <a:pt x="17" y="13"/>
                  </a:cubicBezTo>
                  <a:cubicBezTo>
                    <a:pt x="18" y="12"/>
                    <a:pt x="17" y="12"/>
                    <a:pt x="16" y="12"/>
                  </a:cubicBezTo>
                  <a:cubicBezTo>
                    <a:pt x="14" y="11"/>
                    <a:pt x="12" y="12"/>
                    <a:pt x="9" y="13"/>
                  </a:cubicBezTo>
                  <a:cubicBezTo>
                    <a:pt x="7" y="13"/>
                    <a:pt x="5" y="13"/>
                    <a:pt x="2" y="13"/>
                  </a:cubicBezTo>
                  <a:cubicBezTo>
                    <a:pt x="2" y="14"/>
                    <a:pt x="0" y="14"/>
                    <a:pt x="1" y="12"/>
                  </a:cubicBezTo>
                  <a:cubicBezTo>
                    <a:pt x="3" y="10"/>
                    <a:pt x="5" y="11"/>
                    <a:pt x="7" y="10"/>
                  </a:cubicBezTo>
                  <a:cubicBezTo>
                    <a:pt x="11" y="9"/>
                    <a:pt x="4" y="9"/>
                    <a:pt x="4" y="8"/>
                  </a:cubicBezTo>
                  <a:cubicBezTo>
                    <a:pt x="3" y="8"/>
                    <a:pt x="7" y="6"/>
                    <a:pt x="7" y="6"/>
                  </a:cubicBezTo>
                  <a:cubicBezTo>
                    <a:pt x="7" y="6"/>
                    <a:pt x="4" y="6"/>
                    <a:pt x="3" y="6"/>
                  </a:cubicBezTo>
                  <a:cubicBezTo>
                    <a:pt x="3" y="5"/>
                    <a:pt x="6" y="4"/>
                    <a:pt x="7" y="4"/>
                  </a:cubicBezTo>
                  <a:cubicBezTo>
                    <a:pt x="9" y="4"/>
                    <a:pt x="11" y="7"/>
                    <a:pt x="13" y="8"/>
                  </a:cubicBezTo>
                  <a:cubicBezTo>
                    <a:pt x="14" y="8"/>
                    <a:pt x="15" y="10"/>
                    <a:pt x="16" y="9"/>
                  </a:cubicBezTo>
                  <a:cubicBezTo>
                    <a:pt x="19" y="7"/>
                    <a:pt x="13" y="7"/>
                    <a:pt x="13" y="7"/>
                  </a:cubicBezTo>
                  <a:cubicBezTo>
                    <a:pt x="14" y="7"/>
                    <a:pt x="18" y="6"/>
                    <a:pt x="14" y="5"/>
                  </a:cubicBezTo>
                  <a:cubicBezTo>
                    <a:pt x="13" y="5"/>
                    <a:pt x="12" y="5"/>
                    <a:pt x="11" y="4"/>
                  </a:cubicBezTo>
                  <a:cubicBezTo>
                    <a:pt x="9" y="3"/>
                    <a:pt x="11" y="3"/>
                    <a:pt x="11" y="2"/>
                  </a:cubicBezTo>
                  <a:cubicBezTo>
                    <a:pt x="10" y="2"/>
                    <a:pt x="7" y="3"/>
                    <a:pt x="7" y="3"/>
                  </a:cubicBezTo>
                  <a:cubicBezTo>
                    <a:pt x="6" y="2"/>
                    <a:pt x="13" y="1"/>
                    <a:pt x="13" y="1"/>
                  </a:cubicBezTo>
                  <a:cubicBezTo>
                    <a:pt x="13" y="1"/>
                    <a:pt x="12" y="2"/>
                    <a:pt x="12" y="2"/>
                  </a:cubicBezTo>
                  <a:cubicBezTo>
                    <a:pt x="11" y="3"/>
                    <a:pt x="14" y="3"/>
                    <a:pt x="15" y="3"/>
                  </a:cubicBezTo>
                  <a:cubicBezTo>
                    <a:pt x="18" y="4"/>
                    <a:pt x="19" y="4"/>
                    <a:pt x="21" y="2"/>
                  </a:cubicBezTo>
                  <a:cubicBezTo>
                    <a:pt x="24" y="0"/>
                    <a:pt x="27" y="6"/>
                    <a:pt x="26" y="8"/>
                  </a:cubicBezTo>
                  <a:cubicBezTo>
                    <a:pt x="26" y="10"/>
                    <a:pt x="26" y="11"/>
                    <a:pt x="27" y="12"/>
                  </a:cubicBezTo>
                  <a:cubicBezTo>
                    <a:pt x="28" y="14"/>
                    <a:pt x="28" y="15"/>
                    <a:pt x="26" y="14"/>
                  </a:cubicBezTo>
                  <a:cubicBezTo>
                    <a:pt x="24" y="12"/>
                    <a:pt x="25" y="16"/>
                    <a:pt x="26" y="17"/>
                  </a:cubicBezTo>
                  <a:cubicBezTo>
                    <a:pt x="27" y="18"/>
                    <a:pt x="23" y="19"/>
                    <a:pt x="22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8" name="Freeform 586">
              <a:extLst>
                <a:ext uri="{FF2B5EF4-FFF2-40B4-BE49-F238E27FC236}">
                  <a16:creationId xmlns:a16="http://schemas.microsoft.com/office/drawing/2014/main" id="{088CB8EF-5F9C-D14C-9603-57FCAE632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8534" y="4535082"/>
              <a:ext cx="82803" cy="25484"/>
            </a:xfrm>
            <a:custGeom>
              <a:avLst/>
              <a:gdLst>
                <a:gd name="T0" fmla="*/ 1 w 9"/>
                <a:gd name="T1" fmla="*/ 3 h 3"/>
                <a:gd name="T2" fmla="*/ 7 w 9"/>
                <a:gd name="T3" fmla="*/ 0 h 3"/>
                <a:gd name="T4" fmla="*/ 1 w 9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1" y="3"/>
                  </a:moveTo>
                  <a:cubicBezTo>
                    <a:pt x="4" y="2"/>
                    <a:pt x="9" y="0"/>
                    <a:pt x="7" y="0"/>
                  </a:cubicBezTo>
                  <a:cubicBezTo>
                    <a:pt x="4" y="0"/>
                    <a:pt x="0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9" name="Freeform 587">
              <a:extLst>
                <a:ext uri="{FF2B5EF4-FFF2-40B4-BE49-F238E27FC236}">
                  <a16:creationId xmlns:a16="http://schemas.microsoft.com/office/drawing/2014/main" id="{1762832D-C475-6743-89D0-878C98BA8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425" y="4525526"/>
              <a:ext cx="76432" cy="19114"/>
            </a:xfrm>
            <a:custGeom>
              <a:avLst/>
              <a:gdLst>
                <a:gd name="T0" fmla="*/ 1 w 8"/>
                <a:gd name="T1" fmla="*/ 2 h 2"/>
                <a:gd name="T2" fmla="*/ 6 w 8"/>
                <a:gd name="T3" fmla="*/ 0 h 2"/>
                <a:gd name="T4" fmla="*/ 1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0" y="2"/>
                    <a:pt x="4" y="0"/>
                    <a:pt x="6" y="0"/>
                  </a:cubicBezTo>
                  <a:cubicBezTo>
                    <a:pt x="8" y="0"/>
                    <a:pt x="4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0" name="Freeform 588">
              <a:extLst>
                <a:ext uri="{FF2B5EF4-FFF2-40B4-BE49-F238E27FC236}">
                  <a16:creationId xmlns:a16="http://schemas.microsoft.com/office/drawing/2014/main" id="{27F0D328-8944-8B45-A1BD-7E6FC9D34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208" y="4496854"/>
              <a:ext cx="95541" cy="47785"/>
            </a:xfrm>
            <a:custGeom>
              <a:avLst/>
              <a:gdLst>
                <a:gd name="T0" fmla="*/ 2 w 10"/>
                <a:gd name="T1" fmla="*/ 3 h 5"/>
                <a:gd name="T2" fmla="*/ 10 w 10"/>
                <a:gd name="T3" fmla="*/ 1 h 5"/>
                <a:gd name="T4" fmla="*/ 2 w 10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2" y="3"/>
                  </a:moveTo>
                  <a:cubicBezTo>
                    <a:pt x="0" y="2"/>
                    <a:pt x="10" y="0"/>
                    <a:pt x="10" y="1"/>
                  </a:cubicBezTo>
                  <a:cubicBezTo>
                    <a:pt x="10" y="2"/>
                    <a:pt x="6" y="5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1" name="Freeform 589">
              <a:extLst>
                <a:ext uri="{FF2B5EF4-FFF2-40B4-BE49-F238E27FC236}">
                  <a16:creationId xmlns:a16="http://schemas.microsoft.com/office/drawing/2014/main" id="{B3D88DF9-9380-C74C-8B31-6E70F40CE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0763" y="4458630"/>
              <a:ext cx="66879" cy="47785"/>
            </a:xfrm>
            <a:custGeom>
              <a:avLst/>
              <a:gdLst>
                <a:gd name="T0" fmla="*/ 1 w 7"/>
                <a:gd name="T1" fmla="*/ 5 h 5"/>
                <a:gd name="T2" fmla="*/ 0 w 7"/>
                <a:gd name="T3" fmla="*/ 1 h 5"/>
                <a:gd name="T4" fmla="*/ 4 w 7"/>
                <a:gd name="T5" fmla="*/ 2 h 5"/>
                <a:gd name="T6" fmla="*/ 7 w 7"/>
                <a:gd name="T7" fmla="*/ 4 h 5"/>
                <a:gd name="T8" fmla="*/ 1 w 7"/>
                <a:gd name="T9" fmla="*/ 5 h 5"/>
                <a:gd name="T10" fmla="*/ 1 w 7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7" y="3"/>
                    <a:pt x="7" y="4"/>
                  </a:cubicBezTo>
                  <a:cubicBezTo>
                    <a:pt x="7" y="4"/>
                    <a:pt x="2" y="5"/>
                    <a:pt x="1" y="5"/>
                  </a:cubicBezTo>
                  <a:cubicBezTo>
                    <a:pt x="0" y="4"/>
                    <a:pt x="4" y="5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2" name="Freeform 590">
              <a:extLst>
                <a:ext uri="{FF2B5EF4-FFF2-40B4-BE49-F238E27FC236}">
                  <a16:creationId xmlns:a16="http://schemas.microsoft.com/office/drawing/2014/main" id="{CDF36998-96E3-6D46-9D2C-7A210628B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407" y="4347133"/>
              <a:ext cx="111465" cy="82827"/>
            </a:xfrm>
            <a:custGeom>
              <a:avLst/>
              <a:gdLst>
                <a:gd name="T0" fmla="*/ 8 w 12"/>
                <a:gd name="T1" fmla="*/ 8 h 9"/>
                <a:gd name="T2" fmla="*/ 3 w 12"/>
                <a:gd name="T3" fmla="*/ 1 h 9"/>
                <a:gd name="T4" fmla="*/ 8 w 12"/>
                <a:gd name="T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8" y="8"/>
                  </a:moveTo>
                  <a:cubicBezTo>
                    <a:pt x="6" y="9"/>
                    <a:pt x="0" y="0"/>
                    <a:pt x="3" y="1"/>
                  </a:cubicBezTo>
                  <a:cubicBezTo>
                    <a:pt x="6" y="3"/>
                    <a:pt x="12" y="8"/>
                    <a:pt x="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3" name="Freeform 591">
              <a:extLst>
                <a:ext uri="{FF2B5EF4-FFF2-40B4-BE49-F238E27FC236}">
                  <a16:creationId xmlns:a16="http://schemas.microsoft.com/office/drawing/2014/main" id="{82041ECB-D8B7-CE4F-AEDC-EB6FAB134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337578"/>
              <a:ext cx="82803" cy="28669"/>
            </a:xfrm>
            <a:custGeom>
              <a:avLst/>
              <a:gdLst>
                <a:gd name="T0" fmla="*/ 2 w 9"/>
                <a:gd name="T1" fmla="*/ 1 h 3"/>
                <a:gd name="T2" fmla="*/ 8 w 9"/>
                <a:gd name="T3" fmla="*/ 2 h 3"/>
                <a:gd name="T4" fmla="*/ 2 w 9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2" y="1"/>
                  </a:moveTo>
                  <a:cubicBezTo>
                    <a:pt x="5" y="0"/>
                    <a:pt x="9" y="2"/>
                    <a:pt x="8" y="2"/>
                  </a:cubicBezTo>
                  <a:cubicBezTo>
                    <a:pt x="3" y="3"/>
                    <a:pt x="0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4" name="Freeform 592">
              <a:extLst>
                <a:ext uri="{FF2B5EF4-FFF2-40B4-BE49-F238E27FC236}">
                  <a16:creationId xmlns:a16="http://schemas.microsoft.com/office/drawing/2014/main" id="{0F14ADD2-376E-804A-861D-ED9C0EBCB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513" y="4187857"/>
              <a:ext cx="334395" cy="178393"/>
            </a:xfrm>
            <a:custGeom>
              <a:avLst/>
              <a:gdLst>
                <a:gd name="T0" fmla="*/ 28 w 36"/>
                <a:gd name="T1" fmla="*/ 17 h 19"/>
                <a:gd name="T2" fmla="*/ 27 w 36"/>
                <a:gd name="T3" fmla="*/ 15 h 19"/>
                <a:gd name="T4" fmla="*/ 22 w 36"/>
                <a:gd name="T5" fmla="*/ 13 h 19"/>
                <a:gd name="T6" fmla="*/ 14 w 36"/>
                <a:gd name="T7" fmla="*/ 14 h 19"/>
                <a:gd name="T8" fmla="*/ 18 w 36"/>
                <a:gd name="T9" fmla="*/ 12 h 19"/>
                <a:gd name="T10" fmla="*/ 8 w 36"/>
                <a:gd name="T11" fmla="*/ 12 h 19"/>
                <a:gd name="T12" fmla="*/ 13 w 36"/>
                <a:gd name="T13" fmla="*/ 10 h 19"/>
                <a:gd name="T14" fmla="*/ 12 w 36"/>
                <a:gd name="T15" fmla="*/ 9 h 19"/>
                <a:gd name="T16" fmla="*/ 13 w 36"/>
                <a:gd name="T17" fmla="*/ 8 h 19"/>
                <a:gd name="T18" fmla="*/ 11 w 36"/>
                <a:gd name="T19" fmla="*/ 8 h 19"/>
                <a:gd name="T20" fmla="*/ 10 w 36"/>
                <a:gd name="T21" fmla="*/ 6 h 19"/>
                <a:gd name="T22" fmla="*/ 6 w 36"/>
                <a:gd name="T23" fmla="*/ 6 h 19"/>
                <a:gd name="T24" fmla="*/ 3 w 36"/>
                <a:gd name="T25" fmla="*/ 5 h 19"/>
                <a:gd name="T26" fmla="*/ 9 w 36"/>
                <a:gd name="T27" fmla="*/ 2 h 19"/>
                <a:gd name="T28" fmla="*/ 16 w 36"/>
                <a:gd name="T29" fmla="*/ 1 h 19"/>
                <a:gd name="T30" fmla="*/ 18 w 36"/>
                <a:gd name="T31" fmla="*/ 5 h 19"/>
                <a:gd name="T32" fmla="*/ 22 w 36"/>
                <a:gd name="T33" fmla="*/ 4 h 19"/>
                <a:gd name="T34" fmla="*/ 25 w 36"/>
                <a:gd name="T35" fmla="*/ 7 h 19"/>
                <a:gd name="T36" fmla="*/ 30 w 36"/>
                <a:gd name="T37" fmla="*/ 7 h 19"/>
                <a:gd name="T38" fmla="*/ 33 w 36"/>
                <a:gd name="T39" fmla="*/ 12 h 19"/>
                <a:gd name="T40" fmla="*/ 34 w 36"/>
                <a:gd name="T41" fmla="*/ 16 h 19"/>
                <a:gd name="T42" fmla="*/ 28 w 36"/>
                <a:gd name="T43" fmla="*/ 17 h 19"/>
                <a:gd name="T44" fmla="*/ 28 w 36"/>
                <a:gd name="T4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19">
                  <a:moveTo>
                    <a:pt x="28" y="17"/>
                  </a:moveTo>
                  <a:cubicBezTo>
                    <a:pt x="27" y="17"/>
                    <a:pt x="27" y="16"/>
                    <a:pt x="27" y="15"/>
                  </a:cubicBezTo>
                  <a:cubicBezTo>
                    <a:pt x="26" y="14"/>
                    <a:pt x="23" y="13"/>
                    <a:pt x="22" y="13"/>
                  </a:cubicBezTo>
                  <a:cubicBezTo>
                    <a:pt x="21" y="13"/>
                    <a:pt x="14" y="15"/>
                    <a:pt x="14" y="14"/>
                  </a:cubicBezTo>
                  <a:cubicBezTo>
                    <a:pt x="14" y="14"/>
                    <a:pt x="18" y="12"/>
                    <a:pt x="18" y="12"/>
                  </a:cubicBezTo>
                  <a:cubicBezTo>
                    <a:pt x="15" y="11"/>
                    <a:pt x="11" y="14"/>
                    <a:pt x="8" y="12"/>
                  </a:cubicBezTo>
                  <a:cubicBezTo>
                    <a:pt x="2" y="9"/>
                    <a:pt x="13" y="10"/>
                    <a:pt x="13" y="10"/>
                  </a:cubicBezTo>
                  <a:cubicBezTo>
                    <a:pt x="13" y="10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7"/>
                    <a:pt x="11" y="8"/>
                    <a:pt x="11" y="8"/>
                  </a:cubicBezTo>
                  <a:cubicBezTo>
                    <a:pt x="10" y="7"/>
                    <a:pt x="12" y="6"/>
                    <a:pt x="10" y="6"/>
                  </a:cubicBezTo>
                  <a:cubicBezTo>
                    <a:pt x="9" y="6"/>
                    <a:pt x="7" y="7"/>
                    <a:pt x="6" y="6"/>
                  </a:cubicBezTo>
                  <a:cubicBezTo>
                    <a:pt x="6" y="5"/>
                    <a:pt x="4" y="6"/>
                    <a:pt x="3" y="5"/>
                  </a:cubicBezTo>
                  <a:cubicBezTo>
                    <a:pt x="0" y="0"/>
                    <a:pt x="7" y="2"/>
                    <a:pt x="9" y="2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9" y="2"/>
                    <a:pt x="14" y="7"/>
                    <a:pt x="18" y="5"/>
                  </a:cubicBezTo>
                  <a:cubicBezTo>
                    <a:pt x="19" y="5"/>
                    <a:pt x="21" y="3"/>
                    <a:pt x="22" y="4"/>
                  </a:cubicBezTo>
                  <a:cubicBezTo>
                    <a:pt x="23" y="5"/>
                    <a:pt x="24" y="7"/>
                    <a:pt x="25" y="7"/>
                  </a:cubicBezTo>
                  <a:cubicBezTo>
                    <a:pt x="26" y="7"/>
                    <a:pt x="29" y="6"/>
                    <a:pt x="30" y="7"/>
                  </a:cubicBezTo>
                  <a:cubicBezTo>
                    <a:pt x="32" y="8"/>
                    <a:pt x="32" y="11"/>
                    <a:pt x="33" y="12"/>
                  </a:cubicBezTo>
                  <a:cubicBezTo>
                    <a:pt x="34" y="14"/>
                    <a:pt x="36" y="15"/>
                    <a:pt x="34" y="16"/>
                  </a:cubicBezTo>
                  <a:cubicBezTo>
                    <a:pt x="33" y="18"/>
                    <a:pt x="30" y="18"/>
                    <a:pt x="28" y="17"/>
                  </a:cubicBezTo>
                  <a:cubicBezTo>
                    <a:pt x="27" y="16"/>
                    <a:pt x="31" y="19"/>
                    <a:pt x="28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5" name="Freeform 593">
              <a:extLst>
                <a:ext uri="{FF2B5EF4-FFF2-40B4-BE49-F238E27FC236}">
                  <a16:creationId xmlns:a16="http://schemas.microsoft.com/office/drawing/2014/main" id="{04E7ABD8-E67C-9A4F-81BA-71F5204D2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60" y="4101847"/>
              <a:ext cx="101909" cy="47785"/>
            </a:xfrm>
            <a:custGeom>
              <a:avLst/>
              <a:gdLst>
                <a:gd name="T0" fmla="*/ 8 w 11"/>
                <a:gd name="T1" fmla="*/ 5 h 5"/>
                <a:gd name="T2" fmla="*/ 4 w 11"/>
                <a:gd name="T3" fmla="*/ 4 h 5"/>
                <a:gd name="T4" fmla="*/ 2 w 11"/>
                <a:gd name="T5" fmla="*/ 3 h 5"/>
                <a:gd name="T6" fmla="*/ 7 w 11"/>
                <a:gd name="T7" fmla="*/ 2 h 5"/>
                <a:gd name="T8" fmla="*/ 8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8" y="5"/>
                  </a:moveTo>
                  <a:cubicBezTo>
                    <a:pt x="6" y="5"/>
                    <a:pt x="6" y="4"/>
                    <a:pt x="4" y="4"/>
                  </a:cubicBezTo>
                  <a:cubicBezTo>
                    <a:pt x="4" y="4"/>
                    <a:pt x="0" y="4"/>
                    <a:pt x="2" y="3"/>
                  </a:cubicBezTo>
                  <a:cubicBezTo>
                    <a:pt x="3" y="1"/>
                    <a:pt x="6" y="0"/>
                    <a:pt x="7" y="2"/>
                  </a:cubicBezTo>
                  <a:cubicBezTo>
                    <a:pt x="9" y="3"/>
                    <a:pt x="11" y="5"/>
                    <a:pt x="8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6" name="Freeform 594">
              <a:extLst>
                <a:ext uri="{FF2B5EF4-FFF2-40B4-BE49-F238E27FC236}">
                  <a16:creationId xmlns:a16="http://schemas.microsoft.com/office/drawing/2014/main" id="{CFA834DC-BE42-FF42-BB2B-5E5F6DA34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1463" y="4251568"/>
              <a:ext cx="187897" cy="105124"/>
            </a:xfrm>
            <a:custGeom>
              <a:avLst/>
              <a:gdLst>
                <a:gd name="T0" fmla="*/ 8 w 20"/>
                <a:gd name="T1" fmla="*/ 7 h 11"/>
                <a:gd name="T2" fmla="*/ 3 w 20"/>
                <a:gd name="T3" fmla="*/ 5 h 11"/>
                <a:gd name="T4" fmla="*/ 4 w 20"/>
                <a:gd name="T5" fmla="*/ 3 h 11"/>
                <a:gd name="T6" fmla="*/ 1 w 20"/>
                <a:gd name="T7" fmla="*/ 1 h 11"/>
                <a:gd name="T8" fmla="*/ 6 w 20"/>
                <a:gd name="T9" fmla="*/ 1 h 11"/>
                <a:gd name="T10" fmla="*/ 12 w 20"/>
                <a:gd name="T11" fmla="*/ 3 h 11"/>
                <a:gd name="T12" fmla="*/ 16 w 20"/>
                <a:gd name="T13" fmla="*/ 3 h 11"/>
                <a:gd name="T14" fmla="*/ 19 w 20"/>
                <a:gd name="T15" fmla="*/ 4 h 11"/>
                <a:gd name="T16" fmla="*/ 18 w 20"/>
                <a:gd name="T17" fmla="*/ 8 h 11"/>
                <a:gd name="T18" fmla="*/ 15 w 20"/>
                <a:gd name="T19" fmla="*/ 10 h 11"/>
                <a:gd name="T20" fmla="*/ 9 w 20"/>
                <a:gd name="T21" fmla="*/ 11 h 11"/>
                <a:gd name="T22" fmla="*/ 4 w 20"/>
                <a:gd name="T23" fmla="*/ 8 h 11"/>
                <a:gd name="T24" fmla="*/ 8 w 20"/>
                <a:gd name="T25" fmla="*/ 7 h 11"/>
                <a:gd name="T26" fmla="*/ 8 w 20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1">
                  <a:moveTo>
                    <a:pt x="8" y="7"/>
                  </a:moveTo>
                  <a:cubicBezTo>
                    <a:pt x="6" y="7"/>
                    <a:pt x="4" y="6"/>
                    <a:pt x="3" y="5"/>
                  </a:cubicBezTo>
                  <a:cubicBezTo>
                    <a:pt x="0" y="4"/>
                    <a:pt x="4" y="3"/>
                    <a:pt x="4" y="3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0"/>
                    <a:pt x="6" y="1"/>
                    <a:pt x="6" y="1"/>
                  </a:cubicBezTo>
                  <a:cubicBezTo>
                    <a:pt x="8" y="1"/>
                    <a:pt x="10" y="2"/>
                    <a:pt x="12" y="3"/>
                  </a:cubicBezTo>
                  <a:cubicBezTo>
                    <a:pt x="14" y="3"/>
                    <a:pt x="15" y="3"/>
                    <a:pt x="16" y="3"/>
                  </a:cubicBezTo>
                  <a:cubicBezTo>
                    <a:pt x="17" y="3"/>
                    <a:pt x="20" y="4"/>
                    <a:pt x="19" y="4"/>
                  </a:cubicBezTo>
                  <a:cubicBezTo>
                    <a:pt x="17" y="6"/>
                    <a:pt x="16" y="5"/>
                    <a:pt x="18" y="8"/>
                  </a:cubicBezTo>
                  <a:cubicBezTo>
                    <a:pt x="19" y="9"/>
                    <a:pt x="16" y="9"/>
                    <a:pt x="15" y="10"/>
                  </a:cubicBezTo>
                  <a:cubicBezTo>
                    <a:pt x="13" y="10"/>
                    <a:pt x="11" y="11"/>
                    <a:pt x="9" y="11"/>
                  </a:cubicBezTo>
                  <a:cubicBezTo>
                    <a:pt x="8" y="10"/>
                    <a:pt x="4" y="9"/>
                    <a:pt x="4" y="8"/>
                  </a:cubicBezTo>
                  <a:cubicBezTo>
                    <a:pt x="4" y="8"/>
                    <a:pt x="10" y="7"/>
                    <a:pt x="8" y="7"/>
                  </a:cubicBezTo>
                  <a:cubicBezTo>
                    <a:pt x="5" y="6"/>
                    <a:pt x="10" y="7"/>
                    <a:pt x="8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7" name="Freeform 595">
              <a:extLst>
                <a:ext uri="{FF2B5EF4-FFF2-40B4-BE49-F238E27FC236}">
                  <a16:creationId xmlns:a16="http://schemas.microsoft.com/office/drawing/2014/main" id="{4B8F84C4-7F17-3A41-B93A-487BFE693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6560" y="4347133"/>
              <a:ext cx="165604" cy="47785"/>
            </a:xfrm>
            <a:custGeom>
              <a:avLst/>
              <a:gdLst>
                <a:gd name="T0" fmla="*/ 14 w 18"/>
                <a:gd name="T1" fmla="*/ 5 h 5"/>
                <a:gd name="T2" fmla="*/ 16 w 18"/>
                <a:gd name="T3" fmla="*/ 2 h 5"/>
                <a:gd name="T4" fmla="*/ 13 w 18"/>
                <a:gd name="T5" fmla="*/ 1 h 5"/>
                <a:gd name="T6" fmla="*/ 3 w 18"/>
                <a:gd name="T7" fmla="*/ 1 h 5"/>
                <a:gd name="T8" fmla="*/ 4 w 18"/>
                <a:gd name="T9" fmla="*/ 4 h 5"/>
                <a:gd name="T10" fmla="*/ 14 w 18"/>
                <a:gd name="T11" fmla="*/ 5 h 5"/>
                <a:gd name="T12" fmla="*/ 14 w 18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">
                  <a:moveTo>
                    <a:pt x="14" y="5"/>
                  </a:moveTo>
                  <a:cubicBezTo>
                    <a:pt x="14" y="4"/>
                    <a:pt x="18" y="2"/>
                    <a:pt x="16" y="2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0" y="1"/>
                    <a:pt x="6" y="0"/>
                    <a:pt x="3" y="1"/>
                  </a:cubicBezTo>
                  <a:cubicBezTo>
                    <a:pt x="0" y="1"/>
                    <a:pt x="1" y="4"/>
                    <a:pt x="4" y="4"/>
                  </a:cubicBezTo>
                  <a:cubicBezTo>
                    <a:pt x="7" y="4"/>
                    <a:pt x="11" y="5"/>
                    <a:pt x="14" y="5"/>
                  </a:cubicBezTo>
                  <a:cubicBezTo>
                    <a:pt x="16" y="4"/>
                    <a:pt x="12" y="5"/>
                    <a:pt x="14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8" name="Freeform 596">
              <a:extLst>
                <a:ext uri="{FF2B5EF4-FFF2-40B4-BE49-F238E27FC236}">
                  <a16:creationId xmlns:a16="http://schemas.microsoft.com/office/drawing/2014/main" id="{2F0BD08C-E3AD-F74D-A874-22DF3EE9B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4560566"/>
              <a:ext cx="156051" cy="105124"/>
            </a:xfrm>
            <a:custGeom>
              <a:avLst/>
              <a:gdLst>
                <a:gd name="T0" fmla="*/ 7 w 17"/>
                <a:gd name="T1" fmla="*/ 1 h 11"/>
                <a:gd name="T2" fmla="*/ 1 w 17"/>
                <a:gd name="T3" fmla="*/ 6 h 11"/>
                <a:gd name="T4" fmla="*/ 10 w 17"/>
                <a:gd name="T5" fmla="*/ 10 h 11"/>
                <a:gd name="T6" fmla="*/ 15 w 17"/>
                <a:gd name="T7" fmla="*/ 10 h 11"/>
                <a:gd name="T8" fmla="*/ 15 w 17"/>
                <a:gd name="T9" fmla="*/ 8 h 11"/>
                <a:gd name="T10" fmla="*/ 16 w 17"/>
                <a:gd name="T11" fmla="*/ 6 h 11"/>
                <a:gd name="T12" fmla="*/ 7 w 17"/>
                <a:gd name="T13" fmla="*/ 1 h 11"/>
                <a:gd name="T14" fmla="*/ 7 w 17"/>
                <a:gd name="T1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1">
                  <a:moveTo>
                    <a:pt x="7" y="1"/>
                  </a:moveTo>
                  <a:cubicBezTo>
                    <a:pt x="5" y="0"/>
                    <a:pt x="2" y="4"/>
                    <a:pt x="1" y="6"/>
                  </a:cubicBezTo>
                  <a:cubicBezTo>
                    <a:pt x="0" y="8"/>
                    <a:pt x="8" y="10"/>
                    <a:pt x="10" y="10"/>
                  </a:cubicBezTo>
                  <a:cubicBezTo>
                    <a:pt x="11" y="11"/>
                    <a:pt x="14" y="11"/>
                    <a:pt x="15" y="10"/>
                  </a:cubicBezTo>
                  <a:cubicBezTo>
                    <a:pt x="16" y="10"/>
                    <a:pt x="15" y="9"/>
                    <a:pt x="15" y="8"/>
                  </a:cubicBezTo>
                  <a:cubicBezTo>
                    <a:pt x="15" y="7"/>
                    <a:pt x="15" y="6"/>
                    <a:pt x="16" y="6"/>
                  </a:cubicBezTo>
                  <a:cubicBezTo>
                    <a:pt x="17" y="4"/>
                    <a:pt x="9" y="1"/>
                    <a:pt x="7" y="1"/>
                  </a:cubicBezTo>
                  <a:cubicBezTo>
                    <a:pt x="5" y="0"/>
                    <a:pt x="8" y="1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9" name="Freeform 597">
              <a:extLst>
                <a:ext uri="{FF2B5EF4-FFF2-40B4-BE49-F238E27FC236}">
                  <a16:creationId xmlns:a16="http://schemas.microsoft.com/office/drawing/2014/main" id="{F76E1B21-C476-9E49-8E40-FC982B0F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254" y="4535082"/>
              <a:ext cx="38217" cy="25484"/>
            </a:xfrm>
            <a:custGeom>
              <a:avLst/>
              <a:gdLst>
                <a:gd name="T0" fmla="*/ 3 w 4"/>
                <a:gd name="T1" fmla="*/ 2 h 3"/>
                <a:gd name="T2" fmla="*/ 1 w 4"/>
                <a:gd name="T3" fmla="*/ 1 h 3"/>
                <a:gd name="T4" fmla="*/ 3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0" name="Freeform 598">
              <a:extLst>
                <a:ext uri="{FF2B5EF4-FFF2-40B4-BE49-F238E27FC236}">
                  <a16:creationId xmlns:a16="http://schemas.microsoft.com/office/drawing/2014/main" id="{605C1579-58CA-E04B-A948-2FE2A2B42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43" y="4366247"/>
              <a:ext cx="82803" cy="54153"/>
            </a:xfrm>
            <a:custGeom>
              <a:avLst/>
              <a:gdLst>
                <a:gd name="T0" fmla="*/ 1 w 9"/>
                <a:gd name="T1" fmla="*/ 5 h 6"/>
                <a:gd name="T2" fmla="*/ 1 w 9"/>
                <a:gd name="T3" fmla="*/ 1 h 6"/>
                <a:gd name="T4" fmla="*/ 5 w 9"/>
                <a:gd name="T5" fmla="*/ 1 h 6"/>
                <a:gd name="T6" fmla="*/ 9 w 9"/>
                <a:gd name="T7" fmla="*/ 3 h 6"/>
                <a:gd name="T8" fmla="*/ 5 w 9"/>
                <a:gd name="T9" fmla="*/ 5 h 6"/>
                <a:gd name="T10" fmla="*/ 1 w 9"/>
                <a:gd name="T11" fmla="*/ 5 h 6"/>
                <a:gd name="T12" fmla="*/ 1 w 9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1" y="5"/>
                  </a:moveTo>
                  <a:cubicBezTo>
                    <a:pt x="1" y="5"/>
                    <a:pt x="2" y="2"/>
                    <a:pt x="1" y="1"/>
                  </a:cubicBezTo>
                  <a:cubicBezTo>
                    <a:pt x="1" y="0"/>
                    <a:pt x="4" y="1"/>
                    <a:pt x="5" y="1"/>
                  </a:cubicBezTo>
                  <a:cubicBezTo>
                    <a:pt x="6" y="1"/>
                    <a:pt x="9" y="2"/>
                    <a:pt x="9" y="3"/>
                  </a:cubicBezTo>
                  <a:cubicBezTo>
                    <a:pt x="8" y="4"/>
                    <a:pt x="6" y="5"/>
                    <a:pt x="5" y="5"/>
                  </a:cubicBezTo>
                  <a:cubicBezTo>
                    <a:pt x="3" y="6"/>
                    <a:pt x="3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1" name="Freeform 599">
              <a:extLst>
                <a:ext uri="{FF2B5EF4-FFF2-40B4-BE49-F238E27FC236}">
                  <a16:creationId xmlns:a16="http://schemas.microsoft.com/office/drawing/2014/main" id="{93376569-54B2-2B4C-A7F9-96E05A946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629" y="4449069"/>
              <a:ext cx="28662" cy="38227"/>
            </a:xfrm>
            <a:custGeom>
              <a:avLst/>
              <a:gdLst>
                <a:gd name="T0" fmla="*/ 2 w 3"/>
                <a:gd name="T1" fmla="*/ 1 h 4"/>
                <a:gd name="T2" fmla="*/ 1 w 3"/>
                <a:gd name="T3" fmla="*/ 3 h 4"/>
                <a:gd name="T4" fmla="*/ 2 w 3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0" y="0"/>
                    <a:pt x="0" y="3"/>
                    <a:pt x="1" y="3"/>
                  </a:cubicBezTo>
                  <a:cubicBezTo>
                    <a:pt x="2" y="4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2" name="Freeform 600">
              <a:extLst>
                <a:ext uri="{FF2B5EF4-FFF2-40B4-BE49-F238E27FC236}">
                  <a16:creationId xmlns:a16="http://schemas.microsoft.com/office/drawing/2014/main" id="{532A186F-A029-3942-8555-1109F7ABA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896" y="4420403"/>
              <a:ext cx="831212" cy="254845"/>
            </a:xfrm>
            <a:custGeom>
              <a:avLst/>
              <a:gdLst>
                <a:gd name="T0" fmla="*/ 17 w 89"/>
                <a:gd name="T1" fmla="*/ 7 h 27"/>
                <a:gd name="T2" fmla="*/ 19 w 89"/>
                <a:gd name="T3" fmla="*/ 4 h 27"/>
                <a:gd name="T4" fmla="*/ 15 w 89"/>
                <a:gd name="T5" fmla="*/ 2 h 27"/>
                <a:gd name="T6" fmla="*/ 12 w 89"/>
                <a:gd name="T7" fmla="*/ 2 h 27"/>
                <a:gd name="T8" fmla="*/ 4 w 89"/>
                <a:gd name="T9" fmla="*/ 1 h 27"/>
                <a:gd name="T10" fmla="*/ 4 w 89"/>
                <a:gd name="T11" fmla="*/ 3 h 27"/>
                <a:gd name="T12" fmla="*/ 0 w 89"/>
                <a:gd name="T13" fmla="*/ 4 h 27"/>
                <a:gd name="T14" fmla="*/ 5 w 89"/>
                <a:gd name="T15" fmla="*/ 5 h 27"/>
                <a:gd name="T16" fmla="*/ 7 w 89"/>
                <a:gd name="T17" fmla="*/ 6 h 27"/>
                <a:gd name="T18" fmla="*/ 6 w 89"/>
                <a:gd name="T19" fmla="*/ 7 h 27"/>
                <a:gd name="T20" fmla="*/ 24 w 89"/>
                <a:gd name="T21" fmla="*/ 13 h 27"/>
                <a:gd name="T22" fmla="*/ 25 w 89"/>
                <a:gd name="T23" fmla="*/ 16 h 27"/>
                <a:gd name="T24" fmla="*/ 24 w 89"/>
                <a:gd name="T25" fmla="*/ 21 h 27"/>
                <a:gd name="T26" fmla="*/ 27 w 89"/>
                <a:gd name="T27" fmla="*/ 25 h 27"/>
                <a:gd name="T28" fmla="*/ 30 w 89"/>
                <a:gd name="T29" fmla="*/ 24 h 27"/>
                <a:gd name="T30" fmla="*/ 33 w 89"/>
                <a:gd name="T31" fmla="*/ 26 h 27"/>
                <a:gd name="T32" fmla="*/ 38 w 89"/>
                <a:gd name="T33" fmla="*/ 26 h 27"/>
                <a:gd name="T34" fmla="*/ 42 w 89"/>
                <a:gd name="T35" fmla="*/ 23 h 27"/>
                <a:gd name="T36" fmla="*/ 45 w 89"/>
                <a:gd name="T37" fmla="*/ 26 h 27"/>
                <a:gd name="T38" fmla="*/ 52 w 89"/>
                <a:gd name="T39" fmla="*/ 27 h 27"/>
                <a:gd name="T40" fmla="*/ 62 w 89"/>
                <a:gd name="T41" fmla="*/ 27 h 27"/>
                <a:gd name="T42" fmla="*/ 65 w 89"/>
                <a:gd name="T43" fmla="*/ 27 h 27"/>
                <a:gd name="T44" fmla="*/ 67 w 89"/>
                <a:gd name="T45" fmla="*/ 24 h 27"/>
                <a:gd name="T46" fmla="*/ 70 w 89"/>
                <a:gd name="T47" fmla="*/ 25 h 27"/>
                <a:gd name="T48" fmla="*/ 76 w 89"/>
                <a:gd name="T49" fmla="*/ 27 h 27"/>
                <a:gd name="T50" fmla="*/ 82 w 89"/>
                <a:gd name="T51" fmla="*/ 26 h 27"/>
                <a:gd name="T52" fmla="*/ 85 w 89"/>
                <a:gd name="T53" fmla="*/ 24 h 27"/>
                <a:gd name="T54" fmla="*/ 85 w 89"/>
                <a:gd name="T55" fmla="*/ 22 h 27"/>
                <a:gd name="T56" fmla="*/ 82 w 89"/>
                <a:gd name="T57" fmla="*/ 22 h 27"/>
                <a:gd name="T58" fmla="*/ 85 w 89"/>
                <a:gd name="T59" fmla="*/ 17 h 27"/>
                <a:gd name="T60" fmla="*/ 80 w 89"/>
                <a:gd name="T61" fmla="*/ 16 h 27"/>
                <a:gd name="T62" fmla="*/ 78 w 89"/>
                <a:gd name="T63" fmla="*/ 14 h 27"/>
                <a:gd name="T64" fmla="*/ 70 w 89"/>
                <a:gd name="T65" fmla="*/ 14 h 27"/>
                <a:gd name="T66" fmla="*/ 65 w 89"/>
                <a:gd name="T67" fmla="*/ 14 h 27"/>
                <a:gd name="T68" fmla="*/ 55 w 89"/>
                <a:gd name="T69" fmla="*/ 17 h 27"/>
                <a:gd name="T70" fmla="*/ 56 w 89"/>
                <a:gd name="T71" fmla="*/ 18 h 27"/>
                <a:gd name="T72" fmla="*/ 52 w 89"/>
                <a:gd name="T73" fmla="*/ 18 h 27"/>
                <a:gd name="T74" fmla="*/ 49 w 89"/>
                <a:gd name="T75" fmla="*/ 16 h 27"/>
                <a:gd name="T76" fmla="*/ 46 w 89"/>
                <a:gd name="T77" fmla="*/ 17 h 27"/>
                <a:gd name="T78" fmla="*/ 42 w 89"/>
                <a:gd name="T79" fmla="*/ 16 h 27"/>
                <a:gd name="T80" fmla="*/ 41 w 89"/>
                <a:gd name="T81" fmla="*/ 18 h 27"/>
                <a:gd name="T82" fmla="*/ 38 w 89"/>
                <a:gd name="T83" fmla="*/ 16 h 27"/>
                <a:gd name="T84" fmla="*/ 39 w 89"/>
                <a:gd name="T85" fmla="*/ 14 h 27"/>
                <a:gd name="T86" fmla="*/ 34 w 89"/>
                <a:gd name="T87" fmla="*/ 12 h 27"/>
                <a:gd name="T88" fmla="*/ 30 w 89"/>
                <a:gd name="T89" fmla="*/ 13 h 27"/>
                <a:gd name="T90" fmla="*/ 32 w 89"/>
                <a:gd name="T91" fmla="*/ 12 h 27"/>
                <a:gd name="T92" fmla="*/ 28 w 89"/>
                <a:gd name="T93" fmla="*/ 9 h 27"/>
                <a:gd name="T94" fmla="*/ 38 w 89"/>
                <a:gd name="T95" fmla="*/ 10 h 27"/>
                <a:gd name="T96" fmla="*/ 33 w 89"/>
                <a:gd name="T97" fmla="*/ 7 h 27"/>
                <a:gd name="T98" fmla="*/ 28 w 89"/>
                <a:gd name="T99" fmla="*/ 7 h 27"/>
                <a:gd name="T100" fmla="*/ 32 w 89"/>
                <a:gd name="T101" fmla="*/ 6 h 27"/>
                <a:gd name="T102" fmla="*/ 27 w 89"/>
                <a:gd name="T103" fmla="*/ 5 h 27"/>
                <a:gd name="T104" fmla="*/ 17 w 89"/>
                <a:gd name="T105" fmla="*/ 7 h 27"/>
                <a:gd name="T106" fmla="*/ 17 w 89"/>
                <a:gd name="T107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7">
                  <a:moveTo>
                    <a:pt x="17" y="7"/>
                  </a:moveTo>
                  <a:cubicBezTo>
                    <a:pt x="18" y="7"/>
                    <a:pt x="20" y="5"/>
                    <a:pt x="19" y="4"/>
                  </a:cubicBezTo>
                  <a:cubicBezTo>
                    <a:pt x="18" y="3"/>
                    <a:pt x="16" y="2"/>
                    <a:pt x="15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9" y="1"/>
                    <a:pt x="7" y="0"/>
                    <a:pt x="4" y="1"/>
                  </a:cubicBez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0" y="3"/>
                    <a:pt x="0" y="4"/>
                  </a:cubicBezTo>
                  <a:cubicBezTo>
                    <a:pt x="0" y="5"/>
                    <a:pt x="4" y="5"/>
                    <a:pt x="5" y="5"/>
                  </a:cubicBezTo>
                  <a:cubicBezTo>
                    <a:pt x="5" y="6"/>
                    <a:pt x="7" y="6"/>
                    <a:pt x="7" y="6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12" y="11"/>
                    <a:pt x="21" y="5"/>
                    <a:pt x="24" y="13"/>
                  </a:cubicBezTo>
                  <a:cubicBezTo>
                    <a:pt x="24" y="14"/>
                    <a:pt x="26" y="15"/>
                    <a:pt x="25" y="16"/>
                  </a:cubicBezTo>
                  <a:cubicBezTo>
                    <a:pt x="24" y="18"/>
                    <a:pt x="23" y="19"/>
                    <a:pt x="24" y="21"/>
                  </a:cubicBezTo>
                  <a:cubicBezTo>
                    <a:pt x="24" y="21"/>
                    <a:pt x="26" y="25"/>
                    <a:pt x="27" y="25"/>
                  </a:cubicBezTo>
                  <a:cubicBezTo>
                    <a:pt x="28" y="26"/>
                    <a:pt x="30" y="23"/>
                    <a:pt x="30" y="24"/>
                  </a:cubicBezTo>
                  <a:cubicBezTo>
                    <a:pt x="31" y="24"/>
                    <a:pt x="32" y="26"/>
                    <a:pt x="33" y="26"/>
                  </a:cubicBezTo>
                  <a:cubicBezTo>
                    <a:pt x="35" y="27"/>
                    <a:pt x="37" y="26"/>
                    <a:pt x="38" y="26"/>
                  </a:cubicBezTo>
                  <a:cubicBezTo>
                    <a:pt x="39" y="25"/>
                    <a:pt x="41" y="23"/>
                    <a:pt x="42" y="23"/>
                  </a:cubicBezTo>
                  <a:cubicBezTo>
                    <a:pt x="42" y="23"/>
                    <a:pt x="44" y="26"/>
                    <a:pt x="45" y="26"/>
                  </a:cubicBezTo>
                  <a:cubicBezTo>
                    <a:pt x="47" y="27"/>
                    <a:pt x="50" y="27"/>
                    <a:pt x="52" y="27"/>
                  </a:cubicBezTo>
                  <a:cubicBezTo>
                    <a:pt x="56" y="27"/>
                    <a:pt x="59" y="27"/>
                    <a:pt x="62" y="27"/>
                  </a:cubicBezTo>
                  <a:cubicBezTo>
                    <a:pt x="63" y="27"/>
                    <a:pt x="64" y="27"/>
                    <a:pt x="65" y="27"/>
                  </a:cubicBezTo>
                  <a:cubicBezTo>
                    <a:pt x="67" y="26"/>
                    <a:pt x="66" y="24"/>
                    <a:pt x="67" y="24"/>
                  </a:cubicBezTo>
                  <a:cubicBezTo>
                    <a:pt x="68" y="23"/>
                    <a:pt x="69" y="24"/>
                    <a:pt x="70" y="25"/>
                  </a:cubicBezTo>
                  <a:cubicBezTo>
                    <a:pt x="71" y="26"/>
                    <a:pt x="74" y="27"/>
                    <a:pt x="76" y="27"/>
                  </a:cubicBezTo>
                  <a:cubicBezTo>
                    <a:pt x="78" y="27"/>
                    <a:pt x="80" y="27"/>
                    <a:pt x="82" y="26"/>
                  </a:cubicBezTo>
                  <a:cubicBezTo>
                    <a:pt x="84" y="26"/>
                    <a:pt x="83" y="24"/>
                    <a:pt x="85" y="24"/>
                  </a:cubicBezTo>
                  <a:cubicBezTo>
                    <a:pt x="86" y="24"/>
                    <a:pt x="87" y="21"/>
                    <a:pt x="85" y="22"/>
                  </a:cubicBezTo>
                  <a:cubicBezTo>
                    <a:pt x="85" y="22"/>
                    <a:pt x="83" y="22"/>
                    <a:pt x="82" y="22"/>
                  </a:cubicBezTo>
                  <a:cubicBezTo>
                    <a:pt x="82" y="22"/>
                    <a:pt x="89" y="18"/>
                    <a:pt x="85" y="17"/>
                  </a:cubicBezTo>
                  <a:cubicBezTo>
                    <a:pt x="84" y="17"/>
                    <a:pt x="82" y="16"/>
                    <a:pt x="80" y="16"/>
                  </a:cubicBezTo>
                  <a:cubicBezTo>
                    <a:pt x="78" y="16"/>
                    <a:pt x="80" y="14"/>
                    <a:pt x="78" y="14"/>
                  </a:cubicBezTo>
                  <a:cubicBezTo>
                    <a:pt x="75" y="14"/>
                    <a:pt x="73" y="14"/>
                    <a:pt x="70" y="14"/>
                  </a:cubicBezTo>
                  <a:cubicBezTo>
                    <a:pt x="68" y="14"/>
                    <a:pt x="67" y="13"/>
                    <a:pt x="65" y="14"/>
                  </a:cubicBezTo>
                  <a:cubicBezTo>
                    <a:pt x="64" y="14"/>
                    <a:pt x="55" y="16"/>
                    <a:pt x="55" y="17"/>
                  </a:cubicBezTo>
                  <a:cubicBezTo>
                    <a:pt x="55" y="17"/>
                    <a:pt x="56" y="17"/>
                    <a:pt x="56" y="18"/>
                  </a:cubicBezTo>
                  <a:cubicBezTo>
                    <a:pt x="56" y="18"/>
                    <a:pt x="53" y="18"/>
                    <a:pt x="52" y="18"/>
                  </a:cubicBezTo>
                  <a:cubicBezTo>
                    <a:pt x="51" y="18"/>
                    <a:pt x="50" y="17"/>
                    <a:pt x="49" y="16"/>
                  </a:cubicBezTo>
                  <a:cubicBezTo>
                    <a:pt x="48" y="16"/>
                    <a:pt x="47" y="17"/>
                    <a:pt x="46" y="17"/>
                  </a:cubicBezTo>
                  <a:cubicBezTo>
                    <a:pt x="45" y="17"/>
                    <a:pt x="43" y="16"/>
                    <a:pt x="42" y="16"/>
                  </a:cubicBezTo>
                  <a:cubicBezTo>
                    <a:pt x="41" y="16"/>
                    <a:pt x="42" y="18"/>
                    <a:pt x="41" y="18"/>
                  </a:cubicBezTo>
                  <a:cubicBezTo>
                    <a:pt x="40" y="18"/>
                    <a:pt x="39" y="16"/>
                    <a:pt x="38" y="16"/>
                  </a:cubicBezTo>
                  <a:cubicBezTo>
                    <a:pt x="35" y="16"/>
                    <a:pt x="39" y="15"/>
                    <a:pt x="39" y="14"/>
                  </a:cubicBezTo>
                  <a:cubicBezTo>
                    <a:pt x="39" y="13"/>
                    <a:pt x="35" y="12"/>
                    <a:pt x="34" y="12"/>
                  </a:cubicBezTo>
                  <a:cubicBezTo>
                    <a:pt x="34" y="12"/>
                    <a:pt x="30" y="13"/>
                    <a:pt x="30" y="13"/>
                  </a:cubicBezTo>
                  <a:cubicBezTo>
                    <a:pt x="30" y="12"/>
                    <a:pt x="32" y="12"/>
                    <a:pt x="32" y="12"/>
                  </a:cubicBezTo>
                  <a:cubicBezTo>
                    <a:pt x="32" y="11"/>
                    <a:pt x="27" y="10"/>
                    <a:pt x="28" y="9"/>
                  </a:cubicBezTo>
                  <a:cubicBezTo>
                    <a:pt x="28" y="9"/>
                    <a:pt x="38" y="10"/>
                    <a:pt x="38" y="10"/>
                  </a:cubicBezTo>
                  <a:cubicBezTo>
                    <a:pt x="38" y="9"/>
                    <a:pt x="34" y="8"/>
                    <a:pt x="33" y="7"/>
                  </a:cubicBezTo>
                  <a:cubicBezTo>
                    <a:pt x="32" y="7"/>
                    <a:pt x="30" y="7"/>
                    <a:pt x="28" y="7"/>
                  </a:cubicBezTo>
                  <a:cubicBezTo>
                    <a:pt x="29" y="7"/>
                    <a:pt x="31" y="7"/>
                    <a:pt x="32" y="6"/>
                  </a:cubicBezTo>
                  <a:cubicBezTo>
                    <a:pt x="32" y="5"/>
                    <a:pt x="27" y="5"/>
                    <a:pt x="27" y="5"/>
                  </a:cubicBezTo>
                  <a:cubicBezTo>
                    <a:pt x="23" y="5"/>
                    <a:pt x="21" y="6"/>
                    <a:pt x="17" y="7"/>
                  </a:cubicBezTo>
                  <a:cubicBezTo>
                    <a:pt x="17" y="7"/>
                    <a:pt x="18" y="7"/>
                    <a:pt x="1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3" name="Freeform 601">
              <a:extLst>
                <a:ext uri="{FF2B5EF4-FFF2-40B4-BE49-F238E27FC236}">
                  <a16:creationId xmlns:a16="http://schemas.microsoft.com/office/drawing/2014/main" id="{FCD275BA-4ECC-0A49-A725-741B1861B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3980797"/>
              <a:ext cx="550956" cy="347225"/>
            </a:xfrm>
            <a:custGeom>
              <a:avLst/>
              <a:gdLst>
                <a:gd name="T0" fmla="*/ 55 w 59"/>
                <a:gd name="T1" fmla="*/ 21 h 37"/>
                <a:gd name="T2" fmla="*/ 46 w 59"/>
                <a:gd name="T3" fmla="*/ 20 h 37"/>
                <a:gd name="T4" fmla="*/ 46 w 59"/>
                <a:gd name="T5" fmla="*/ 18 h 37"/>
                <a:gd name="T6" fmla="*/ 44 w 59"/>
                <a:gd name="T7" fmla="*/ 15 h 37"/>
                <a:gd name="T8" fmla="*/ 44 w 59"/>
                <a:gd name="T9" fmla="*/ 11 h 37"/>
                <a:gd name="T10" fmla="*/ 43 w 59"/>
                <a:gd name="T11" fmla="*/ 15 h 37"/>
                <a:gd name="T12" fmla="*/ 35 w 59"/>
                <a:gd name="T13" fmla="*/ 10 h 37"/>
                <a:gd name="T14" fmla="*/ 24 w 59"/>
                <a:gd name="T15" fmla="*/ 2 h 37"/>
                <a:gd name="T16" fmla="*/ 12 w 59"/>
                <a:gd name="T17" fmla="*/ 1 h 37"/>
                <a:gd name="T18" fmla="*/ 12 w 59"/>
                <a:gd name="T19" fmla="*/ 3 h 37"/>
                <a:gd name="T20" fmla="*/ 6 w 59"/>
                <a:gd name="T21" fmla="*/ 5 h 37"/>
                <a:gd name="T22" fmla="*/ 11 w 59"/>
                <a:gd name="T23" fmla="*/ 9 h 37"/>
                <a:gd name="T24" fmla="*/ 6 w 59"/>
                <a:gd name="T25" fmla="*/ 9 h 37"/>
                <a:gd name="T26" fmla="*/ 5 w 59"/>
                <a:gd name="T27" fmla="*/ 11 h 37"/>
                <a:gd name="T28" fmla="*/ 6 w 59"/>
                <a:gd name="T29" fmla="*/ 14 h 37"/>
                <a:gd name="T30" fmla="*/ 10 w 59"/>
                <a:gd name="T31" fmla="*/ 14 h 37"/>
                <a:gd name="T32" fmla="*/ 0 w 59"/>
                <a:gd name="T33" fmla="*/ 15 h 37"/>
                <a:gd name="T34" fmla="*/ 7 w 59"/>
                <a:gd name="T35" fmla="*/ 20 h 37"/>
                <a:gd name="T36" fmla="*/ 8 w 59"/>
                <a:gd name="T37" fmla="*/ 23 h 37"/>
                <a:gd name="T38" fmla="*/ 14 w 59"/>
                <a:gd name="T39" fmla="*/ 23 h 37"/>
                <a:gd name="T40" fmla="*/ 26 w 59"/>
                <a:gd name="T41" fmla="*/ 23 h 37"/>
                <a:gd name="T42" fmla="*/ 28 w 59"/>
                <a:gd name="T43" fmla="*/ 24 h 37"/>
                <a:gd name="T44" fmla="*/ 16 w 59"/>
                <a:gd name="T45" fmla="*/ 25 h 37"/>
                <a:gd name="T46" fmla="*/ 16 w 59"/>
                <a:gd name="T47" fmla="*/ 30 h 37"/>
                <a:gd name="T48" fmla="*/ 19 w 59"/>
                <a:gd name="T49" fmla="*/ 33 h 37"/>
                <a:gd name="T50" fmla="*/ 32 w 59"/>
                <a:gd name="T51" fmla="*/ 35 h 37"/>
                <a:gd name="T52" fmla="*/ 34 w 59"/>
                <a:gd name="T53" fmla="*/ 36 h 37"/>
                <a:gd name="T54" fmla="*/ 40 w 59"/>
                <a:gd name="T55" fmla="*/ 35 h 37"/>
                <a:gd name="T56" fmla="*/ 41 w 59"/>
                <a:gd name="T57" fmla="*/ 35 h 37"/>
                <a:gd name="T58" fmla="*/ 41 w 59"/>
                <a:gd name="T59" fmla="*/ 29 h 37"/>
                <a:gd name="T60" fmla="*/ 46 w 59"/>
                <a:gd name="T61" fmla="*/ 30 h 37"/>
                <a:gd name="T62" fmla="*/ 51 w 59"/>
                <a:gd name="T63" fmla="*/ 28 h 37"/>
                <a:gd name="T64" fmla="*/ 54 w 59"/>
                <a:gd name="T65" fmla="*/ 26 h 37"/>
                <a:gd name="T66" fmla="*/ 58 w 59"/>
                <a:gd name="T67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37">
                  <a:moveTo>
                    <a:pt x="58" y="24"/>
                  </a:moveTo>
                  <a:cubicBezTo>
                    <a:pt x="58" y="22"/>
                    <a:pt x="56" y="22"/>
                    <a:pt x="55" y="21"/>
                  </a:cubicBezTo>
                  <a:cubicBezTo>
                    <a:pt x="54" y="20"/>
                    <a:pt x="53" y="22"/>
                    <a:pt x="52" y="21"/>
                  </a:cubicBezTo>
                  <a:cubicBezTo>
                    <a:pt x="50" y="19"/>
                    <a:pt x="48" y="21"/>
                    <a:pt x="46" y="20"/>
                  </a:cubicBezTo>
                  <a:cubicBezTo>
                    <a:pt x="46" y="20"/>
                    <a:pt x="48" y="19"/>
                    <a:pt x="48" y="18"/>
                  </a:cubicBezTo>
                  <a:cubicBezTo>
                    <a:pt x="48" y="18"/>
                    <a:pt x="46" y="18"/>
                    <a:pt x="46" y="18"/>
                  </a:cubicBezTo>
                  <a:cubicBezTo>
                    <a:pt x="46" y="17"/>
                    <a:pt x="47" y="17"/>
                    <a:pt x="47" y="16"/>
                  </a:cubicBezTo>
                  <a:cubicBezTo>
                    <a:pt x="47" y="15"/>
                    <a:pt x="44" y="16"/>
                    <a:pt x="44" y="15"/>
                  </a:cubicBezTo>
                  <a:cubicBezTo>
                    <a:pt x="43" y="15"/>
                    <a:pt x="45" y="14"/>
                    <a:pt x="45" y="14"/>
                  </a:cubicBezTo>
                  <a:cubicBezTo>
                    <a:pt x="46" y="13"/>
                    <a:pt x="44" y="12"/>
                    <a:pt x="44" y="11"/>
                  </a:cubicBezTo>
                  <a:cubicBezTo>
                    <a:pt x="43" y="10"/>
                    <a:pt x="38" y="11"/>
                    <a:pt x="38" y="11"/>
                  </a:cubicBezTo>
                  <a:cubicBezTo>
                    <a:pt x="38" y="12"/>
                    <a:pt x="43" y="14"/>
                    <a:pt x="43" y="15"/>
                  </a:cubicBezTo>
                  <a:cubicBezTo>
                    <a:pt x="42" y="16"/>
                    <a:pt x="39" y="14"/>
                    <a:pt x="38" y="13"/>
                  </a:cubicBezTo>
                  <a:cubicBezTo>
                    <a:pt x="36" y="12"/>
                    <a:pt x="39" y="10"/>
                    <a:pt x="35" y="10"/>
                  </a:cubicBezTo>
                  <a:cubicBezTo>
                    <a:pt x="33" y="10"/>
                    <a:pt x="30" y="10"/>
                    <a:pt x="29" y="8"/>
                  </a:cubicBezTo>
                  <a:cubicBezTo>
                    <a:pt x="28" y="6"/>
                    <a:pt x="26" y="3"/>
                    <a:pt x="24" y="2"/>
                  </a:cubicBezTo>
                  <a:cubicBezTo>
                    <a:pt x="21" y="1"/>
                    <a:pt x="18" y="0"/>
                    <a:pt x="16" y="0"/>
                  </a:cubicBezTo>
                  <a:cubicBezTo>
                    <a:pt x="15" y="0"/>
                    <a:pt x="10" y="0"/>
                    <a:pt x="12" y="1"/>
                  </a:cubicBezTo>
                  <a:cubicBezTo>
                    <a:pt x="13" y="1"/>
                    <a:pt x="17" y="2"/>
                    <a:pt x="17" y="2"/>
                  </a:cubicBezTo>
                  <a:cubicBezTo>
                    <a:pt x="17" y="4"/>
                    <a:pt x="13" y="3"/>
                    <a:pt x="12" y="3"/>
                  </a:cubicBezTo>
                  <a:cubicBezTo>
                    <a:pt x="12" y="3"/>
                    <a:pt x="13" y="4"/>
                    <a:pt x="13" y="4"/>
                  </a:cubicBezTo>
                  <a:cubicBezTo>
                    <a:pt x="13" y="5"/>
                    <a:pt x="7" y="2"/>
                    <a:pt x="6" y="5"/>
                  </a:cubicBezTo>
                  <a:cubicBezTo>
                    <a:pt x="6" y="5"/>
                    <a:pt x="11" y="7"/>
                    <a:pt x="12" y="7"/>
                  </a:cubicBezTo>
                  <a:cubicBezTo>
                    <a:pt x="10" y="6"/>
                    <a:pt x="11" y="9"/>
                    <a:pt x="11" y="9"/>
                  </a:cubicBezTo>
                  <a:cubicBezTo>
                    <a:pt x="11" y="10"/>
                    <a:pt x="4" y="7"/>
                    <a:pt x="3" y="8"/>
                  </a:cubicBezTo>
                  <a:cubicBezTo>
                    <a:pt x="3" y="7"/>
                    <a:pt x="6" y="8"/>
                    <a:pt x="6" y="9"/>
                  </a:cubicBezTo>
                  <a:cubicBezTo>
                    <a:pt x="6" y="8"/>
                    <a:pt x="4" y="9"/>
                    <a:pt x="4" y="9"/>
                  </a:cubicBezTo>
                  <a:cubicBezTo>
                    <a:pt x="3" y="10"/>
                    <a:pt x="5" y="11"/>
                    <a:pt x="5" y="11"/>
                  </a:cubicBezTo>
                  <a:cubicBezTo>
                    <a:pt x="6" y="12"/>
                    <a:pt x="2" y="12"/>
                    <a:pt x="1" y="12"/>
                  </a:cubicBezTo>
                  <a:cubicBezTo>
                    <a:pt x="2" y="12"/>
                    <a:pt x="4" y="13"/>
                    <a:pt x="6" y="14"/>
                  </a:cubicBezTo>
                  <a:cubicBezTo>
                    <a:pt x="8" y="14"/>
                    <a:pt x="10" y="13"/>
                    <a:pt x="12" y="13"/>
                  </a:cubicBezTo>
                  <a:cubicBezTo>
                    <a:pt x="12" y="13"/>
                    <a:pt x="10" y="14"/>
                    <a:pt x="10" y="14"/>
                  </a:cubicBezTo>
                  <a:cubicBezTo>
                    <a:pt x="10" y="15"/>
                    <a:pt x="11" y="15"/>
                    <a:pt x="11" y="15"/>
                  </a:cubicBezTo>
                  <a:cubicBezTo>
                    <a:pt x="11" y="16"/>
                    <a:pt x="0" y="15"/>
                    <a:pt x="0" y="15"/>
                  </a:cubicBezTo>
                  <a:cubicBezTo>
                    <a:pt x="0" y="15"/>
                    <a:pt x="2" y="18"/>
                    <a:pt x="2" y="18"/>
                  </a:cubicBezTo>
                  <a:cubicBezTo>
                    <a:pt x="3" y="19"/>
                    <a:pt x="7" y="21"/>
                    <a:pt x="7" y="20"/>
                  </a:cubicBezTo>
                  <a:cubicBezTo>
                    <a:pt x="7" y="21"/>
                    <a:pt x="5" y="20"/>
                    <a:pt x="6" y="22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9" y="24"/>
                    <a:pt x="10" y="23"/>
                    <a:pt x="11" y="23"/>
                  </a:cubicBezTo>
                  <a:cubicBezTo>
                    <a:pt x="12" y="22"/>
                    <a:pt x="13" y="24"/>
                    <a:pt x="14" y="23"/>
                  </a:cubicBezTo>
                  <a:cubicBezTo>
                    <a:pt x="17" y="22"/>
                    <a:pt x="19" y="21"/>
                    <a:pt x="21" y="22"/>
                  </a:cubicBezTo>
                  <a:cubicBezTo>
                    <a:pt x="23" y="23"/>
                    <a:pt x="24" y="23"/>
                    <a:pt x="26" y="23"/>
                  </a:cubicBezTo>
                  <a:cubicBezTo>
                    <a:pt x="25" y="23"/>
                    <a:pt x="23" y="23"/>
                    <a:pt x="21" y="23"/>
                  </a:cubicBezTo>
                  <a:cubicBezTo>
                    <a:pt x="23" y="23"/>
                    <a:pt x="27" y="23"/>
                    <a:pt x="28" y="24"/>
                  </a:cubicBezTo>
                  <a:cubicBezTo>
                    <a:pt x="28" y="24"/>
                    <a:pt x="23" y="25"/>
                    <a:pt x="23" y="25"/>
                  </a:cubicBezTo>
                  <a:cubicBezTo>
                    <a:pt x="21" y="25"/>
                    <a:pt x="18" y="25"/>
                    <a:pt x="16" y="25"/>
                  </a:cubicBezTo>
                  <a:cubicBezTo>
                    <a:pt x="16" y="26"/>
                    <a:pt x="12" y="27"/>
                    <a:pt x="13" y="27"/>
                  </a:cubicBezTo>
                  <a:cubicBezTo>
                    <a:pt x="14" y="28"/>
                    <a:pt x="15" y="28"/>
                    <a:pt x="16" y="30"/>
                  </a:cubicBezTo>
                  <a:cubicBezTo>
                    <a:pt x="16" y="32"/>
                    <a:pt x="22" y="30"/>
                    <a:pt x="23" y="32"/>
                  </a:cubicBezTo>
                  <a:cubicBezTo>
                    <a:pt x="23" y="32"/>
                    <a:pt x="19" y="32"/>
                    <a:pt x="19" y="33"/>
                  </a:cubicBezTo>
                  <a:cubicBezTo>
                    <a:pt x="20" y="34"/>
                    <a:pt x="25" y="36"/>
                    <a:pt x="26" y="36"/>
                  </a:cubicBezTo>
                  <a:cubicBezTo>
                    <a:pt x="26" y="36"/>
                    <a:pt x="32" y="36"/>
                    <a:pt x="32" y="35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3"/>
                    <a:pt x="35" y="36"/>
                    <a:pt x="34" y="36"/>
                  </a:cubicBezTo>
                  <a:cubicBezTo>
                    <a:pt x="35" y="36"/>
                    <a:pt x="33" y="33"/>
                    <a:pt x="33" y="32"/>
                  </a:cubicBezTo>
                  <a:cubicBezTo>
                    <a:pt x="35" y="31"/>
                    <a:pt x="37" y="37"/>
                    <a:pt x="40" y="35"/>
                  </a:cubicBezTo>
                  <a:cubicBezTo>
                    <a:pt x="41" y="34"/>
                    <a:pt x="39" y="32"/>
                    <a:pt x="40" y="32"/>
                  </a:cubicBezTo>
                  <a:cubicBezTo>
                    <a:pt x="41" y="32"/>
                    <a:pt x="41" y="34"/>
                    <a:pt x="41" y="35"/>
                  </a:cubicBezTo>
                  <a:cubicBezTo>
                    <a:pt x="42" y="35"/>
                    <a:pt x="43" y="31"/>
                    <a:pt x="42" y="31"/>
                  </a:cubicBezTo>
                  <a:cubicBezTo>
                    <a:pt x="42" y="30"/>
                    <a:pt x="42" y="29"/>
                    <a:pt x="41" y="29"/>
                  </a:cubicBezTo>
                  <a:cubicBezTo>
                    <a:pt x="41" y="28"/>
                    <a:pt x="42" y="26"/>
                    <a:pt x="43" y="27"/>
                  </a:cubicBezTo>
                  <a:cubicBezTo>
                    <a:pt x="44" y="28"/>
                    <a:pt x="43" y="32"/>
                    <a:pt x="46" y="30"/>
                  </a:cubicBezTo>
                  <a:cubicBezTo>
                    <a:pt x="47" y="29"/>
                    <a:pt x="50" y="25"/>
                    <a:pt x="52" y="27"/>
                  </a:cubicBezTo>
                  <a:cubicBezTo>
                    <a:pt x="53" y="27"/>
                    <a:pt x="51" y="28"/>
                    <a:pt x="51" y="28"/>
                  </a:cubicBezTo>
                  <a:cubicBezTo>
                    <a:pt x="51" y="28"/>
                    <a:pt x="56" y="27"/>
                    <a:pt x="56" y="27"/>
                  </a:cubicBezTo>
                  <a:cubicBezTo>
                    <a:pt x="56" y="27"/>
                    <a:pt x="54" y="27"/>
                    <a:pt x="54" y="26"/>
                  </a:cubicBezTo>
                  <a:cubicBezTo>
                    <a:pt x="54" y="25"/>
                    <a:pt x="59" y="25"/>
                    <a:pt x="58" y="24"/>
                  </a:cubicBezTo>
                  <a:cubicBezTo>
                    <a:pt x="58" y="22"/>
                    <a:pt x="58" y="25"/>
                    <a:pt x="58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4" name="Freeform 602">
              <a:extLst>
                <a:ext uri="{FF2B5EF4-FFF2-40B4-BE49-F238E27FC236}">
                  <a16:creationId xmlns:a16="http://schemas.microsoft.com/office/drawing/2014/main" id="{EE1661D2-8E0B-A440-AA3D-52392CD4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34" y="3767367"/>
              <a:ext cx="1455416" cy="758159"/>
            </a:xfrm>
            <a:custGeom>
              <a:avLst/>
              <a:gdLst>
                <a:gd name="T0" fmla="*/ 15 w 156"/>
                <a:gd name="T1" fmla="*/ 77 h 81"/>
                <a:gd name="T2" fmla="*/ 27 w 156"/>
                <a:gd name="T3" fmla="*/ 76 h 81"/>
                <a:gd name="T4" fmla="*/ 37 w 156"/>
                <a:gd name="T5" fmla="*/ 78 h 81"/>
                <a:gd name="T6" fmla="*/ 48 w 156"/>
                <a:gd name="T7" fmla="*/ 77 h 81"/>
                <a:gd name="T8" fmla="*/ 65 w 156"/>
                <a:gd name="T9" fmla="*/ 76 h 81"/>
                <a:gd name="T10" fmla="*/ 59 w 156"/>
                <a:gd name="T11" fmla="*/ 70 h 81"/>
                <a:gd name="T12" fmla="*/ 50 w 156"/>
                <a:gd name="T13" fmla="*/ 65 h 81"/>
                <a:gd name="T14" fmla="*/ 73 w 156"/>
                <a:gd name="T15" fmla="*/ 61 h 81"/>
                <a:gd name="T16" fmla="*/ 76 w 156"/>
                <a:gd name="T17" fmla="*/ 55 h 81"/>
                <a:gd name="T18" fmla="*/ 71 w 156"/>
                <a:gd name="T19" fmla="*/ 50 h 81"/>
                <a:gd name="T20" fmla="*/ 72 w 156"/>
                <a:gd name="T21" fmla="*/ 48 h 81"/>
                <a:gd name="T22" fmla="*/ 78 w 156"/>
                <a:gd name="T23" fmla="*/ 45 h 81"/>
                <a:gd name="T24" fmla="*/ 90 w 156"/>
                <a:gd name="T25" fmla="*/ 44 h 81"/>
                <a:gd name="T26" fmla="*/ 105 w 156"/>
                <a:gd name="T27" fmla="*/ 37 h 81"/>
                <a:gd name="T28" fmla="*/ 105 w 156"/>
                <a:gd name="T29" fmla="*/ 32 h 81"/>
                <a:gd name="T30" fmla="*/ 136 w 156"/>
                <a:gd name="T31" fmla="*/ 21 h 81"/>
                <a:gd name="T32" fmla="*/ 115 w 156"/>
                <a:gd name="T33" fmla="*/ 23 h 81"/>
                <a:gd name="T34" fmla="*/ 134 w 156"/>
                <a:gd name="T35" fmla="*/ 18 h 81"/>
                <a:gd name="T36" fmla="*/ 146 w 156"/>
                <a:gd name="T37" fmla="*/ 10 h 81"/>
                <a:gd name="T38" fmla="*/ 133 w 156"/>
                <a:gd name="T39" fmla="*/ 5 h 81"/>
                <a:gd name="T40" fmla="*/ 121 w 156"/>
                <a:gd name="T41" fmla="*/ 5 h 81"/>
                <a:gd name="T42" fmla="*/ 100 w 156"/>
                <a:gd name="T43" fmla="*/ 2 h 81"/>
                <a:gd name="T44" fmla="*/ 91 w 156"/>
                <a:gd name="T45" fmla="*/ 5 h 81"/>
                <a:gd name="T46" fmla="*/ 80 w 156"/>
                <a:gd name="T47" fmla="*/ 8 h 81"/>
                <a:gd name="T48" fmla="*/ 58 w 156"/>
                <a:gd name="T49" fmla="*/ 4 h 81"/>
                <a:gd name="T50" fmla="*/ 52 w 156"/>
                <a:gd name="T51" fmla="*/ 5 h 81"/>
                <a:gd name="T52" fmla="*/ 46 w 156"/>
                <a:gd name="T53" fmla="*/ 10 h 81"/>
                <a:gd name="T54" fmla="*/ 45 w 156"/>
                <a:gd name="T55" fmla="*/ 12 h 81"/>
                <a:gd name="T56" fmla="*/ 31 w 156"/>
                <a:gd name="T57" fmla="*/ 10 h 81"/>
                <a:gd name="T58" fmla="*/ 34 w 156"/>
                <a:gd name="T59" fmla="*/ 16 h 81"/>
                <a:gd name="T60" fmla="*/ 23 w 156"/>
                <a:gd name="T61" fmla="*/ 16 h 81"/>
                <a:gd name="T62" fmla="*/ 5 w 156"/>
                <a:gd name="T63" fmla="*/ 17 h 81"/>
                <a:gd name="T64" fmla="*/ 11 w 156"/>
                <a:gd name="T65" fmla="*/ 21 h 81"/>
                <a:gd name="T66" fmla="*/ 13 w 156"/>
                <a:gd name="T67" fmla="*/ 26 h 81"/>
                <a:gd name="T68" fmla="*/ 23 w 156"/>
                <a:gd name="T69" fmla="*/ 27 h 81"/>
                <a:gd name="T70" fmla="*/ 20 w 156"/>
                <a:gd name="T71" fmla="*/ 31 h 81"/>
                <a:gd name="T72" fmla="*/ 26 w 156"/>
                <a:gd name="T73" fmla="*/ 30 h 81"/>
                <a:gd name="T74" fmla="*/ 42 w 156"/>
                <a:gd name="T75" fmla="*/ 30 h 81"/>
                <a:gd name="T76" fmla="*/ 52 w 156"/>
                <a:gd name="T77" fmla="*/ 31 h 81"/>
                <a:gd name="T78" fmla="*/ 73 w 156"/>
                <a:gd name="T79" fmla="*/ 21 h 81"/>
                <a:gd name="T80" fmla="*/ 60 w 156"/>
                <a:gd name="T81" fmla="*/ 31 h 81"/>
                <a:gd name="T82" fmla="*/ 44 w 156"/>
                <a:gd name="T83" fmla="*/ 35 h 81"/>
                <a:gd name="T84" fmla="*/ 58 w 156"/>
                <a:gd name="T85" fmla="*/ 42 h 81"/>
                <a:gd name="T86" fmla="*/ 32 w 156"/>
                <a:gd name="T87" fmla="*/ 39 h 81"/>
                <a:gd name="T88" fmla="*/ 42 w 156"/>
                <a:gd name="T89" fmla="*/ 50 h 81"/>
                <a:gd name="T90" fmla="*/ 44 w 156"/>
                <a:gd name="T91" fmla="*/ 52 h 81"/>
                <a:gd name="T92" fmla="*/ 30 w 156"/>
                <a:gd name="T93" fmla="*/ 52 h 81"/>
                <a:gd name="T94" fmla="*/ 27 w 156"/>
                <a:gd name="T95" fmla="*/ 59 h 81"/>
                <a:gd name="T96" fmla="*/ 36 w 156"/>
                <a:gd name="T97" fmla="*/ 57 h 81"/>
                <a:gd name="T98" fmla="*/ 34 w 156"/>
                <a:gd name="T99" fmla="*/ 60 h 81"/>
                <a:gd name="T100" fmla="*/ 37 w 156"/>
                <a:gd name="T101" fmla="*/ 65 h 81"/>
                <a:gd name="T102" fmla="*/ 38 w 156"/>
                <a:gd name="T103" fmla="*/ 68 h 81"/>
                <a:gd name="T104" fmla="*/ 19 w 156"/>
                <a:gd name="T10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81">
                  <a:moveTo>
                    <a:pt x="26" y="70"/>
                  </a:moveTo>
                  <a:cubicBezTo>
                    <a:pt x="22" y="70"/>
                    <a:pt x="17" y="70"/>
                    <a:pt x="13" y="71"/>
                  </a:cubicBezTo>
                  <a:cubicBezTo>
                    <a:pt x="11" y="72"/>
                    <a:pt x="11" y="75"/>
                    <a:pt x="12" y="76"/>
                  </a:cubicBezTo>
                  <a:cubicBezTo>
                    <a:pt x="13" y="77"/>
                    <a:pt x="15" y="78"/>
                    <a:pt x="15" y="77"/>
                  </a:cubicBezTo>
                  <a:cubicBezTo>
                    <a:pt x="17" y="77"/>
                    <a:pt x="16" y="76"/>
                    <a:pt x="17" y="75"/>
                  </a:cubicBezTo>
                  <a:cubicBezTo>
                    <a:pt x="17" y="75"/>
                    <a:pt x="17" y="78"/>
                    <a:pt x="17" y="78"/>
                  </a:cubicBezTo>
                  <a:cubicBezTo>
                    <a:pt x="19" y="78"/>
                    <a:pt x="22" y="78"/>
                    <a:pt x="24" y="78"/>
                  </a:cubicBezTo>
                  <a:cubicBezTo>
                    <a:pt x="26" y="78"/>
                    <a:pt x="26" y="76"/>
                    <a:pt x="27" y="76"/>
                  </a:cubicBezTo>
                  <a:cubicBezTo>
                    <a:pt x="29" y="76"/>
                    <a:pt x="27" y="78"/>
                    <a:pt x="27" y="78"/>
                  </a:cubicBezTo>
                  <a:cubicBezTo>
                    <a:pt x="27" y="78"/>
                    <a:pt x="37" y="79"/>
                    <a:pt x="37" y="78"/>
                  </a:cubicBezTo>
                  <a:cubicBezTo>
                    <a:pt x="37" y="78"/>
                    <a:pt x="35" y="77"/>
                    <a:pt x="34" y="76"/>
                  </a:cubicBezTo>
                  <a:cubicBezTo>
                    <a:pt x="34" y="76"/>
                    <a:pt x="38" y="77"/>
                    <a:pt x="37" y="78"/>
                  </a:cubicBezTo>
                  <a:cubicBezTo>
                    <a:pt x="38" y="77"/>
                    <a:pt x="37" y="76"/>
                    <a:pt x="38" y="76"/>
                  </a:cubicBezTo>
                  <a:cubicBezTo>
                    <a:pt x="38" y="76"/>
                    <a:pt x="40" y="77"/>
                    <a:pt x="41" y="77"/>
                  </a:cubicBezTo>
                  <a:cubicBezTo>
                    <a:pt x="43" y="79"/>
                    <a:pt x="41" y="76"/>
                    <a:pt x="42" y="75"/>
                  </a:cubicBezTo>
                  <a:cubicBezTo>
                    <a:pt x="42" y="75"/>
                    <a:pt x="48" y="78"/>
                    <a:pt x="48" y="77"/>
                  </a:cubicBezTo>
                  <a:cubicBezTo>
                    <a:pt x="48" y="76"/>
                    <a:pt x="46" y="76"/>
                    <a:pt x="46" y="75"/>
                  </a:cubicBezTo>
                  <a:cubicBezTo>
                    <a:pt x="46" y="75"/>
                    <a:pt x="53" y="76"/>
                    <a:pt x="53" y="76"/>
                  </a:cubicBezTo>
                  <a:cubicBezTo>
                    <a:pt x="57" y="76"/>
                    <a:pt x="52" y="79"/>
                    <a:pt x="52" y="80"/>
                  </a:cubicBezTo>
                  <a:cubicBezTo>
                    <a:pt x="52" y="81"/>
                    <a:pt x="64" y="76"/>
                    <a:pt x="65" y="76"/>
                  </a:cubicBezTo>
                  <a:cubicBezTo>
                    <a:pt x="67" y="76"/>
                    <a:pt x="72" y="73"/>
                    <a:pt x="68" y="72"/>
                  </a:cubicBezTo>
                  <a:cubicBezTo>
                    <a:pt x="66" y="71"/>
                    <a:pt x="63" y="73"/>
                    <a:pt x="61" y="72"/>
                  </a:cubicBezTo>
                  <a:cubicBezTo>
                    <a:pt x="61" y="72"/>
                    <a:pt x="63" y="70"/>
                    <a:pt x="63" y="70"/>
                  </a:cubicBezTo>
                  <a:cubicBezTo>
                    <a:pt x="63" y="69"/>
                    <a:pt x="60" y="70"/>
                    <a:pt x="59" y="70"/>
                  </a:cubicBezTo>
                  <a:cubicBezTo>
                    <a:pt x="57" y="70"/>
                    <a:pt x="56" y="68"/>
                    <a:pt x="54" y="68"/>
                  </a:cubicBezTo>
                  <a:cubicBezTo>
                    <a:pt x="53" y="69"/>
                    <a:pt x="50" y="70"/>
                    <a:pt x="48" y="69"/>
                  </a:cubicBezTo>
                  <a:cubicBezTo>
                    <a:pt x="49" y="69"/>
                    <a:pt x="50" y="69"/>
                    <a:pt x="51" y="69"/>
                  </a:cubicBezTo>
                  <a:cubicBezTo>
                    <a:pt x="52" y="68"/>
                    <a:pt x="50" y="66"/>
                    <a:pt x="50" y="65"/>
                  </a:cubicBezTo>
                  <a:cubicBezTo>
                    <a:pt x="50" y="67"/>
                    <a:pt x="59" y="68"/>
                    <a:pt x="60" y="68"/>
                  </a:cubicBezTo>
                  <a:cubicBezTo>
                    <a:pt x="61" y="68"/>
                    <a:pt x="63" y="68"/>
                    <a:pt x="65" y="68"/>
                  </a:cubicBezTo>
                  <a:cubicBezTo>
                    <a:pt x="67" y="68"/>
                    <a:pt x="69" y="65"/>
                    <a:pt x="68" y="64"/>
                  </a:cubicBezTo>
                  <a:cubicBezTo>
                    <a:pt x="65" y="61"/>
                    <a:pt x="71" y="61"/>
                    <a:pt x="73" y="61"/>
                  </a:cubicBezTo>
                  <a:cubicBezTo>
                    <a:pt x="74" y="61"/>
                    <a:pt x="79" y="61"/>
                    <a:pt x="80" y="60"/>
                  </a:cubicBezTo>
                  <a:cubicBezTo>
                    <a:pt x="80" y="60"/>
                    <a:pt x="75" y="58"/>
                    <a:pt x="75" y="58"/>
                  </a:cubicBezTo>
                  <a:cubicBezTo>
                    <a:pt x="77" y="57"/>
                    <a:pt x="81" y="59"/>
                    <a:pt x="82" y="57"/>
                  </a:cubicBezTo>
                  <a:cubicBezTo>
                    <a:pt x="83" y="56"/>
                    <a:pt x="77" y="55"/>
                    <a:pt x="76" y="55"/>
                  </a:cubicBezTo>
                  <a:cubicBezTo>
                    <a:pt x="77" y="55"/>
                    <a:pt x="84" y="54"/>
                    <a:pt x="85" y="53"/>
                  </a:cubicBezTo>
                  <a:cubicBezTo>
                    <a:pt x="87" y="52"/>
                    <a:pt x="77" y="50"/>
                    <a:pt x="77" y="51"/>
                  </a:cubicBezTo>
                  <a:cubicBezTo>
                    <a:pt x="77" y="50"/>
                    <a:pt x="79" y="50"/>
                    <a:pt x="79" y="50"/>
                  </a:cubicBezTo>
                  <a:cubicBezTo>
                    <a:pt x="79" y="49"/>
                    <a:pt x="72" y="50"/>
                    <a:pt x="71" y="50"/>
                  </a:cubicBezTo>
                  <a:cubicBezTo>
                    <a:pt x="69" y="50"/>
                    <a:pt x="68" y="51"/>
                    <a:pt x="66" y="52"/>
                  </a:cubicBezTo>
                  <a:cubicBezTo>
                    <a:pt x="67" y="52"/>
                    <a:pt x="70" y="49"/>
                    <a:pt x="68" y="49"/>
                  </a:cubicBezTo>
                  <a:cubicBezTo>
                    <a:pt x="68" y="49"/>
                    <a:pt x="64" y="49"/>
                    <a:pt x="64" y="48"/>
                  </a:cubicBezTo>
                  <a:cubicBezTo>
                    <a:pt x="64" y="48"/>
                    <a:pt x="71" y="48"/>
                    <a:pt x="72" y="48"/>
                  </a:cubicBezTo>
                  <a:cubicBezTo>
                    <a:pt x="71" y="48"/>
                    <a:pt x="68" y="47"/>
                    <a:pt x="68" y="47"/>
                  </a:cubicBezTo>
                  <a:cubicBezTo>
                    <a:pt x="69" y="46"/>
                    <a:pt x="72" y="48"/>
                    <a:pt x="74" y="47"/>
                  </a:cubicBezTo>
                  <a:cubicBezTo>
                    <a:pt x="73" y="47"/>
                    <a:pt x="69" y="46"/>
                    <a:pt x="69" y="46"/>
                  </a:cubicBezTo>
                  <a:cubicBezTo>
                    <a:pt x="69" y="45"/>
                    <a:pt x="77" y="46"/>
                    <a:pt x="78" y="45"/>
                  </a:cubicBezTo>
                  <a:cubicBezTo>
                    <a:pt x="78" y="45"/>
                    <a:pt x="75" y="44"/>
                    <a:pt x="75" y="44"/>
                  </a:cubicBezTo>
                  <a:cubicBezTo>
                    <a:pt x="74" y="44"/>
                    <a:pt x="77" y="44"/>
                    <a:pt x="77" y="44"/>
                  </a:cubicBezTo>
                  <a:cubicBezTo>
                    <a:pt x="79" y="45"/>
                    <a:pt x="80" y="46"/>
                    <a:pt x="82" y="46"/>
                  </a:cubicBezTo>
                  <a:cubicBezTo>
                    <a:pt x="84" y="46"/>
                    <a:pt x="87" y="45"/>
                    <a:pt x="90" y="44"/>
                  </a:cubicBezTo>
                  <a:cubicBezTo>
                    <a:pt x="98" y="43"/>
                    <a:pt x="85" y="42"/>
                    <a:pt x="84" y="40"/>
                  </a:cubicBezTo>
                  <a:cubicBezTo>
                    <a:pt x="84" y="39"/>
                    <a:pt x="93" y="40"/>
                    <a:pt x="94" y="41"/>
                  </a:cubicBezTo>
                  <a:cubicBezTo>
                    <a:pt x="96" y="42"/>
                    <a:pt x="97" y="42"/>
                    <a:pt x="100" y="41"/>
                  </a:cubicBezTo>
                  <a:cubicBezTo>
                    <a:pt x="101" y="41"/>
                    <a:pt x="106" y="39"/>
                    <a:pt x="105" y="37"/>
                  </a:cubicBezTo>
                  <a:cubicBezTo>
                    <a:pt x="105" y="36"/>
                    <a:pt x="94" y="41"/>
                    <a:pt x="97" y="36"/>
                  </a:cubicBezTo>
                  <a:cubicBezTo>
                    <a:pt x="96" y="37"/>
                    <a:pt x="101" y="37"/>
                    <a:pt x="101" y="37"/>
                  </a:cubicBezTo>
                  <a:cubicBezTo>
                    <a:pt x="104" y="37"/>
                    <a:pt x="106" y="36"/>
                    <a:pt x="108" y="36"/>
                  </a:cubicBezTo>
                  <a:cubicBezTo>
                    <a:pt x="108" y="35"/>
                    <a:pt x="105" y="32"/>
                    <a:pt x="105" y="32"/>
                  </a:cubicBezTo>
                  <a:cubicBezTo>
                    <a:pt x="106" y="32"/>
                    <a:pt x="107" y="33"/>
                    <a:pt x="107" y="34"/>
                  </a:cubicBezTo>
                  <a:cubicBezTo>
                    <a:pt x="108" y="35"/>
                    <a:pt x="110" y="34"/>
                    <a:pt x="111" y="34"/>
                  </a:cubicBezTo>
                  <a:cubicBezTo>
                    <a:pt x="114" y="32"/>
                    <a:pt x="116" y="30"/>
                    <a:pt x="119" y="29"/>
                  </a:cubicBezTo>
                  <a:cubicBezTo>
                    <a:pt x="121" y="28"/>
                    <a:pt x="136" y="22"/>
                    <a:pt x="136" y="21"/>
                  </a:cubicBezTo>
                  <a:cubicBezTo>
                    <a:pt x="136" y="20"/>
                    <a:pt x="123" y="23"/>
                    <a:pt x="122" y="23"/>
                  </a:cubicBezTo>
                  <a:cubicBezTo>
                    <a:pt x="119" y="24"/>
                    <a:pt x="116" y="24"/>
                    <a:pt x="112" y="25"/>
                  </a:cubicBezTo>
                  <a:cubicBezTo>
                    <a:pt x="112" y="25"/>
                    <a:pt x="108" y="25"/>
                    <a:pt x="108" y="25"/>
                  </a:cubicBezTo>
                  <a:cubicBezTo>
                    <a:pt x="108" y="24"/>
                    <a:pt x="114" y="24"/>
                    <a:pt x="115" y="23"/>
                  </a:cubicBezTo>
                  <a:cubicBezTo>
                    <a:pt x="116" y="23"/>
                    <a:pt x="123" y="22"/>
                    <a:pt x="123" y="21"/>
                  </a:cubicBezTo>
                  <a:cubicBezTo>
                    <a:pt x="123" y="22"/>
                    <a:pt x="113" y="20"/>
                    <a:pt x="114" y="19"/>
                  </a:cubicBezTo>
                  <a:cubicBezTo>
                    <a:pt x="114" y="19"/>
                    <a:pt x="126" y="20"/>
                    <a:pt x="127" y="19"/>
                  </a:cubicBezTo>
                  <a:cubicBezTo>
                    <a:pt x="129" y="19"/>
                    <a:pt x="132" y="18"/>
                    <a:pt x="134" y="18"/>
                  </a:cubicBezTo>
                  <a:cubicBezTo>
                    <a:pt x="135" y="18"/>
                    <a:pt x="137" y="18"/>
                    <a:pt x="138" y="18"/>
                  </a:cubicBezTo>
                  <a:cubicBezTo>
                    <a:pt x="142" y="17"/>
                    <a:pt x="146" y="16"/>
                    <a:pt x="149" y="15"/>
                  </a:cubicBezTo>
                  <a:cubicBezTo>
                    <a:pt x="149" y="15"/>
                    <a:pt x="156" y="11"/>
                    <a:pt x="153" y="10"/>
                  </a:cubicBezTo>
                  <a:cubicBezTo>
                    <a:pt x="151" y="10"/>
                    <a:pt x="148" y="10"/>
                    <a:pt x="146" y="10"/>
                  </a:cubicBezTo>
                  <a:cubicBezTo>
                    <a:pt x="145" y="9"/>
                    <a:pt x="143" y="10"/>
                    <a:pt x="143" y="9"/>
                  </a:cubicBezTo>
                  <a:cubicBezTo>
                    <a:pt x="143" y="7"/>
                    <a:pt x="141" y="7"/>
                    <a:pt x="141" y="5"/>
                  </a:cubicBezTo>
                  <a:cubicBezTo>
                    <a:pt x="141" y="5"/>
                    <a:pt x="137" y="6"/>
                    <a:pt x="136" y="6"/>
                  </a:cubicBezTo>
                  <a:cubicBezTo>
                    <a:pt x="135" y="5"/>
                    <a:pt x="134" y="3"/>
                    <a:pt x="133" y="5"/>
                  </a:cubicBezTo>
                  <a:cubicBezTo>
                    <a:pt x="133" y="5"/>
                    <a:pt x="127" y="6"/>
                    <a:pt x="126" y="6"/>
                  </a:cubicBezTo>
                  <a:cubicBezTo>
                    <a:pt x="124" y="7"/>
                    <a:pt x="122" y="7"/>
                    <a:pt x="120" y="7"/>
                  </a:cubicBezTo>
                  <a:cubicBezTo>
                    <a:pt x="120" y="7"/>
                    <a:pt x="116" y="7"/>
                    <a:pt x="116" y="7"/>
                  </a:cubicBezTo>
                  <a:cubicBezTo>
                    <a:pt x="116" y="6"/>
                    <a:pt x="120" y="6"/>
                    <a:pt x="121" y="5"/>
                  </a:cubicBezTo>
                  <a:cubicBezTo>
                    <a:pt x="123" y="5"/>
                    <a:pt x="125" y="4"/>
                    <a:pt x="126" y="3"/>
                  </a:cubicBezTo>
                  <a:cubicBezTo>
                    <a:pt x="124" y="6"/>
                    <a:pt x="103" y="0"/>
                    <a:pt x="102" y="2"/>
                  </a:cubicBezTo>
                  <a:cubicBezTo>
                    <a:pt x="102" y="3"/>
                    <a:pt x="104" y="3"/>
                    <a:pt x="105" y="4"/>
                  </a:cubicBezTo>
                  <a:cubicBezTo>
                    <a:pt x="105" y="5"/>
                    <a:pt x="100" y="2"/>
                    <a:pt x="100" y="2"/>
                  </a:cubicBezTo>
                  <a:cubicBezTo>
                    <a:pt x="98" y="1"/>
                    <a:pt x="95" y="2"/>
                    <a:pt x="94" y="2"/>
                  </a:cubicBezTo>
                  <a:cubicBezTo>
                    <a:pt x="93" y="2"/>
                    <a:pt x="90" y="2"/>
                    <a:pt x="91" y="3"/>
                  </a:cubicBezTo>
                  <a:cubicBezTo>
                    <a:pt x="92" y="4"/>
                    <a:pt x="94" y="7"/>
                    <a:pt x="95" y="6"/>
                  </a:cubicBezTo>
                  <a:cubicBezTo>
                    <a:pt x="95" y="7"/>
                    <a:pt x="91" y="6"/>
                    <a:pt x="91" y="5"/>
                  </a:cubicBezTo>
                  <a:cubicBezTo>
                    <a:pt x="88" y="5"/>
                    <a:pt x="87" y="2"/>
                    <a:pt x="85" y="2"/>
                  </a:cubicBezTo>
                  <a:cubicBezTo>
                    <a:pt x="81" y="2"/>
                    <a:pt x="78" y="2"/>
                    <a:pt x="75" y="2"/>
                  </a:cubicBezTo>
                  <a:cubicBezTo>
                    <a:pt x="70" y="3"/>
                    <a:pt x="73" y="4"/>
                    <a:pt x="76" y="5"/>
                  </a:cubicBezTo>
                  <a:cubicBezTo>
                    <a:pt x="77" y="6"/>
                    <a:pt x="79" y="7"/>
                    <a:pt x="80" y="8"/>
                  </a:cubicBezTo>
                  <a:cubicBezTo>
                    <a:pt x="80" y="8"/>
                    <a:pt x="77" y="10"/>
                    <a:pt x="77" y="10"/>
                  </a:cubicBezTo>
                  <a:cubicBezTo>
                    <a:pt x="76" y="10"/>
                    <a:pt x="78" y="9"/>
                    <a:pt x="78" y="9"/>
                  </a:cubicBezTo>
                  <a:cubicBezTo>
                    <a:pt x="78" y="8"/>
                    <a:pt x="71" y="4"/>
                    <a:pt x="70" y="4"/>
                  </a:cubicBezTo>
                  <a:cubicBezTo>
                    <a:pt x="66" y="4"/>
                    <a:pt x="62" y="3"/>
                    <a:pt x="58" y="4"/>
                  </a:cubicBezTo>
                  <a:cubicBezTo>
                    <a:pt x="58" y="4"/>
                    <a:pt x="60" y="6"/>
                    <a:pt x="61" y="6"/>
                  </a:cubicBezTo>
                  <a:cubicBezTo>
                    <a:pt x="62" y="6"/>
                    <a:pt x="64" y="7"/>
                    <a:pt x="66" y="6"/>
                  </a:cubicBezTo>
                  <a:cubicBezTo>
                    <a:pt x="64" y="7"/>
                    <a:pt x="61" y="8"/>
                    <a:pt x="59" y="7"/>
                  </a:cubicBezTo>
                  <a:cubicBezTo>
                    <a:pt x="58" y="7"/>
                    <a:pt x="51" y="4"/>
                    <a:pt x="52" y="5"/>
                  </a:cubicBezTo>
                  <a:cubicBezTo>
                    <a:pt x="52" y="4"/>
                    <a:pt x="57" y="10"/>
                    <a:pt x="53" y="9"/>
                  </a:cubicBezTo>
                  <a:cubicBezTo>
                    <a:pt x="52" y="8"/>
                    <a:pt x="49" y="7"/>
                    <a:pt x="47" y="8"/>
                  </a:cubicBezTo>
                  <a:cubicBezTo>
                    <a:pt x="48" y="8"/>
                    <a:pt x="51" y="9"/>
                    <a:pt x="51" y="9"/>
                  </a:cubicBezTo>
                  <a:cubicBezTo>
                    <a:pt x="50" y="10"/>
                    <a:pt x="46" y="8"/>
                    <a:pt x="46" y="10"/>
                  </a:cubicBezTo>
                  <a:cubicBezTo>
                    <a:pt x="46" y="11"/>
                    <a:pt x="50" y="12"/>
                    <a:pt x="51" y="13"/>
                  </a:cubicBezTo>
                  <a:cubicBezTo>
                    <a:pt x="54" y="13"/>
                    <a:pt x="61" y="14"/>
                    <a:pt x="61" y="17"/>
                  </a:cubicBezTo>
                  <a:cubicBezTo>
                    <a:pt x="61" y="16"/>
                    <a:pt x="54" y="15"/>
                    <a:pt x="52" y="14"/>
                  </a:cubicBezTo>
                  <a:cubicBezTo>
                    <a:pt x="50" y="14"/>
                    <a:pt x="47" y="11"/>
                    <a:pt x="45" y="12"/>
                  </a:cubicBezTo>
                  <a:cubicBezTo>
                    <a:pt x="45" y="12"/>
                    <a:pt x="48" y="14"/>
                    <a:pt x="48" y="14"/>
                  </a:cubicBezTo>
                  <a:cubicBezTo>
                    <a:pt x="48" y="14"/>
                    <a:pt x="45" y="15"/>
                    <a:pt x="45" y="14"/>
                  </a:cubicBezTo>
                  <a:cubicBezTo>
                    <a:pt x="43" y="13"/>
                    <a:pt x="42" y="12"/>
                    <a:pt x="40" y="11"/>
                  </a:cubicBezTo>
                  <a:cubicBezTo>
                    <a:pt x="39" y="10"/>
                    <a:pt x="31" y="10"/>
                    <a:pt x="31" y="10"/>
                  </a:cubicBezTo>
                  <a:cubicBezTo>
                    <a:pt x="31" y="11"/>
                    <a:pt x="34" y="11"/>
                    <a:pt x="31" y="12"/>
                  </a:cubicBezTo>
                  <a:cubicBezTo>
                    <a:pt x="30" y="12"/>
                    <a:pt x="25" y="14"/>
                    <a:pt x="25" y="14"/>
                  </a:cubicBezTo>
                  <a:cubicBezTo>
                    <a:pt x="26" y="14"/>
                    <a:pt x="29" y="13"/>
                    <a:pt x="29" y="13"/>
                  </a:cubicBezTo>
                  <a:cubicBezTo>
                    <a:pt x="30" y="14"/>
                    <a:pt x="34" y="16"/>
                    <a:pt x="34" y="16"/>
                  </a:cubicBezTo>
                  <a:cubicBezTo>
                    <a:pt x="34" y="16"/>
                    <a:pt x="31" y="15"/>
                    <a:pt x="31" y="16"/>
                  </a:cubicBezTo>
                  <a:cubicBezTo>
                    <a:pt x="31" y="16"/>
                    <a:pt x="32" y="19"/>
                    <a:pt x="30" y="17"/>
                  </a:cubicBezTo>
                  <a:cubicBezTo>
                    <a:pt x="29" y="16"/>
                    <a:pt x="28" y="14"/>
                    <a:pt x="26" y="15"/>
                  </a:cubicBezTo>
                  <a:cubicBezTo>
                    <a:pt x="25" y="15"/>
                    <a:pt x="24" y="17"/>
                    <a:pt x="23" y="16"/>
                  </a:cubicBezTo>
                  <a:cubicBezTo>
                    <a:pt x="22" y="15"/>
                    <a:pt x="21" y="14"/>
                    <a:pt x="19" y="14"/>
                  </a:cubicBezTo>
                  <a:cubicBezTo>
                    <a:pt x="18" y="14"/>
                    <a:pt x="15" y="15"/>
                    <a:pt x="14" y="16"/>
                  </a:cubicBezTo>
                  <a:cubicBezTo>
                    <a:pt x="12" y="17"/>
                    <a:pt x="13" y="18"/>
                    <a:pt x="10" y="17"/>
                  </a:cubicBezTo>
                  <a:cubicBezTo>
                    <a:pt x="8" y="16"/>
                    <a:pt x="7" y="17"/>
                    <a:pt x="5" y="17"/>
                  </a:cubicBezTo>
                  <a:cubicBezTo>
                    <a:pt x="4" y="18"/>
                    <a:pt x="0" y="18"/>
                    <a:pt x="0" y="19"/>
                  </a:cubicBezTo>
                  <a:cubicBezTo>
                    <a:pt x="0" y="21"/>
                    <a:pt x="9" y="19"/>
                    <a:pt x="9" y="20"/>
                  </a:cubicBezTo>
                  <a:cubicBezTo>
                    <a:pt x="9" y="21"/>
                    <a:pt x="6" y="21"/>
                    <a:pt x="5" y="22"/>
                  </a:cubicBezTo>
                  <a:cubicBezTo>
                    <a:pt x="5" y="21"/>
                    <a:pt x="10" y="21"/>
                    <a:pt x="11" y="21"/>
                  </a:cubicBezTo>
                  <a:cubicBezTo>
                    <a:pt x="12" y="21"/>
                    <a:pt x="17" y="21"/>
                    <a:pt x="17" y="21"/>
                  </a:cubicBezTo>
                  <a:cubicBezTo>
                    <a:pt x="17" y="21"/>
                    <a:pt x="15" y="22"/>
                    <a:pt x="14" y="22"/>
                  </a:cubicBezTo>
                  <a:cubicBezTo>
                    <a:pt x="12" y="22"/>
                    <a:pt x="11" y="22"/>
                    <a:pt x="9" y="24"/>
                  </a:cubicBezTo>
                  <a:cubicBezTo>
                    <a:pt x="5" y="26"/>
                    <a:pt x="12" y="26"/>
                    <a:pt x="13" y="26"/>
                  </a:cubicBezTo>
                  <a:cubicBezTo>
                    <a:pt x="17" y="27"/>
                    <a:pt x="20" y="27"/>
                    <a:pt x="24" y="26"/>
                  </a:cubicBezTo>
                  <a:cubicBezTo>
                    <a:pt x="26" y="25"/>
                    <a:pt x="31" y="22"/>
                    <a:pt x="34" y="24"/>
                  </a:cubicBezTo>
                  <a:cubicBezTo>
                    <a:pt x="34" y="24"/>
                    <a:pt x="29" y="26"/>
                    <a:pt x="29" y="26"/>
                  </a:cubicBezTo>
                  <a:cubicBezTo>
                    <a:pt x="27" y="26"/>
                    <a:pt x="25" y="26"/>
                    <a:pt x="23" y="27"/>
                  </a:cubicBezTo>
                  <a:cubicBezTo>
                    <a:pt x="22" y="27"/>
                    <a:pt x="20" y="27"/>
                    <a:pt x="18" y="27"/>
                  </a:cubicBezTo>
                  <a:cubicBezTo>
                    <a:pt x="16" y="28"/>
                    <a:pt x="14" y="27"/>
                    <a:pt x="12" y="28"/>
                  </a:cubicBezTo>
                  <a:cubicBezTo>
                    <a:pt x="13" y="28"/>
                    <a:pt x="16" y="29"/>
                    <a:pt x="16" y="29"/>
                  </a:cubicBezTo>
                  <a:cubicBezTo>
                    <a:pt x="17" y="30"/>
                    <a:pt x="18" y="31"/>
                    <a:pt x="20" y="31"/>
                  </a:cubicBezTo>
                  <a:cubicBezTo>
                    <a:pt x="24" y="31"/>
                    <a:pt x="26" y="28"/>
                    <a:pt x="30" y="27"/>
                  </a:cubicBezTo>
                  <a:cubicBezTo>
                    <a:pt x="31" y="27"/>
                    <a:pt x="44" y="26"/>
                    <a:pt x="44" y="25"/>
                  </a:cubicBezTo>
                  <a:cubicBezTo>
                    <a:pt x="44" y="26"/>
                    <a:pt x="38" y="26"/>
                    <a:pt x="37" y="26"/>
                  </a:cubicBezTo>
                  <a:cubicBezTo>
                    <a:pt x="34" y="27"/>
                    <a:pt x="29" y="28"/>
                    <a:pt x="26" y="30"/>
                  </a:cubicBezTo>
                  <a:cubicBezTo>
                    <a:pt x="23" y="33"/>
                    <a:pt x="32" y="32"/>
                    <a:pt x="33" y="32"/>
                  </a:cubicBezTo>
                  <a:cubicBezTo>
                    <a:pt x="35" y="32"/>
                    <a:pt x="37" y="33"/>
                    <a:pt x="39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1" y="29"/>
                    <a:pt x="42" y="29"/>
                    <a:pt x="42" y="30"/>
                  </a:cubicBezTo>
                  <a:cubicBezTo>
                    <a:pt x="42" y="30"/>
                    <a:pt x="42" y="30"/>
                    <a:pt x="41" y="30"/>
                  </a:cubicBezTo>
                  <a:cubicBezTo>
                    <a:pt x="43" y="30"/>
                    <a:pt x="48" y="28"/>
                    <a:pt x="50" y="29"/>
                  </a:cubicBezTo>
                  <a:cubicBezTo>
                    <a:pt x="49" y="28"/>
                    <a:pt x="44" y="32"/>
                    <a:pt x="43" y="32"/>
                  </a:cubicBezTo>
                  <a:cubicBezTo>
                    <a:pt x="44" y="33"/>
                    <a:pt x="50" y="31"/>
                    <a:pt x="52" y="31"/>
                  </a:cubicBezTo>
                  <a:cubicBezTo>
                    <a:pt x="55" y="31"/>
                    <a:pt x="58" y="30"/>
                    <a:pt x="61" y="28"/>
                  </a:cubicBezTo>
                  <a:cubicBezTo>
                    <a:pt x="62" y="27"/>
                    <a:pt x="62" y="25"/>
                    <a:pt x="62" y="25"/>
                  </a:cubicBezTo>
                  <a:cubicBezTo>
                    <a:pt x="64" y="25"/>
                    <a:pt x="64" y="25"/>
                    <a:pt x="65" y="24"/>
                  </a:cubicBezTo>
                  <a:cubicBezTo>
                    <a:pt x="66" y="24"/>
                    <a:pt x="73" y="20"/>
                    <a:pt x="73" y="21"/>
                  </a:cubicBezTo>
                  <a:cubicBezTo>
                    <a:pt x="73" y="21"/>
                    <a:pt x="69" y="24"/>
                    <a:pt x="69" y="24"/>
                  </a:cubicBezTo>
                  <a:cubicBezTo>
                    <a:pt x="68" y="25"/>
                    <a:pt x="64" y="27"/>
                    <a:pt x="64" y="28"/>
                  </a:cubicBezTo>
                  <a:cubicBezTo>
                    <a:pt x="64" y="29"/>
                    <a:pt x="75" y="28"/>
                    <a:pt x="75" y="29"/>
                  </a:cubicBezTo>
                  <a:cubicBezTo>
                    <a:pt x="75" y="28"/>
                    <a:pt x="60" y="32"/>
                    <a:pt x="60" y="31"/>
                  </a:cubicBezTo>
                  <a:cubicBezTo>
                    <a:pt x="60" y="31"/>
                    <a:pt x="69" y="32"/>
                    <a:pt x="68" y="32"/>
                  </a:cubicBezTo>
                  <a:cubicBezTo>
                    <a:pt x="68" y="33"/>
                    <a:pt x="64" y="33"/>
                    <a:pt x="63" y="33"/>
                  </a:cubicBezTo>
                  <a:cubicBezTo>
                    <a:pt x="61" y="33"/>
                    <a:pt x="58" y="33"/>
                    <a:pt x="56" y="34"/>
                  </a:cubicBezTo>
                  <a:cubicBezTo>
                    <a:pt x="52" y="34"/>
                    <a:pt x="48" y="34"/>
                    <a:pt x="44" y="35"/>
                  </a:cubicBezTo>
                  <a:cubicBezTo>
                    <a:pt x="43" y="35"/>
                    <a:pt x="43" y="36"/>
                    <a:pt x="45" y="36"/>
                  </a:cubicBezTo>
                  <a:cubicBezTo>
                    <a:pt x="46" y="37"/>
                    <a:pt x="49" y="38"/>
                    <a:pt x="50" y="39"/>
                  </a:cubicBezTo>
                  <a:cubicBezTo>
                    <a:pt x="52" y="41"/>
                    <a:pt x="50" y="43"/>
                    <a:pt x="53" y="43"/>
                  </a:cubicBezTo>
                  <a:cubicBezTo>
                    <a:pt x="54" y="42"/>
                    <a:pt x="57" y="43"/>
                    <a:pt x="58" y="42"/>
                  </a:cubicBezTo>
                  <a:cubicBezTo>
                    <a:pt x="49" y="47"/>
                    <a:pt x="44" y="36"/>
                    <a:pt x="37" y="36"/>
                  </a:cubicBezTo>
                  <a:cubicBezTo>
                    <a:pt x="35" y="36"/>
                    <a:pt x="26" y="34"/>
                    <a:pt x="26" y="36"/>
                  </a:cubicBezTo>
                  <a:cubicBezTo>
                    <a:pt x="26" y="36"/>
                    <a:pt x="25" y="38"/>
                    <a:pt x="25" y="38"/>
                  </a:cubicBezTo>
                  <a:cubicBezTo>
                    <a:pt x="26" y="38"/>
                    <a:pt x="32" y="38"/>
                    <a:pt x="32" y="39"/>
                  </a:cubicBezTo>
                  <a:cubicBezTo>
                    <a:pt x="32" y="39"/>
                    <a:pt x="26" y="39"/>
                    <a:pt x="26" y="41"/>
                  </a:cubicBezTo>
                  <a:cubicBezTo>
                    <a:pt x="26" y="42"/>
                    <a:pt x="32" y="42"/>
                    <a:pt x="34" y="43"/>
                  </a:cubicBezTo>
                  <a:cubicBezTo>
                    <a:pt x="35" y="44"/>
                    <a:pt x="36" y="45"/>
                    <a:pt x="37" y="46"/>
                  </a:cubicBezTo>
                  <a:cubicBezTo>
                    <a:pt x="38" y="48"/>
                    <a:pt x="40" y="49"/>
                    <a:pt x="42" y="50"/>
                  </a:cubicBezTo>
                  <a:cubicBezTo>
                    <a:pt x="44" y="51"/>
                    <a:pt x="45" y="51"/>
                    <a:pt x="47" y="50"/>
                  </a:cubicBezTo>
                  <a:cubicBezTo>
                    <a:pt x="48" y="50"/>
                    <a:pt x="50" y="49"/>
                    <a:pt x="51" y="50"/>
                  </a:cubicBezTo>
                  <a:cubicBezTo>
                    <a:pt x="51" y="50"/>
                    <a:pt x="50" y="52"/>
                    <a:pt x="50" y="52"/>
                  </a:cubicBezTo>
                  <a:cubicBezTo>
                    <a:pt x="48" y="52"/>
                    <a:pt x="45" y="51"/>
                    <a:pt x="44" y="52"/>
                  </a:cubicBezTo>
                  <a:cubicBezTo>
                    <a:pt x="44" y="51"/>
                    <a:pt x="48" y="54"/>
                    <a:pt x="48" y="54"/>
                  </a:cubicBezTo>
                  <a:cubicBezTo>
                    <a:pt x="48" y="55"/>
                    <a:pt x="43" y="53"/>
                    <a:pt x="43" y="53"/>
                  </a:cubicBezTo>
                  <a:cubicBezTo>
                    <a:pt x="40" y="51"/>
                    <a:pt x="38" y="51"/>
                    <a:pt x="35" y="51"/>
                  </a:cubicBezTo>
                  <a:cubicBezTo>
                    <a:pt x="33" y="51"/>
                    <a:pt x="32" y="51"/>
                    <a:pt x="30" y="52"/>
                  </a:cubicBezTo>
                  <a:cubicBezTo>
                    <a:pt x="28" y="53"/>
                    <a:pt x="27" y="52"/>
                    <a:pt x="26" y="53"/>
                  </a:cubicBezTo>
                  <a:cubicBezTo>
                    <a:pt x="25" y="54"/>
                    <a:pt x="25" y="55"/>
                    <a:pt x="23" y="55"/>
                  </a:cubicBezTo>
                  <a:cubicBezTo>
                    <a:pt x="22" y="56"/>
                    <a:pt x="21" y="59"/>
                    <a:pt x="23" y="59"/>
                  </a:cubicBezTo>
                  <a:cubicBezTo>
                    <a:pt x="25" y="59"/>
                    <a:pt x="27" y="58"/>
                    <a:pt x="27" y="59"/>
                  </a:cubicBezTo>
                  <a:cubicBezTo>
                    <a:pt x="28" y="61"/>
                    <a:pt x="32" y="60"/>
                    <a:pt x="32" y="59"/>
                  </a:cubicBezTo>
                  <a:cubicBezTo>
                    <a:pt x="33" y="59"/>
                    <a:pt x="35" y="56"/>
                    <a:pt x="35" y="55"/>
                  </a:cubicBezTo>
                  <a:cubicBezTo>
                    <a:pt x="35" y="56"/>
                    <a:pt x="35" y="56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ubicBezTo>
                    <a:pt x="36" y="57"/>
                    <a:pt x="35" y="58"/>
                    <a:pt x="35" y="59"/>
                  </a:cubicBezTo>
                  <a:cubicBezTo>
                    <a:pt x="35" y="59"/>
                    <a:pt x="35" y="59"/>
                    <a:pt x="36" y="59"/>
                  </a:cubicBezTo>
                  <a:cubicBezTo>
                    <a:pt x="36" y="59"/>
                    <a:pt x="33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1" y="60"/>
                    <a:pt x="30" y="61"/>
                  </a:cubicBezTo>
                  <a:cubicBezTo>
                    <a:pt x="31" y="61"/>
                    <a:pt x="35" y="61"/>
                    <a:pt x="36" y="62"/>
                  </a:cubicBezTo>
                  <a:cubicBezTo>
                    <a:pt x="36" y="62"/>
                    <a:pt x="31" y="65"/>
                    <a:pt x="32" y="65"/>
                  </a:cubicBezTo>
                  <a:cubicBezTo>
                    <a:pt x="32" y="66"/>
                    <a:pt x="37" y="65"/>
                    <a:pt x="37" y="65"/>
                  </a:cubicBezTo>
                  <a:cubicBezTo>
                    <a:pt x="37" y="65"/>
                    <a:pt x="36" y="65"/>
                    <a:pt x="36" y="65"/>
                  </a:cubicBezTo>
                  <a:cubicBezTo>
                    <a:pt x="36" y="66"/>
                    <a:pt x="41" y="65"/>
                    <a:pt x="42" y="64"/>
                  </a:cubicBezTo>
                  <a:cubicBezTo>
                    <a:pt x="42" y="64"/>
                    <a:pt x="46" y="59"/>
                    <a:pt x="47" y="60"/>
                  </a:cubicBezTo>
                  <a:cubicBezTo>
                    <a:pt x="48" y="61"/>
                    <a:pt x="40" y="67"/>
                    <a:pt x="38" y="68"/>
                  </a:cubicBezTo>
                  <a:cubicBezTo>
                    <a:pt x="35" y="68"/>
                    <a:pt x="33" y="68"/>
                    <a:pt x="30" y="66"/>
                  </a:cubicBezTo>
                  <a:cubicBezTo>
                    <a:pt x="28" y="65"/>
                    <a:pt x="28" y="63"/>
                    <a:pt x="26" y="63"/>
                  </a:cubicBezTo>
                  <a:cubicBezTo>
                    <a:pt x="24" y="62"/>
                    <a:pt x="22" y="62"/>
                    <a:pt x="20" y="62"/>
                  </a:cubicBezTo>
                  <a:cubicBezTo>
                    <a:pt x="17" y="62"/>
                    <a:pt x="17" y="63"/>
                    <a:pt x="19" y="65"/>
                  </a:cubicBezTo>
                  <a:cubicBezTo>
                    <a:pt x="20" y="66"/>
                    <a:pt x="20" y="67"/>
                    <a:pt x="22" y="67"/>
                  </a:cubicBezTo>
                  <a:cubicBezTo>
                    <a:pt x="25" y="67"/>
                    <a:pt x="22" y="67"/>
                    <a:pt x="22" y="68"/>
                  </a:cubicBezTo>
                  <a:cubicBezTo>
                    <a:pt x="22" y="68"/>
                    <a:pt x="26" y="70"/>
                    <a:pt x="26" y="7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5" name="Freeform 604">
              <a:extLst>
                <a:ext uri="{FF2B5EF4-FFF2-40B4-BE49-F238E27FC236}">
                  <a16:creationId xmlns:a16="http://schemas.microsoft.com/office/drawing/2014/main" id="{B6D55BDC-9440-3E4F-9BAB-637C25C45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1466" y="4187857"/>
              <a:ext cx="130574" cy="47785"/>
            </a:xfrm>
            <a:custGeom>
              <a:avLst/>
              <a:gdLst>
                <a:gd name="T0" fmla="*/ 13 w 14"/>
                <a:gd name="T1" fmla="*/ 4 h 5"/>
                <a:gd name="T2" fmla="*/ 11 w 14"/>
                <a:gd name="T3" fmla="*/ 2 h 5"/>
                <a:gd name="T4" fmla="*/ 8 w 14"/>
                <a:gd name="T5" fmla="*/ 2 h 5"/>
                <a:gd name="T6" fmla="*/ 1 w 14"/>
                <a:gd name="T7" fmla="*/ 1 h 5"/>
                <a:gd name="T8" fmla="*/ 2 w 14"/>
                <a:gd name="T9" fmla="*/ 2 h 5"/>
                <a:gd name="T10" fmla="*/ 0 w 14"/>
                <a:gd name="T11" fmla="*/ 3 h 5"/>
                <a:gd name="T12" fmla="*/ 3 w 14"/>
                <a:gd name="T13" fmla="*/ 3 h 5"/>
                <a:gd name="T14" fmla="*/ 8 w 14"/>
                <a:gd name="T15" fmla="*/ 4 h 5"/>
                <a:gd name="T16" fmla="*/ 13 w 14"/>
                <a:gd name="T17" fmla="*/ 4 h 5"/>
                <a:gd name="T18" fmla="*/ 13 w 14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3"/>
                    <a:pt x="13" y="3"/>
                    <a:pt x="11" y="2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2"/>
                    <a:pt x="2" y="2"/>
                  </a:cubicBezTo>
                  <a:cubicBezTo>
                    <a:pt x="2" y="3"/>
                    <a:pt x="0" y="4"/>
                    <a:pt x="0" y="3"/>
                  </a:cubicBezTo>
                  <a:cubicBezTo>
                    <a:pt x="0" y="4"/>
                    <a:pt x="2" y="3"/>
                    <a:pt x="3" y="3"/>
                  </a:cubicBezTo>
                  <a:cubicBezTo>
                    <a:pt x="4" y="3"/>
                    <a:pt x="6" y="4"/>
                    <a:pt x="8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3"/>
                    <a:pt x="14" y="5"/>
                    <a:pt x="1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6" name="Freeform 605">
              <a:extLst>
                <a:ext uri="{FF2B5EF4-FFF2-40B4-BE49-F238E27FC236}">
                  <a16:creationId xmlns:a16="http://schemas.microsoft.com/office/drawing/2014/main" id="{6B621EAC-5106-F248-B230-E3C4DB6EB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8407" y="4226081"/>
              <a:ext cx="54142" cy="19114"/>
            </a:xfrm>
            <a:custGeom>
              <a:avLst/>
              <a:gdLst>
                <a:gd name="T0" fmla="*/ 5 w 6"/>
                <a:gd name="T1" fmla="*/ 1 h 2"/>
                <a:gd name="T2" fmla="*/ 2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4" y="2"/>
                    <a:pt x="0" y="0"/>
                    <a:pt x="2" y="0"/>
                  </a:cubicBezTo>
                  <a:cubicBezTo>
                    <a:pt x="3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7" name="Freeform 606">
              <a:extLst>
                <a:ext uri="{FF2B5EF4-FFF2-40B4-BE49-F238E27FC236}">
                  <a16:creationId xmlns:a16="http://schemas.microsoft.com/office/drawing/2014/main" id="{B596C582-14C2-084B-94FC-8FCE57F23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446" y="4515968"/>
              <a:ext cx="54142" cy="28672"/>
            </a:xfrm>
            <a:custGeom>
              <a:avLst/>
              <a:gdLst>
                <a:gd name="T0" fmla="*/ 4 w 6"/>
                <a:gd name="T1" fmla="*/ 1 h 3"/>
                <a:gd name="T2" fmla="*/ 1 w 6"/>
                <a:gd name="T3" fmla="*/ 2 h 3"/>
                <a:gd name="T4" fmla="*/ 4 w 6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4" y="1"/>
                  </a:moveTo>
                  <a:cubicBezTo>
                    <a:pt x="3" y="0"/>
                    <a:pt x="0" y="2"/>
                    <a:pt x="1" y="2"/>
                  </a:cubicBezTo>
                  <a:cubicBezTo>
                    <a:pt x="2" y="3"/>
                    <a:pt x="6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8" name="Freeform 607">
              <a:extLst>
                <a:ext uri="{FF2B5EF4-FFF2-40B4-BE49-F238E27FC236}">
                  <a16:creationId xmlns:a16="http://schemas.microsoft.com/office/drawing/2014/main" id="{11813372-7ABD-1A49-B9DB-FE51B645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282" y="581567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1 w 5"/>
                <a:gd name="T3" fmla="*/ 4 h 4"/>
                <a:gd name="T4" fmla="*/ 4 w 5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3" y="0"/>
                    <a:pt x="0" y="4"/>
                    <a:pt x="1" y="4"/>
                  </a:cubicBezTo>
                  <a:cubicBezTo>
                    <a:pt x="1" y="4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9" name="Freeform 608">
              <a:extLst>
                <a:ext uri="{FF2B5EF4-FFF2-40B4-BE49-F238E27FC236}">
                  <a16:creationId xmlns:a16="http://schemas.microsoft.com/office/drawing/2014/main" id="{B86478C9-EE31-8740-9652-10D4756E4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164" y="5806113"/>
              <a:ext cx="9556" cy="955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0" name="Freeform 609">
              <a:extLst>
                <a:ext uri="{FF2B5EF4-FFF2-40B4-BE49-F238E27FC236}">
                  <a16:creationId xmlns:a16="http://schemas.microsoft.com/office/drawing/2014/main" id="{4D66AD82-A672-A245-9719-A3F342833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931" y="5815671"/>
              <a:ext cx="63695" cy="57338"/>
            </a:xfrm>
            <a:custGeom>
              <a:avLst/>
              <a:gdLst>
                <a:gd name="T0" fmla="*/ 5 w 7"/>
                <a:gd name="T1" fmla="*/ 2 h 6"/>
                <a:gd name="T2" fmla="*/ 1 w 7"/>
                <a:gd name="T3" fmla="*/ 2 h 6"/>
                <a:gd name="T4" fmla="*/ 5 w 7"/>
                <a:gd name="T5" fmla="*/ 2 h 6"/>
                <a:gd name="T6" fmla="*/ 5 w 7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5" y="2"/>
                  </a:moveTo>
                  <a:cubicBezTo>
                    <a:pt x="7" y="0"/>
                    <a:pt x="2" y="0"/>
                    <a:pt x="1" y="2"/>
                  </a:cubicBezTo>
                  <a:cubicBezTo>
                    <a:pt x="0" y="3"/>
                    <a:pt x="4" y="5"/>
                    <a:pt x="5" y="2"/>
                  </a:cubicBezTo>
                  <a:cubicBezTo>
                    <a:pt x="6" y="1"/>
                    <a:pt x="3" y="6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1" name="Freeform 610">
              <a:extLst>
                <a:ext uri="{FF2B5EF4-FFF2-40B4-BE49-F238E27FC236}">
                  <a16:creationId xmlns:a16="http://schemas.microsoft.com/office/drawing/2014/main" id="{47EC2FEE-1181-9141-9A75-15B38B800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1981" y="9138193"/>
              <a:ext cx="19109" cy="9558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2" name="Freeform 611">
              <a:extLst>
                <a:ext uri="{FF2B5EF4-FFF2-40B4-BE49-F238E27FC236}">
                  <a16:creationId xmlns:a16="http://schemas.microsoft.com/office/drawing/2014/main" id="{858C56D0-3A2F-074F-9460-5EBD9F0E3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9119079"/>
              <a:ext cx="19109" cy="1911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3" name="Freeform 612">
              <a:extLst>
                <a:ext uri="{FF2B5EF4-FFF2-40B4-BE49-F238E27FC236}">
                  <a16:creationId xmlns:a16="http://schemas.microsoft.com/office/drawing/2014/main" id="{5313264A-1BEF-7A41-B850-CE3A7C96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61345" y="10785121"/>
              <a:ext cx="63695" cy="47785"/>
            </a:xfrm>
            <a:custGeom>
              <a:avLst/>
              <a:gdLst>
                <a:gd name="T0" fmla="*/ 6 w 7"/>
                <a:gd name="T1" fmla="*/ 2 h 5"/>
                <a:gd name="T2" fmla="*/ 1 w 7"/>
                <a:gd name="T3" fmla="*/ 2 h 5"/>
                <a:gd name="T4" fmla="*/ 6 w 7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7" y="0"/>
                    <a:pt x="0" y="1"/>
                    <a:pt x="1" y="2"/>
                  </a:cubicBezTo>
                  <a:cubicBezTo>
                    <a:pt x="1" y="3"/>
                    <a:pt x="5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4" name="Rectangle 613">
              <a:extLst>
                <a:ext uri="{FF2B5EF4-FFF2-40B4-BE49-F238E27FC236}">
                  <a16:creationId xmlns:a16="http://schemas.microsoft.com/office/drawing/2014/main" id="{5D9AC480-60DF-8F47-B5C2-B5FFF65F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1788" y="5197675"/>
              <a:ext cx="3187" cy="3188"/>
            </a:xfrm>
            <a:prstGeom prst="rect">
              <a:avLst/>
            </a:pr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5" name="Freeform 614">
              <a:extLst>
                <a:ext uri="{FF2B5EF4-FFF2-40B4-BE49-F238E27FC236}">
                  <a16:creationId xmlns:a16="http://schemas.microsoft.com/office/drawing/2014/main" id="{CD8EEB23-10EB-CE43-A0EC-9BC801ECC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7516" y="10504795"/>
              <a:ext cx="95541" cy="82827"/>
            </a:xfrm>
            <a:custGeom>
              <a:avLst/>
              <a:gdLst>
                <a:gd name="T0" fmla="*/ 4 w 10"/>
                <a:gd name="T1" fmla="*/ 4 h 9"/>
                <a:gd name="T2" fmla="*/ 0 w 10"/>
                <a:gd name="T3" fmla="*/ 8 h 9"/>
                <a:gd name="T4" fmla="*/ 2 w 10"/>
                <a:gd name="T5" fmla="*/ 8 h 9"/>
                <a:gd name="T6" fmla="*/ 5 w 10"/>
                <a:gd name="T7" fmla="*/ 5 h 9"/>
                <a:gd name="T8" fmla="*/ 8 w 10"/>
                <a:gd name="T9" fmla="*/ 0 h 9"/>
                <a:gd name="T10" fmla="*/ 4 w 10"/>
                <a:gd name="T11" fmla="*/ 4 h 9"/>
                <a:gd name="T12" fmla="*/ 4 w 10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4" y="5"/>
                    <a:pt x="1" y="7"/>
                    <a:pt x="0" y="8"/>
                  </a:cubicBezTo>
                  <a:cubicBezTo>
                    <a:pt x="0" y="9"/>
                    <a:pt x="2" y="8"/>
                    <a:pt x="2" y="8"/>
                  </a:cubicBezTo>
                  <a:cubicBezTo>
                    <a:pt x="3" y="7"/>
                    <a:pt x="4" y="6"/>
                    <a:pt x="5" y="5"/>
                  </a:cubicBezTo>
                  <a:cubicBezTo>
                    <a:pt x="6" y="4"/>
                    <a:pt x="10" y="0"/>
                    <a:pt x="8" y="0"/>
                  </a:cubicBezTo>
                  <a:cubicBezTo>
                    <a:pt x="7" y="0"/>
                    <a:pt x="4" y="3"/>
                    <a:pt x="4" y="4"/>
                  </a:cubicBezTo>
                  <a:cubicBezTo>
                    <a:pt x="4" y="5"/>
                    <a:pt x="4" y="3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6" name="Freeform 615">
              <a:extLst>
                <a:ext uri="{FF2B5EF4-FFF2-40B4-BE49-F238E27FC236}">
                  <a16:creationId xmlns:a16="http://schemas.microsoft.com/office/drawing/2014/main" id="{0BE6F45C-84A6-2E4A-82C7-8870A5D4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6733109"/>
              <a:ext cx="66879" cy="28672"/>
            </a:xfrm>
            <a:custGeom>
              <a:avLst/>
              <a:gdLst>
                <a:gd name="T0" fmla="*/ 7 w 7"/>
                <a:gd name="T1" fmla="*/ 1 h 3"/>
                <a:gd name="T2" fmla="*/ 1 w 7"/>
                <a:gd name="T3" fmla="*/ 0 h 3"/>
                <a:gd name="T4" fmla="*/ 7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1"/>
                  </a:moveTo>
                  <a:cubicBezTo>
                    <a:pt x="7" y="0"/>
                    <a:pt x="0" y="0"/>
                    <a:pt x="1" y="0"/>
                  </a:cubicBezTo>
                  <a:cubicBezTo>
                    <a:pt x="2" y="0"/>
                    <a:pt x="6" y="3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7" name="Freeform 616">
              <a:extLst>
                <a:ext uri="{FF2B5EF4-FFF2-40B4-BE49-F238E27FC236}">
                  <a16:creationId xmlns:a16="http://schemas.microsoft.com/office/drawing/2014/main" id="{DA420832-99E0-444E-8685-C54758232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3629" y="11766268"/>
              <a:ext cx="168791" cy="149721"/>
            </a:xfrm>
            <a:custGeom>
              <a:avLst/>
              <a:gdLst>
                <a:gd name="T0" fmla="*/ 17 w 18"/>
                <a:gd name="T1" fmla="*/ 14 h 16"/>
                <a:gd name="T2" fmla="*/ 8 w 18"/>
                <a:gd name="T3" fmla="*/ 9 h 16"/>
                <a:gd name="T4" fmla="*/ 4 w 18"/>
                <a:gd name="T5" fmla="*/ 5 h 16"/>
                <a:gd name="T6" fmla="*/ 1 w 18"/>
                <a:gd name="T7" fmla="*/ 3 h 16"/>
                <a:gd name="T8" fmla="*/ 2 w 18"/>
                <a:gd name="T9" fmla="*/ 2 h 16"/>
                <a:gd name="T10" fmla="*/ 0 w 18"/>
                <a:gd name="T11" fmla="*/ 0 h 16"/>
                <a:gd name="T12" fmla="*/ 0 w 18"/>
                <a:gd name="T13" fmla="*/ 14 h 16"/>
                <a:gd name="T14" fmla="*/ 7 w 18"/>
                <a:gd name="T15" fmla="*/ 15 h 16"/>
                <a:gd name="T16" fmla="*/ 10 w 18"/>
                <a:gd name="T17" fmla="*/ 16 h 16"/>
                <a:gd name="T18" fmla="*/ 13 w 18"/>
                <a:gd name="T19" fmla="*/ 15 h 16"/>
                <a:gd name="T20" fmla="*/ 18 w 18"/>
                <a:gd name="T21" fmla="*/ 14 h 16"/>
                <a:gd name="T22" fmla="*/ 17 w 18"/>
                <a:gd name="T2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6">
                  <a:moveTo>
                    <a:pt x="17" y="14"/>
                  </a:moveTo>
                  <a:cubicBezTo>
                    <a:pt x="13" y="14"/>
                    <a:pt x="11" y="11"/>
                    <a:pt x="8" y="9"/>
                  </a:cubicBezTo>
                  <a:cubicBezTo>
                    <a:pt x="7" y="7"/>
                    <a:pt x="5" y="6"/>
                    <a:pt x="4" y="5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1" y="0"/>
                    <a:pt x="0" y="0"/>
                  </a:cubicBezTo>
                  <a:cubicBezTo>
                    <a:pt x="0" y="5"/>
                    <a:pt x="0" y="10"/>
                    <a:pt x="0" y="14"/>
                  </a:cubicBezTo>
                  <a:cubicBezTo>
                    <a:pt x="0" y="15"/>
                    <a:pt x="6" y="15"/>
                    <a:pt x="7" y="15"/>
                  </a:cubicBezTo>
                  <a:cubicBezTo>
                    <a:pt x="8" y="15"/>
                    <a:pt x="9" y="15"/>
                    <a:pt x="10" y="16"/>
                  </a:cubicBezTo>
                  <a:cubicBezTo>
                    <a:pt x="12" y="16"/>
                    <a:pt x="12" y="16"/>
                    <a:pt x="13" y="15"/>
                  </a:cubicBezTo>
                  <a:cubicBezTo>
                    <a:pt x="14" y="15"/>
                    <a:pt x="18" y="15"/>
                    <a:pt x="18" y="14"/>
                  </a:cubicBezTo>
                  <a:cubicBezTo>
                    <a:pt x="18" y="14"/>
                    <a:pt x="18" y="13"/>
                    <a:pt x="17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8" name="Freeform 617">
              <a:extLst>
                <a:ext uri="{FF2B5EF4-FFF2-40B4-BE49-F238E27FC236}">
                  <a16:creationId xmlns:a16="http://schemas.microsoft.com/office/drawing/2014/main" id="{C3ACC45E-D4D2-194C-BF45-FF1F31310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5288" y="11747159"/>
              <a:ext cx="280256" cy="216615"/>
            </a:xfrm>
            <a:custGeom>
              <a:avLst/>
              <a:gdLst>
                <a:gd name="T0" fmla="*/ 19 w 30"/>
                <a:gd name="T1" fmla="*/ 17 h 23"/>
                <a:gd name="T2" fmla="*/ 19 w 30"/>
                <a:gd name="T3" fmla="*/ 7 h 23"/>
                <a:gd name="T4" fmla="*/ 19 w 30"/>
                <a:gd name="T5" fmla="*/ 3 h 23"/>
                <a:gd name="T6" fmla="*/ 15 w 30"/>
                <a:gd name="T7" fmla="*/ 1 h 23"/>
                <a:gd name="T8" fmla="*/ 12 w 30"/>
                <a:gd name="T9" fmla="*/ 3 h 23"/>
                <a:gd name="T10" fmla="*/ 13 w 30"/>
                <a:gd name="T11" fmla="*/ 6 h 23"/>
                <a:gd name="T12" fmla="*/ 15 w 30"/>
                <a:gd name="T13" fmla="*/ 6 h 23"/>
                <a:gd name="T14" fmla="*/ 14 w 30"/>
                <a:gd name="T15" fmla="*/ 8 h 23"/>
                <a:gd name="T16" fmla="*/ 13 w 30"/>
                <a:gd name="T17" fmla="*/ 11 h 23"/>
                <a:gd name="T18" fmla="*/ 16 w 30"/>
                <a:gd name="T19" fmla="*/ 13 h 23"/>
                <a:gd name="T20" fmla="*/ 12 w 30"/>
                <a:gd name="T21" fmla="*/ 13 h 23"/>
                <a:gd name="T22" fmla="*/ 9 w 30"/>
                <a:gd name="T23" fmla="*/ 12 h 23"/>
                <a:gd name="T24" fmla="*/ 10 w 30"/>
                <a:gd name="T25" fmla="*/ 12 h 23"/>
                <a:gd name="T26" fmla="*/ 10 w 30"/>
                <a:gd name="T27" fmla="*/ 9 h 23"/>
                <a:gd name="T28" fmla="*/ 8 w 30"/>
                <a:gd name="T29" fmla="*/ 11 h 23"/>
                <a:gd name="T30" fmla="*/ 5 w 30"/>
                <a:gd name="T31" fmla="*/ 11 h 23"/>
                <a:gd name="T32" fmla="*/ 0 w 30"/>
                <a:gd name="T33" fmla="*/ 12 h 23"/>
                <a:gd name="T34" fmla="*/ 2 w 30"/>
                <a:gd name="T35" fmla="*/ 12 h 23"/>
                <a:gd name="T36" fmla="*/ 3 w 30"/>
                <a:gd name="T37" fmla="*/ 12 h 23"/>
                <a:gd name="T38" fmla="*/ 5 w 30"/>
                <a:gd name="T39" fmla="*/ 12 h 23"/>
                <a:gd name="T40" fmla="*/ 6 w 30"/>
                <a:gd name="T41" fmla="*/ 13 h 23"/>
                <a:gd name="T42" fmla="*/ 4 w 30"/>
                <a:gd name="T43" fmla="*/ 15 h 23"/>
                <a:gd name="T44" fmla="*/ 6 w 30"/>
                <a:gd name="T45" fmla="*/ 15 h 23"/>
                <a:gd name="T46" fmla="*/ 8 w 30"/>
                <a:gd name="T47" fmla="*/ 16 h 23"/>
                <a:gd name="T48" fmla="*/ 7 w 30"/>
                <a:gd name="T49" fmla="*/ 16 h 23"/>
                <a:gd name="T50" fmla="*/ 10 w 30"/>
                <a:gd name="T51" fmla="*/ 17 h 23"/>
                <a:gd name="T52" fmla="*/ 12 w 30"/>
                <a:gd name="T53" fmla="*/ 17 h 23"/>
                <a:gd name="T54" fmla="*/ 17 w 30"/>
                <a:gd name="T55" fmla="*/ 21 h 23"/>
                <a:gd name="T56" fmla="*/ 16 w 30"/>
                <a:gd name="T57" fmla="*/ 20 h 23"/>
                <a:gd name="T58" fmla="*/ 23 w 30"/>
                <a:gd name="T59" fmla="*/ 23 h 23"/>
                <a:gd name="T60" fmla="*/ 19 w 30"/>
                <a:gd name="T61" fmla="*/ 18 h 23"/>
                <a:gd name="T62" fmla="*/ 24 w 30"/>
                <a:gd name="T63" fmla="*/ 19 h 23"/>
                <a:gd name="T64" fmla="*/ 30 w 30"/>
                <a:gd name="T65" fmla="*/ 18 h 23"/>
                <a:gd name="T66" fmla="*/ 19 w 30"/>
                <a:gd name="T67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23">
                  <a:moveTo>
                    <a:pt x="19" y="17"/>
                  </a:moveTo>
                  <a:cubicBezTo>
                    <a:pt x="19" y="13"/>
                    <a:pt x="19" y="10"/>
                    <a:pt x="19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9" y="2"/>
                    <a:pt x="16" y="0"/>
                    <a:pt x="15" y="1"/>
                  </a:cubicBezTo>
                  <a:cubicBezTo>
                    <a:pt x="14" y="2"/>
                    <a:pt x="12" y="1"/>
                    <a:pt x="12" y="3"/>
                  </a:cubicBezTo>
                  <a:cubicBezTo>
                    <a:pt x="11" y="5"/>
                    <a:pt x="9" y="7"/>
                    <a:pt x="13" y="6"/>
                  </a:cubicBezTo>
                  <a:cubicBezTo>
                    <a:pt x="13" y="6"/>
                    <a:pt x="15" y="6"/>
                    <a:pt x="15" y="6"/>
                  </a:cubicBezTo>
                  <a:cubicBezTo>
                    <a:pt x="16" y="6"/>
                    <a:pt x="14" y="8"/>
                    <a:pt x="14" y="8"/>
                  </a:cubicBezTo>
                  <a:cubicBezTo>
                    <a:pt x="13" y="8"/>
                    <a:pt x="11" y="10"/>
                    <a:pt x="13" y="11"/>
                  </a:cubicBezTo>
                  <a:cubicBezTo>
                    <a:pt x="13" y="12"/>
                    <a:pt x="16" y="12"/>
                    <a:pt x="16" y="13"/>
                  </a:cubicBezTo>
                  <a:cubicBezTo>
                    <a:pt x="16" y="13"/>
                    <a:pt x="12" y="13"/>
                    <a:pt x="12" y="13"/>
                  </a:cubicBezTo>
                  <a:cubicBezTo>
                    <a:pt x="11" y="13"/>
                    <a:pt x="9" y="12"/>
                    <a:pt x="9" y="12"/>
                  </a:cubicBezTo>
                  <a:cubicBezTo>
                    <a:pt x="9" y="12"/>
                    <a:pt x="10" y="13"/>
                    <a:pt x="10" y="12"/>
                  </a:cubicBezTo>
                  <a:cubicBezTo>
                    <a:pt x="10" y="11"/>
                    <a:pt x="11" y="10"/>
                    <a:pt x="10" y="9"/>
                  </a:cubicBezTo>
                  <a:cubicBezTo>
                    <a:pt x="10" y="9"/>
                    <a:pt x="8" y="11"/>
                    <a:pt x="8" y="11"/>
                  </a:cubicBezTo>
                  <a:cubicBezTo>
                    <a:pt x="7" y="12"/>
                    <a:pt x="6" y="11"/>
                    <a:pt x="5" y="11"/>
                  </a:cubicBezTo>
                  <a:cubicBezTo>
                    <a:pt x="4" y="11"/>
                    <a:pt x="0" y="10"/>
                    <a:pt x="0" y="12"/>
                  </a:cubicBezTo>
                  <a:cubicBezTo>
                    <a:pt x="0" y="13"/>
                    <a:pt x="2" y="12"/>
                    <a:pt x="2" y="12"/>
                  </a:cubicBezTo>
                  <a:cubicBezTo>
                    <a:pt x="3" y="11"/>
                    <a:pt x="2" y="12"/>
                    <a:pt x="3" y="12"/>
                  </a:cubicBezTo>
                  <a:cubicBezTo>
                    <a:pt x="4" y="13"/>
                    <a:pt x="4" y="11"/>
                    <a:pt x="5" y="12"/>
                  </a:cubicBezTo>
                  <a:cubicBezTo>
                    <a:pt x="5" y="12"/>
                    <a:pt x="6" y="13"/>
                    <a:pt x="6" y="13"/>
                  </a:cubicBezTo>
                  <a:cubicBezTo>
                    <a:pt x="6" y="13"/>
                    <a:pt x="2" y="14"/>
                    <a:pt x="4" y="15"/>
                  </a:cubicBezTo>
                  <a:cubicBezTo>
                    <a:pt x="5" y="16"/>
                    <a:pt x="6" y="14"/>
                    <a:pt x="6" y="15"/>
                  </a:cubicBezTo>
                  <a:cubicBezTo>
                    <a:pt x="7" y="15"/>
                    <a:pt x="8" y="16"/>
                    <a:pt x="8" y="16"/>
                  </a:cubicBezTo>
                  <a:cubicBezTo>
                    <a:pt x="8" y="16"/>
                    <a:pt x="8" y="16"/>
                    <a:pt x="7" y="16"/>
                  </a:cubicBezTo>
                  <a:cubicBezTo>
                    <a:pt x="7" y="17"/>
                    <a:pt x="9" y="17"/>
                    <a:pt x="10" y="17"/>
                  </a:cubicBezTo>
                  <a:cubicBezTo>
                    <a:pt x="11" y="17"/>
                    <a:pt x="11" y="15"/>
                    <a:pt x="12" y="17"/>
                  </a:cubicBezTo>
                  <a:cubicBezTo>
                    <a:pt x="12" y="17"/>
                    <a:pt x="16" y="22"/>
                    <a:pt x="17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19"/>
                    <a:pt x="22" y="23"/>
                    <a:pt x="23" y="23"/>
                  </a:cubicBezTo>
                  <a:cubicBezTo>
                    <a:pt x="23" y="22"/>
                    <a:pt x="19" y="19"/>
                    <a:pt x="19" y="18"/>
                  </a:cubicBezTo>
                  <a:cubicBezTo>
                    <a:pt x="20" y="18"/>
                    <a:pt x="24" y="19"/>
                    <a:pt x="24" y="19"/>
                  </a:cubicBezTo>
                  <a:cubicBezTo>
                    <a:pt x="26" y="19"/>
                    <a:pt x="28" y="19"/>
                    <a:pt x="30" y="18"/>
                  </a:cubicBezTo>
                  <a:cubicBezTo>
                    <a:pt x="27" y="16"/>
                    <a:pt x="23" y="17"/>
                    <a:pt x="19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9" name="Freeform 618">
              <a:extLst>
                <a:ext uri="{FF2B5EF4-FFF2-40B4-BE49-F238E27FC236}">
                  <a16:creationId xmlns:a16="http://schemas.microsoft.com/office/drawing/2014/main" id="{ABE55721-3D59-7C49-8658-9B2AB53B7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8501084"/>
              <a:ext cx="710194" cy="516057"/>
            </a:xfrm>
            <a:custGeom>
              <a:avLst/>
              <a:gdLst>
                <a:gd name="T0" fmla="*/ 63 w 76"/>
                <a:gd name="T1" fmla="*/ 28 h 55"/>
                <a:gd name="T2" fmla="*/ 66 w 76"/>
                <a:gd name="T3" fmla="*/ 24 h 55"/>
                <a:gd name="T4" fmla="*/ 67 w 76"/>
                <a:gd name="T5" fmla="*/ 22 h 55"/>
                <a:gd name="T6" fmla="*/ 67 w 76"/>
                <a:gd name="T7" fmla="*/ 18 h 55"/>
                <a:gd name="T8" fmla="*/ 61 w 76"/>
                <a:gd name="T9" fmla="*/ 15 h 55"/>
                <a:gd name="T10" fmla="*/ 63 w 76"/>
                <a:gd name="T11" fmla="*/ 14 h 55"/>
                <a:gd name="T12" fmla="*/ 64 w 76"/>
                <a:gd name="T13" fmla="*/ 11 h 55"/>
                <a:gd name="T14" fmla="*/ 60 w 76"/>
                <a:gd name="T15" fmla="*/ 9 h 55"/>
                <a:gd name="T16" fmla="*/ 59 w 76"/>
                <a:gd name="T17" fmla="*/ 8 h 55"/>
                <a:gd name="T18" fmla="*/ 57 w 76"/>
                <a:gd name="T19" fmla="*/ 9 h 55"/>
                <a:gd name="T20" fmla="*/ 57 w 76"/>
                <a:gd name="T21" fmla="*/ 7 h 55"/>
                <a:gd name="T22" fmla="*/ 54 w 76"/>
                <a:gd name="T23" fmla="*/ 8 h 55"/>
                <a:gd name="T24" fmla="*/ 54 w 76"/>
                <a:gd name="T25" fmla="*/ 6 h 55"/>
                <a:gd name="T26" fmla="*/ 58 w 76"/>
                <a:gd name="T27" fmla="*/ 5 h 55"/>
                <a:gd name="T28" fmla="*/ 55 w 76"/>
                <a:gd name="T29" fmla="*/ 4 h 55"/>
                <a:gd name="T30" fmla="*/ 49 w 76"/>
                <a:gd name="T31" fmla="*/ 4 h 55"/>
                <a:gd name="T32" fmla="*/ 44 w 76"/>
                <a:gd name="T33" fmla="*/ 7 h 55"/>
                <a:gd name="T34" fmla="*/ 38 w 76"/>
                <a:gd name="T35" fmla="*/ 5 h 55"/>
                <a:gd name="T36" fmla="*/ 29 w 76"/>
                <a:gd name="T37" fmla="*/ 5 h 55"/>
                <a:gd name="T38" fmla="*/ 26 w 76"/>
                <a:gd name="T39" fmla="*/ 2 h 55"/>
                <a:gd name="T40" fmla="*/ 20 w 76"/>
                <a:gd name="T41" fmla="*/ 0 h 55"/>
                <a:gd name="T42" fmla="*/ 11 w 76"/>
                <a:gd name="T43" fmla="*/ 4 h 55"/>
                <a:gd name="T44" fmla="*/ 13 w 76"/>
                <a:gd name="T45" fmla="*/ 12 h 55"/>
                <a:gd name="T46" fmla="*/ 8 w 76"/>
                <a:gd name="T47" fmla="*/ 8 h 55"/>
                <a:gd name="T48" fmla="*/ 10 w 76"/>
                <a:gd name="T49" fmla="*/ 5 h 55"/>
                <a:gd name="T50" fmla="*/ 8 w 76"/>
                <a:gd name="T51" fmla="*/ 1 h 55"/>
                <a:gd name="T52" fmla="*/ 4 w 76"/>
                <a:gd name="T53" fmla="*/ 7 h 55"/>
                <a:gd name="T54" fmla="*/ 3 w 76"/>
                <a:gd name="T55" fmla="*/ 12 h 55"/>
                <a:gd name="T56" fmla="*/ 5 w 76"/>
                <a:gd name="T57" fmla="*/ 13 h 55"/>
                <a:gd name="T58" fmla="*/ 7 w 76"/>
                <a:gd name="T59" fmla="*/ 16 h 55"/>
                <a:gd name="T60" fmla="*/ 10 w 76"/>
                <a:gd name="T61" fmla="*/ 23 h 55"/>
                <a:gd name="T62" fmla="*/ 13 w 76"/>
                <a:gd name="T63" fmla="*/ 23 h 55"/>
                <a:gd name="T64" fmla="*/ 15 w 76"/>
                <a:gd name="T65" fmla="*/ 22 h 55"/>
                <a:gd name="T66" fmla="*/ 21 w 76"/>
                <a:gd name="T67" fmla="*/ 27 h 55"/>
                <a:gd name="T68" fmla="*/ 23 w 76"/>
                <a:gd name="T69" fmla="*/ 27 h 55"/>
                <a:gd name="T70" fmla="*/ 26 w 76"/>
                <a:gd name="T71" fmla="*/ 27 h 55"/>
                <a:gd name="T72" fmla="*/ 31 w 76"/>
                <a:gd name="T73" fmla="*/ 29 h 55"/>
                <a:gd name="T74" fmla="*/ 31 w 76"/>
                <a:gd name="T75" fmla="*/ 38 h 55"/>
                <a:gd name="T76" fmla="*/ 32 w 76"/>
                <a:gd name="T77" fmla="*/ 41 h 55"/>
                <a:gd name="T78" fmla="*/ 30 w 76"/>
                <a:gd name="T79" fmla="*/ 44 h 55"/>
                <a:gd name="T80" fmla="*/ 40 w 76"/>
                <a:gd name="T81" fmla="*/ 53 h 55"/>
                <a:gd name="T82" fmla="*/ 42 w 76"/>
                <a:gd name="T83" fmla="*/ 54 h 55"/>
                <a:gd name="T84" fmla="*/ 45 w 76"/>
                <a:gd name="T85" fmla="*/ 52 h 55"/>
                <a:gd name="T86" fmla="*/ 51 w 76"/>
                <a:gd name="T87" fmla="*/ 47 h 55"/>
                <a:gd name="T88" fmla="*/ 49 w 76"/>
                <a:gd name="T89" fmla="*/ 44 h 55"/>
                <a:gd name="T90" fmla="*/ 48 w 76"/>
                <a:gd name="T91" fmla="*/ 41 h 55"/>
                <a:gd name="T92" fmla="*/ 45 w 76"/>
                <a:gd name="T93" fmla="*/ 38 h 55"/>
                <a:gd name="T94" fmla="*/ 52 w 76"/>
                <a:gd name="T95" fmla="*/ 38 h 55"/>
                <a:gd name="T96" fmla="*/ 54 w 76"/>
                <a:gd name="T97" fmla="*/ 40 h 55"/>
                <a:gd name="T98" fmla="*/ 56 w 76"/>
                <a:gd name="T99" fmla="*/ 38 h 55"/>
                <a:gd name="T100" fmla="*/ 62 w 76"/>
                <a:gd name="T101" fmla="*/ 36 h 55"/>
                <a:gd name="T102" fmla="*/ 67 w 76"/>
                <a:gd name="T103" fmla="*/ 33 h 55"/>
                <a:gd name="T104" fmla="*/ 63 w 76"/>
                <a:gd name="T10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" h="55">
                  <a:moveTo>
                    <a:pt x="63" y="28"/>
                  </a:moveTo>
                  <a:cubicBezTo>
                    <a:pt x="63" y="26"/>
                    <a:pt x="63" y="25"/>
                    <a:pt x="66" y="24"/>
                  </a:cubicBezTo>
                  <a:cubicBezTo>
                    <a:pt x="66" y="23"/>
                    <a:pt x="68" y="23"/>
                    <a:pt x="67" y="22"/>
                  </a:cubicBezTo>
                  <a:cubicBezTo>
                    <a:pt x="66" y="21"/>
                    <a:pt x="65" y="19"/>
                    <a:pt x="67" y="18"/>
                  </a:cubicBezTo>
                  <a:cubicBezTo>
                    <a:pt x="76" y="14"/>
                    <a:pt x="61" y="15"/>
                    <a:pt x="61" y="15"/>
                  </a:cubicBezTo>
                  <a:cubicBezTo>
                    <a:pt x="61" y="14"/>
                    <a:pt x="62" y="14"/>
                    <a:pt x="63" y="14"/>
                  </a:cubicBezTo>
                  <a:cubicBezTo>
                    <a:pt x="64" y="14"/>
                    <a:pt x="64" y="12"/>
                    <a:pt x="64" y="11"/>
                  </a:cubicBezTo>
                  <a:cubicBezTo>
                    <a:pt x="64" y="10"/>
                    <a:pt x="60" y="8"/>
                    <a:pt x="60" y="9"/>
                  </a:cubicBezTo>
                  <a:cubicBezTo>
                    <a:pt x="60" y="10"/>
                    <a:pt x="59" y="8"/>
                    <a:pt x="59" y="8"/>
                  </a:cubicBezTo>
                  <a:cubicBezTo>
                    <a:pt x="58" y="8"/>
                    <a:pt x="58" y="10"/>
                    <a:pt x="57" y="9"/>
                  </a:cubicBezTo>
                  <a:cubicBezTo>
                    <a:pt x="57" y="9"/>
                    <a:pt x="57" y="8"/>
                    <a:pt x="57" y="7"/>
                  </a:cubicBezTo>
                  <a:cubicBezTo>
                    <a:pt x="56" y="6"/>
                    <a:pt x="55" y="8"/>
                    <a:pt x="54" y="8"/>
                  </a:cubicBezTo>
                  <a:cubicBezTo>
                    <a:pt x="54" y="8"/>
                    <a:pt x="54" y="6"/>
                    <a:pt x="54" y="6"/>
                  </a:cubicBezTo>
                  <a:cubicBezTo>
                    <a:pt x="54" y="4"/>
                    <a:pt x="57" y="5"/>
                    <a:pt x="58" y="5"/>
                  </a:cubicBezTo>
                  <a:cubicBezTo>
                    <a:pt x="59" y="4"/>
                    <a:pt x="55" y="4"/>
                    <a:pt x="55" y="4"/>
                  </a:cubicBezTo>
                  <a:cubicBezTo>
                    <a:pt x="53" y="4"/>
                    <a:pt x="51" y="3"/>
                    <a:pt x="49" y="4"/>
                  </a:cubicBezTo>
                  <a:cubicBezTo>
                    <a:pt x="47" y="5"/>
                    <a:pt x="46" y="8"/>
                    <a:pt x="44" y="7"/>
                  </a:cubicBezTo>
                  <a:cubicBezTo>
                    <a:pt x="41" y="7"/>
                    <a:pt x="40" y="7"/>
                    <a:pt x="38" y="5"/>
                  </a:cubicBezTo>
                  <a:cubicBezTo>
                    <a:pt x="36" y="3"/>
                    <a:pt x="32" y="5"/>
                    <a:pt x="29" y="5"/>
                  </a:cubicBezTo>
                  <a:cubicBezTo>
                    <a:pt x="27" y="5"/>
                    <a:pt x="27" y="4"/>
                    <a:pt x="26" y="2"/>
                  </a:cubicBezTo>
                  <a:cubicBezTo>
                    <a:pt x="25" y="0"/>
                    <a:pt x="23" y="0"/>
                    <a:pt x="20" y="0"/>
                  </a:cubicBezTo>
                  <a:cubicBezTo>
                    <a:pt x="19" y="0"/>
                    <a:pt x="11" y="1"/>
                    <a:pt x="11" y="4"/>
                  </a:cubicBezTo>
                  <a:cubicBezTo>
                    <a:pt x="11" y="7"/>
                    <a:pt x="15" y="8"/>
                    <a:pt x="13" y="12"/>
                  </a:cubicBezTo>
                  <a:cubicBezTo>
                    <a:pt x="11" y="14"/>
                    <a:pt x="7" y="10"/>
                    <a:pt x="8" y="8"/>
                  </a:cubicBezTo>
                  <a:cubicBezTo>
                    <a:pt x="8" y="7"/>
                    <a:pt x="10" y="6"/>
                    <a:pt x="10" y="5"/>
                  </a:cubicBezTo>
                  <a:cubicBezTo>
                    <a:pt x="11" y="3"/>
                    <a:pt x="8" y="2"/>
                    <a:pt x="8" y="1"/>
                  </a:cubicBezTo>
                  <a:cubicBezTo>
                    <a:pt x="5" y="3"/>
                    <a:pt x="4" y="4"/>
                    <a:pt x="4" y="7"/>
                  </a:cubicBezTo>
                  <a:cubicBezTo>
                    <a:pt x="3" y="8"/>
                    <a:pt x="0" y="12"/>
                    <a:pt x="3" y="12"/>
                  </a:cubicBezTo>
                  <a:cubicBezTo>
                    <a:pt x="3" y="12"/>
                    <a:pt x="4" y="12"/>
                    <a:pt x="5" y="13"/>
                  </a:cubicBezTo>
                  <a:cubicBezTo>
                    <a:pt x="5" y="14"/>
                    <a:pt x="6" y="15"/>
                    <a:pt x="7" y="16"/>
                  </a:cubicBezTo>
                  <a:cubicBezTo>
                    <a:pt x="9" y="18"/>
                    <a:pt x="5" y="22"/>
                    <a:pt x="10" y="23"/>
                  </a:cubicBezTo>
                  <a:cubicBezTo>
                    <a:pt x="10" y="23"/>
                    <a:pt x="12" y="23"/>
                    <a:pt x="13" y="23"/>
                  </a:cubicBezTo>
                  <a:cubicBezTo>
                    <a:pt x="14" y="23"/>
                    <a:pt x="14" y="22"/>
                    <a:pt x="15" y="22"/>
                  </a:cubicBezTo>
                  <a:cubicBezTo>
                    <a:pt x="18" y="22"/>
                    <a:pt x="19" y="25"/>
                    <a:pt x="21" y="27"/>
                  </a:cubicBezTo>
                  <a:cubicBezTo>
                    <a:pt x="21" y="27"/>
                    <a:pt x="22" y="28"/>
                    <a:pt x="23" y="27"/>
                  </a:cubicBezTo>
                  <a:cubicBezTo>
                    <a:pt x="23" y="26"/>
                    <a:pt x="24" y="27"/>
                    <a:pt x="26" y="27"/>
                  </a:cubicBezTo>
                  <a:cubicBezTo>
                    <a:pt x="28" y="28"/>
                    <a:pt x="33" y="25"/>
                    <a:pt x="31" y="29"/>
                  </a:cubicBezTo>
                  <a:cubicBezTo>
                    <a:pt x="29" y="32"/>
                    <a:pt x="29" y="35"/>
                    <a:pt x="31" y="38"/>
                  </a:cubicBezTo>
                  <a:cubicBezTo>
                    <a:pt x="31" y="39"/>
                    <a:pt x="32" y="40"/>
                    <a:pt x="32" y="41"/>
                  </a:cubicBezTo>
                  <a:cubicBezTo>
                    <a:pt x="32" y="42"/>
                    <a:pt x="29" y="43"/>
                    <a:pt x="30" y="44"/>
                  </a:cubicBezTo>
                  <a:cubicBezTo>
                    <a:pt x="33" y="47"/>
                    <a:pt x="34" y="55"/>
                    <a:pt x="40" y="53"/>
                  </a:cubicBezTo>
                  <a:cubicBezTo>
                    <a:pt x="41" y="53"/>
                    <a:pt x="41" y="54"/>
                    <a:pt x="42" y="54"/>
                  </a:cubicBezTo>
                  <a:cubicBezTo>
                    <a:pt x="43" y="54"/>
                    <a:pt x="44" y="53"/>
                    <a:pt x="45" y="52"/>
                  </a:cubicBezTo>
                  <a:cubicBezTo>
                    <a:pt x="47" y="51"/>
                    <a:pt x="48" y="49"/>
                    <a:pt x="51" y="47"/>
                  </a:cubicBezTo>
                  <a:cubicBezTo>
                    <a:pt x="53" y="46"/>
                    <a:pt x="49" y="46"/>
                    <a:pt x="49" y="44"/>
                  </a:cubicBezTo>
                  <a:cubicBezTo>
                    <a:pt x="49" y="43"/>
                    <a:pt x="48" y="42"/>
                    <a:pt x="48" y="41"/>
                  </a:cubicBezTo>
                  <a:cubicBezTo>
                    <a:pt x="48" y="40"/>
                    <a:pt x="45" y="39"/>
                    <a:pt x="45" y="38"/>
                  </a:cubicBezTo>
                  <a:cubicBezTo>
                    <a:pt x="45" y="37"/>
                    <a:pt x="51" y="38"/>
                    <a:pt x="52" y="38"/>
                  </a:cubicBezTo>
                  <a:cubicBezTo>
                    <a:pt x="54" y="38"/>
                    <a:pt x="53" y="39"/>
                    <a:pt x="54" y="40"/>
                  </a:cubicBezTo>
                  <a:cubicBezTo>
                    <a:pt x="55" y="40"/>
                    <a:pt x="55" y="38"/>
                    <a:pt x="56" y="38"/>
                  </a:cubicBezTo>
                  <a:cubicBezTo>
                    <a:pt x="57" y="37"/>
                    <a:pt x="60" y="37"/>
                    <a:pt x="62" y="36"/>
                  </a:cubicBezTo>
                  <a:cubicBezTo>
                    <a:pt x="63" y="35"/>
                    <a:pt x="65" y="34"/>
                    <a:pt x="67" y="33"/>
                  </a:cubicBezTo>
                  <a:cubicBezTo>
                    <a:pt x="66" y="31"/>
                    <a:pt x="63" y="30"/>
                    <a:pt x="6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0" name="Freeform 619">
              <a:extLst>
                <a:ext uri="{FF2B5EF4-FFF2-40B4-BE49-F238E27FC236}">
                  <a16:creationId xmlns:a16="http://schemas.microsoft.com/office/drawing/2014/main" id="{6EEA8628-13E6-5F40-BF6B-E43E9C7F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8641249"/>
              <a:ext cx="242036" cy="356781"/>
            </a:xfrm>
            <a:custGeom>
              <a:avLst/>
              <a:gdLst>
                <a:gd name="T0" fmla="*/ 22 w 26"/>
                <a:gd name="T1" fmla="*/ 29 h 38"/>
                <a:gd name="T2" fmla="*/ 18 w 26"/>
                <a:gd name="T3" fmla="*/ 21 h 38"/>
                <a:gd name="T4" fmla="*/ 20 w 26"/>
                <a:gd name="T5" fmla="*/ 18 h 38"/>
                <a:gd name="T6" fmla="*/ 22 w 26"/>
                <a:gd name="T7" fmla="*/ 15 h 38"/>
                <a:gd name="T8" fmla="*/ 22 w 26"/>
                <a:gd name="T9" fmla="*/ 13 h 38"/>
                <a:gd name="T10" fmla="*/ 20 w 26"/>
                <a:gd name="T11" fmla="*/ 11 h 38"/>
                <a:gd name="T12" fmla="*/ 16 w 26"/>
                <a:gd name="T13" fmla="*/ 7 h 38"/>
                <a:gd name="T14" fmla="*/ 9 w 26"/>
                <a:gd name="T15" fmla="*/ 0 h 38"/>
                <a:gd name="T16" fmla="*/ 5 w 26"/>
                <a:gd name="T17" fmla="*/ 5 h 38"/>
                <a:gd name="T18" fmla="*/ 6 w 26"/>
                <a:gd name="T19" fmla="*/ 8 h 38"/>
                <a:gd name="T20" fmla="*/ 3 w 26"/>
                <a:gd name="T21" fmla="*/ 10 h 38"/>
                <a:gd name="T22" fmla="*/ 4 w 26"/>
                <a:gd name="T23" fmla="*/ 16 h 38"/>
                <a:gd name="T24" fmla="*/ 7 w 26"/>
                <a:gd name="T25" fmla="*/ 18 h 38"/>
                <a:gd name="T26" fmla="*/ 8 w 26"/>
                <a:gd name="T27" fmla="*/ 20 h 38"/>
                <a:gd name="T28" fmla="*/ 8 w 26"/>
                <a:gd name="T29" fmla="*/ 27 h 38"/>
                <a:gd name="T30" fmla="*/ 11 w 26"/>
                <a:gd name="T31" fmla="*/ 35 h 38"/>
                <a:gd name="T32" fmla="*/ 17 w 26"/>
                <a:gd name="T33" fmla="*/ 35 h 38"/>
                <a:gd name="T34" fmla="*/ 21 w 26"/>
                <a:gd name="T35" fmla="*/ 34 h 38"/>
                <a:gd name="T36" fmla="*/ 26 w 26"/>
                <a:gd name="T37" fmla="*/ 34 h 38"/>
                <a:gd name="T38" fmla="*/ 22 w 26"/>
                <a:gd name="T39" fmla="*/ 29 h 38"/>
                <a:gd name="T40" fmla="*/ 22 w 26"/>
                <a:gd name="T41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38">
                  <a:moveTo>
                    <a:pt x="22" y="29"/>
                  </a:moveTo>
                  <a:cubicBezTo>
                    <a:pt x="22" y="28"/>
                    <a:pt x="17" y="22"/>
                    <a:pt x="18" y="21"/>
                  </a:cubicBezTo>
                  <a:cubicBezTo>
                    <a:pt x="19" y="20"/>
                    <a:pt x="18" y="19"/>
                    <a:pt x="20" y="18"/>
                  </a:cubicBezTo>
                  <a:cubicBezTo>
                    <a:pt x="23" y="18"/>
                    <a:pt x="22" y="16"/>
                    <a:pt x="22" y="15"/>
                  </a:cubicBezTo>
                  <a:cubicBezTo>
                    <a:pt x="22" y="14"/>
                    <a:pt x="22" y="13"/>
                    <a:pt x="22" y="13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9" y="9"/>
                    <a:pt x="16" y="9"/>
                    <a:pt x="16" y="7"/>
                  </a:cubicBezTo>
                  <a:cubicBezTo>
                    <a:pt x="15" y="4"/>
                    <a:pt x="11" y="1"/>
                    <a:pt x="9" y="0"/>
                  </a:cubicBezTo>
                  <a:cubicBezTo>
                    <a:pt x="9" y="3"/>
                    <a:pt x="4" y="3"/>
                    <a:pt x="5" y="5"/>
                  </a:cubicBezTo>
                  <a:cubicBezTo>
                    <a:pt x="5" y="6"/>
                    <a:pt x="7" y="7"/>
                    <a:pt x="6" y="8"/>
                  </a:cubicBezTo>
                  <a:cubicBezTo>
                    <a:pt x="5" y="8"/>
                    <a:pt x="3" y="9"/>
                    <a:pt x="3" y="10"/>
                  </a:cubicBezTo>
                  <a:cubicBezTo>
                    <a:pt x="0" y="11"/>
                    <a:pt x="2" y="14"/>
                    <a:pt x="4" y="16"/>
                  </a:cubicBezTo>
                  <a:cubicBezTo>
                    <a:pt x="5" y="17"/>
                    <a:pt x="5" y="18"/>
                    <a:pt x="7" y="18"/>
                  </a:cubicBezTo>
                  <a:cubicBezTo>
                    <a:pt x="8" y="18"/>
                    <a:pt x="7" y="19"/>
                    <a:pt x="8" y="20"/>
                  </a:cubicBezTo>
                  <a:cubicBezTo>
                    <a:pt x="10" y="23"/>
                    <a:pt x="9" y="24"/>
                    <a:pt x="8" y="27"/>
                  </a:cubicBezTo>
                  <a:cubicBezTo>
                    <a:pt x="8" y="30"/>
                    <a:pt x="10" y="33"/>
                    <a:pt x="11" y="35"/>
                  </a:cubicBezTo>
                  <a:cubicBezTo>
                    <a:pt x="14" y="38"/>
                    <a:pt x="15" y="35"/>
                    <a:pt x="17" y="35"/>
                  </a:cubicBezTo>
                  <a:cubicBezTo>
                    <a:pt x="19" y="35"/>
                    <a:pt x="20" y="34"/>
                    <a:pt x="21" y="34"/>
                  </a:cubicBezTo>
                  <a:cubicBezTo>
                    <a:pt x="23" y="33"/>
                    <a:pt x="24" y="33"/>
                    <a:pt x="26" y="34"/>
                  </a:cubicBezTo>
                  <a:cubicBezTo>
                    <a:pt x="25" y="32"/>
                    <a:pt x="24" y="30"/>
                    <a:pt x="22" y="29"/>
                  </a:cubicBezTo>
                  <a:cubicBezTo>
                    <a:pt x="21" y="27"/>
                    <a:pt x="23" y="29"/>
                    <a:pt x="22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1" name="Freeform 620">
              <a:extLst>
                <a:ext uri="{FF2B5EF4-FFF2-40B4-BE49-F238E27FC236}">
                  <a16:creationId xmlns:a16="http://schemas.microsoft.com/office/drawing/2014/main" id="{5494F080-5CB3-F548-84AD-4AD9B1D68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815" y="8752743"/>
              <a:ext cx="207006" cy="216615"/>
            </a:xfrm>
            <a:custGeom>
              <a:avLst/>
              <a:gdLst>
                <a:gd name="T0" fmla="*/ 19 w 22"/>
                <a:gd name="T1" fmla="*/ 7 h 23"/>
                <a:gd name="T2" fmla="*/ 22 w 22"/>
                <a:gd name="T3" fmla="*/ 2 h 23"/>
                <a:gd name="T4" fmla="*/ 12 w 22"/>
                <a:gd name="T5" fmla="*/ 2 h 23"/>
                <a:gd name="T6" fmla="*/ 9 w 22"/>
                <a:gd name="T7" fmla="*/ 0 h 23"/>
                <a:gd name="T8" fmla="*/ 5 w 22"/>
                <a:gd name="T9" fmla="*/ 1 h 23"/>
                <a:gd name="T10" fmla="*/ 4 w 22"/>
                <a:gd name="T11" fmla="*/ 6 h 23"/>
                <a:gd name="T12" fmla="*/ 1 w 22"/>
                <a:gd name="T13" fmla="*/ 10 h 23"/>
                <a:gd name="T14" fmla="*/ 4 w 22"/>
                <a:gd name="T15" fmla="*/ 15 h 23"/>
                <a:gd name="T16" fmla="*/ 9 w 22"/>
                <a:gd name="T17" fmla="*/ 22 h 23"/>
                <a:gd name="T18" fmla="*/ 12 w 22"/>
                <a:gd name="T19" fmla="*/ 19 h 23"/>
                <a:gd name="T20" fmla="*/ 16 w 22"/>
                <a:gd name="T21" fmla="*/ 18 h 23"/>
                <a:gd name="T22" fmla="*/ 19 w 22"/>
                <a:gd name="T23" fmla="*/ 19 h 23"/>
                <a:gd name="T24" fmla="*/ 20 w 22"/>
                <a:gd name="T25" fmla="*/ 14 h 23"/>
                <a:gd name="T26" fmla="*/ 19 w 22"/>
                <a:gd name="T27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3">
                  <a:moveTo>
                    <a:pt x="19" y="7"/>
                  </a:moveTo>
                  <a:cubicBezTo>
                    <a:pt x="19" y="5"/>
                    <a:pt x="21" y="3"/>
                    <a:pt x="22" y="2"/>
                  </a:cubicBezTo>
                  <a:cubicBezTo>
                    <a:pt x="19" y="1"/>
                    <a:pt x="14" y="0"/>
                    <a:pt x="12" y="2"/>
                  </a:cubicBezTo>
                  <a:cubicBezTo>
                    <a:pt x="10" y="3"/>
                    <a:pt x="9" y="1"/>
                    <a:pt x="9" y="0"/>
                  </a:cubicBezTo>
                  <a:cubicBezTo>
                    <a:pt x="8" y="0"/>
                    <a:pt x="7" y="2"/>
                    <a:pt x="5" y="1"/>
                  </a:cubicBezTo>
                  <a:cubicBezTo>
                    <a:pt x="5" y="2"/>
                    <a:pt x="7" y="6"/>
                    <a:pt x="4" y="6"/>
                  </a:cubicBezTo>
                  <a:cubicBezTo>
                    <a:pt x="2" y="7"/>
                    <a:pt x="0" y="8"/>
                    <a:pt x="1" y="10"/>
                  </a:cubicBezTo>
                  <a:cubicBezTo>
                    <a:pt x="2" y="12"/>
                    <a:pt x="3" y="13"/>
                    <a:pt x="4" y="15"/>
                  </a:cubicBezTo>
                  <a:cubicBezTo>
                    <a:pt x="5" y="17"/>
                    <a:pt x="7" y="19"/>
                    <a:pt x="9" y="22"/>
                  </a:cubicBezTo>
                  <a:cubicBezTo>
                    <a:pt x="12" y="23"/>
                    <a:pt x="10" y="19"/>
                    <a:pt x="12" y="19"/>
                  </a:cubicBezTo>
                  <a:cubicBezTo>
                    <a:pt x="14" y="19"/>
                    <a:pt x="15" y="19"/>
                    <a:pt x="16" y="18"/>
                  </a:cubicBezTo>
                  <a:cubicBezTo>
                    <a:pt x="17" y="18"/>
                    <a:pt x="17" y="20"/>
                    <a:pt x="19" y="19"/>
                  </a:cubicBezTo>
                  <a:cubicBezTo>
                    <a:pt x="20" y="17"/>
                    <a:pt x="21" y="16"/>
                    <a:pt x="20" y="14"/>
                  </a:cubicBezTo>
                  <a:cubicBezTo>
                    <a:pt x="20" y="12"/>
                    <a:pt x="19" y="9"/>
                    <a:pt x="1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2" name="Freeform 621">
              <a:extLst>
                <a:ext uri="{FF2B5EF4-FFF2-40B4-BE49-F238E27FC236}">
                  <a16:creationId xmlns:a16="http://schemas.microsoft.com/office/drawing/2014/main" id="{7192F310-783A-7A4C-80B2-5662EF920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5606" y="8771859"/>
              <a:ext cx="149682" cy="168837"/>
            </a:xfrm>
            <a:custGeom>
              <a:avLst/>
              <a:gdLst>
                <a:gd name="T0" fmla="*/ 12 w 16"/>
                <a:gd name="T1" fmla="*/ 5 h 18"/>
                <a:gd name="T2" fmla="*/ 5 w 16"/>
                <a:gd name="T3" fmla="*/ 1 h 18"/>
                <a:gd name="T4" fmla="*/ 1 w 16"/>
                <a:gd name="T5" fmla="*/ 6 h 18"/>
                <a:gd name="T6" fmla="*/ 2 w 16"/>
                <a:gd name="T7" fmla="*/ 12 h 18"/>
                <a:gd name="T8" fmla="*/ 0 w 16"/>
                <a:gd name="T9" fmla="*/ 17 h 18"/>
                <a:gd name="T10" fmla="*/ 4 w 16"/>
                <a:gd name="T11" fmla="*/ 17 h 18"/>
                <a:gd name="T12" fmla="*/ 9 w 16"/>
                <a:gd name="T13" fmla="*/ 17 h 18"/>
                <a:gd name="T14" fmla="*/ 16 w 16"/>
                <a:gd name="T15" fmla="*/ 8 h 18"/>
                <a:gd name="T16" fmla="*/ 12 w 16"/>
                <a:gd name="T17" fmla="*/ 5 h 18"/>
                <a:gd name="T18" fmla="*/ 12 w 16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8">
                  <a:moveTo>
                    <a:pt x="12" y="5"/>
                  </a:move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0" y="4"/>
                    <a:pt x="1" y="6"/>
                  </a:cubicBezTo>
                  <a:cubicBezTo>
                    <a:pt x="1" y="8"/>
                    <a:pt x="2" y="10"/>
                    <a:pt x="2" y="12"/>
                  </a:cubicBezTo>
                  <a:cubicBezTo>
                    <a:pt x="3" y="14"/>
                    <a:pt x="1" y="16"/>
                    <a:pt x="0" y="17"/>
                  </a:cubicBezTo>
                  <a:cubicBezTo>
                    <a:pt x="1" y="18"/>
                    <a:pt x="3" y="17"/>
                    <a:pt x="4" y="17"/>
                  </a:cubicBezTo>
                  <a:cubicBezTo>
                    <a:pt x="6" y="17"/>
                    <a:pt x="7" y="18"/>
                    <a:pt x="9" y="17"/>
                  </a:cubicBezTo>
                  <a:cubicBezTo>
                    <a:pt x="12" y="16"/>
                    <a:pt x="13" y="10"/>
                    <a:pt x="16" y="8"/>
                  </a:cubicBezTo>
                  <a:cubicBezTo>
                    <a:pt x="14" y="7"/>
                    <a:pt x="13" y="6"/>
                    <a:pt x="12" y="5"/>
                  </a:cubicBezTo>
                  <a:cubicBezTo>
                    <a:pt x="10" y="4"/>
                    <a:pt x="13" y="6"/>
                    <a:pt x="1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3" name="Freeform 622">
              <a:extLst>
                <a:ext uri="{FF2B5EF4-FFF2-40B4-BE49-F238E27FC236}">
                  <a16:creationId xmlns:a16="http://schemas.microsoft.com/office/drawing/2014/main" id="{356E6DCE-2744-E54F-A39B-5EAB68F7D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8453303"/>
              <a:ext cx="754780" cy="786831"/>
            </a:xfrm>
            <a:custGeom>
              <a:avLst/>
              <a:gdLst>
                <a:gd name="T0" fmla="*/ 76 w 81"/>
                <a:gd name="T1" fmla="*/ 39 h 84"/>
                <a:gd name="T2" fmla="*/ 74 w 81"/>
                <a:gd name="T3" fmla="*/ 32 h 84"/>
                <a:gd name="T4" fmla="*/ 69 w 81"/>
                <a:gd name="T5" fmla="*/ 33 h 84"/>
                <a:gd name="T6" fmla="*/ 58 w 81"/>
                <a:gd name="T7" fmla="*/ 28 h 84"/>
                <a:gd name="T8" fmla="*/ 53 w 81"/>
                <a:gd name="T9" fmla="*/ 20 h 84"/>
                <a:gd name="T10" fmla="*/ 50 w 81"/>
                <a:gd name="T11" fmla="*/ 15 h 84"/>
                <a:gd name="T12" fmla="*/ 56 w 81"/>
                <a:gd name="T13" fmla="*/ 5 h 84"/>
                <a:gd name="T14" fmla="*/ 56 w 81"/>
                <a:gd name="T15" fmla="*/ 1 h 84"/>
                <a:gd name="T16" fmla="*/ 44 w 81"/>
                <a:gd name="T17" fmla="*/ 8 h 84"/>
                <a:gd name="T18" fmla="*/ 36 w 81"/>
                <a:gd name="T19" fmla="*/ 16 h 84"/>
                <a:gd name="T20" fmla="*/ 31 w 81"/>
                <a:gd name="T21" fmla="*/ 23 h 84"/>
                <a:gd name="T22" fmla="*/ 25 w 81"/>
                <a:gd name="T23" fmla="*/ 17 h 84"/>
                <a:gd name="T24" fmla="*/ 7 w 81"/>
                <a:gd name="T25" fmla="*/ 18 h 84"/>
                <a:gd name="T26" fmla="*/ 1 w 81"/>
                <a:gd name="T27" fmla="*/ 16 h 84"/>
                <a:gd name="T28" fmla="*/ 1 w 81"/>
                <a:gd name="T29" fmla="*/ 21 h 84"/>
                <a:gd name="T30" fmla="*/ 8 w 81"/>
                <a:gd name="T31" fmla="*/ 24 h 84"/>
                <a:gd name="T32" fmla="*/ 11 w 81"/>
                <a:gd name="T33" fmla="*/ 26 h 84"/>
                <a:gd name="T34" fmla="*/ 13 w 81"/>
                <a:gd name="T35" fmla="*/ 23 h 84"/>
                <a:gd name="T36" fmla="*/ 20 w 81"/>
                <a:gd name="T37" fmla="*/ 18 h 84"/>
                <a:gd name="T38" fmla="*/ 24 w 81"/>
                <a:gd name="T39" fmla="*/ 20 h 84"/>
                <a:gd name="T40" fmla="*/ 25 w 81"/>
                <a:gd name="T41" fmla="*/ 26 h 84"/>
                <a:gd name="T42" fmla="*/ 28 w 81"/>
                <a:gd name="T43" fmla="*/ 42 h 84"/>
                <a:gd name="T44" fmla="*/ 28 w 81"/>
                <a:gd name="T45" fmla="*/ 47 h 84"/>
                <a:gd name="T46" fmla="*/ 22 w 81"/>
                <a:gd name="T47" fmla="*/ 53 h 84"/>
                <a:gd name="T48" fmla="*/ 26 w 81"/>
                <a:gd name="T49" fmla="*/ 58 h 84"/>
                <a:gd name="T50" fmla="*/ 34 w 81"/>
                <a:gd name="T51" fmla="*/ 61 h 84"/>
                <a:gd name="T52" fmla="*/ 41 w 81"/>
                <a:gd name="T53" fmla="*/ 64 h 84"/>
                <a:gd name="T54" fmla="*/ 54 w 81"/>
                <a:gd name="T55" fmla="*/ 76 h 84"/>
                <a:gd name="T56" fmla="*/ 60 w 81"/>
                <a:gd name="T57" fmla="*/ 75 h 84"/>
                <a:gd name="T58" fmla="*/ 64 w 81"/>
                <a:gd name="T59" fmla="*/ 80 h 84"/>
                <a:gd name="T60" fmla="*/ 65 w 81"/>
                <a:gd name="T61" fmla="*/ 84 h 84"/>
                <a:gd name="T62" fmla="*/ 65 w 81"/>
                <a:gd name="T63" fmla="*/ 63 h 84"/>
                <a:gd name="T64" fmla="*/ 70 w 81"/>
                <a:gd name="T65" fmla="*/ 58 h 84"/>
                <a:gd name="T66" fmla="*/ 66 w 81"/>
                <a:gd name="T67" fmla="*/ 55 h 84"/>
                <a:gd name="T68" fmla="*/ 79 w 81"/>
                <a:gd name="T69" fmla="*/ 53 h 84"/>
                <a:gd name="T70" fmla="*/ 77 w 81"/>
                <a:gd name="T71" fmla="*/ 4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4">
                  <a:moveTo>
                    <a:pt x="77" y="48"/>
                  </a:moveTo>
                  <a:cubicBezTo>
                    <a:pt x="81" y="45"/>
                    <a:pt x="76" y="42"/>
                    <a:pt x="76" y="39"/>
                  </a:cubicBezTo>
                  <a:cubicBezTo>
                    <a:pt x="76" y="37"/>
                    <a:pt x="78" y="35"/>
                    <a:pt x="78" y="33"/>
                  </a:cubicBezTo>
                  <a:cubicBezTo>
                    <a:pt x="79" y="30"/>
                    <a:pt x="75" y="32"/>
                    <a:pt x="74" y="32"/>
                  </a:cubicBezTo>
                  <a:cubicBezTo>
                    <a:pt x="73" y="32"/>
                    <a:pt x="72" y="32"/>
                    <a:pt x="71" y="32"/>
                  </a:cubicBezTo>
                  <a:cubicBezTo>
                    <a:pt x="70" y="32"/>
                    <a:pt x="70" y="33"/>
                    <a:pt x="69" y="33"/>
                  </a:cubicBezTo>
                  <a:cubicBezTo>
                    <a:pt x="68" y="33"/>
                    <a:pt x="67" y="30"/>
                    <a:pt x="66" y="30"/>
                  </a:cubicBezTo>
                  <a:cubicBezTo>
                    <a:pt x="64" y="26"/>
                    <a:pt x="62" y="28"/>
                    <a:pt x="58" y="28"/>
                  </a:cubicBezTo>
                  <a:cubicBezTo>
                    <a:pt x="56" y="28"/>
                    <a:pt x="55" y="28"/>
                    <a:pt x="54" y="26"/>
                  </a:cubicBezTo>
                  <a:cubicBezTo>
                    <a:pt x="53" y="24"/>
                    <a:pt x="56" y="22"/>
                    <a:pt x="53" y="20"/>
                  </a:cubicBezTo>
                  <a:cubicBezTo>
                    <a:pt x="52" y="19"/>
                    <a:pt x="52" y="17"/>
                    <a:pt x="50" y="17"/>
                  </a:cubicBezTo>
                  <a:cubicBezTo>
                    <a:pt x="48" y="17"/>
                    <a:pt x="49" y="17"/>
                    <a:pt x="50" y="15"/>
                  </a:cubicBezTo>
                  <a:cubicBezTo>
                    <a:pt x="51" y="13"/>
                    <a:pt x="50" y="11"/>
                    <a:pt x="51" y="9"/>
                  </a:cubicBezTo>
                  <a:cubicBezTo>
                    <a:pt x="52" y="7"/>
                    <a:pt x="54" y="6"/>
                    <a:pt x="56" y="5"/>
                  </a:cubicBezTo>
                  <a:cubicBezTo>
                    <a:pt x="57" y="4"/>
                    <a:pt x="59" y="4"/>
                    <a:pt x="60" y="2"/>
                  </a:cubicBezTo>
                  <a:cubicBezTo>
                    <a:pt x="60" y="0"/>
                    <a:pt x="56" y="0"/>
                    <a:pt x="56" y="1"/>
                  </a:cubicBezTo>
                  <a:cubicBezTo>
                    <a:pt x="54" y="3"/>
                    <a:pt x="51" y="6"/>
                    <a:pt x="48" y="6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3" y="10"/>
                    <a:pt x="43" y="7"/>
                    <a:pt x="41" y="7"/>
                  </a:cubicBezTo>
                  <a:cubicBezTo>
                    <a:pt x="37" y="8"/>
                    <a:pt x="39" y="14"/>
                    <a:pt x="36" y="16"/>
                  </a:cubicBezTo>
                  <a:cubicBezTo>
                    <a:pt x="35" y="17"/>
                    <a:pt x="33" y="18"/>
                    <a:pt x="32" y="20"/>
                  </a:cubicBezTo>
                  <a:cubicBezTo>
                    <a:pt x="32" y="20"/>
                    <a:pt x="32" y="23"/>
                    <a:pt x="31" y="23"/>
                  </a:cubicBezTo>
                  <a:cubicBezTo>
                    <a:pt x="30" y="21"/>
                    <a:pt x="29" y="20"/>
                    <a:pt x="28" y="19"/>
                  </a:cubicBezTo>
                  <a:cubicBezTo>
                    <a:pt x="27" y="17"/>
                    <a:pt x="26" y="17"/>
                    <a:pt x="25" y="17"/>
                  </a:cubicBezTo>
                  <a:cubicBezTo>
                    <a:pt x="21" y="16"/>
                    <a:pt x="19" y="13"/>
                    <a:pt x="15" y="16"/>
                  </a:cubicBezTo>
                  <a:cubicBezTo>
                    <a:pt x="13" y="17"/>
                    <a:pt x="9" y="20"/>
                    <a:pt x="7" y="18"/>
                  </a:cubicBezTo>
                  <a:cubicBezTo>
                    <a:pt x="6" y="17"/>
                    <a:pt x="5" y="17"/>
                    <a:pt x="4" y="16"/>
                  </a:cubicBezTo>
                  <a:cubicBezTo>
                    <a:pt x="2" y="16"/>
                    <a:pt x="3" y="14"/>
                    <a:pt x="1" y="16"/>
                  </a:cubicBezTo>
                  <a:cubicBezTo>
                    <a:pt x="0" y="17"/>
                    <a:pt x="1" y="17"/>
                    <a:pt x="2" y="18"/>
                  </a:cubicBezTo>
                  <a:cubicBezTo>
                    <a:pt x="2" y="19"/>
                    <a:pt x="1" y="20"/>
                    <a:pt x="1" y="21"/>
                  </a:cubicBezTo>
                  <a:cubicBezTo>
                    <a:pt x="3" y="21"/>
                    <a:pt x="5" y="22"/>
                    <a:pt x="6" y="22"/>
                  </a:cubicBezTo>
                  <a:cubicBezTo>
                    <a:pt x="7" y="23"/>
                    <a:pt x="8" y="23"/>
                    <a:pt x="8" y="24"/>
                  </a:cubicBezTo>
                  <a:cubicBezTo>
                    <a:pt x="9" y="25"/>
                    <a:pt x="9" y="24"/>
                    <a:pt x="10" y="24"/>
                  </a:cubicBezTo>
                  <a:cubicBezTo>
                    <a:pt x="10" y="23"/>
                    <a:pt x="10" y="26"/>
                    <a:pt x="11" y="26"/>
                  </a:cubicBezTo>
                  <a:cubicBezTo>
                    <a:pt x="12" y="27"/>
                    <a:pt x="13" y="26"/>
                    <a:pt x="15" y="25"/>
                  </a:cubicBezTo>
                  <a:cubicBezTo>
                    <a:pt x="16" y="25"/>
                    <a:pt x="13" y="23"/>
                    <a:pt x="13" y="23"/>
                  </a:cubicBezTo>
                  <a:cubicBezTo>
                    <a:pt x="13" y="22"/>
                    <a:pt x="16" y="20"/>
                    <a:pt x="16" y="19"/>
                  </a:cubicBezTo>
                  <a:cubicBezTo>
                    <a:pt x="17" y="18"/>
                    <a:pt x="19" y="17"/>
                    <a:pt x="20" y="18"/>
                  </a:cubicBezTo>
                  <a:cubicBezTo>
                    <a:pt x="21" y="18"/>
                    <a:pt x="23" y="19"/>
                    <a:pt x="23" y="19"/>
                  </a:cubicBezTo>
                  <a:cubicBezTo>
                    <a:pt x="23" y="20"/>
                    <a:pt x="23" y="20"/>
                    <a:pt x="24" y="20"/>
                  </a:cubicBezTo>
                  <a:cubicBezTo>
                    <a:pt x="24" y="21"/>
                    <a:pt x="23" y="22"/>
                    <a:pt x="23" y="22"/>
                  </a:cubicBezTo>
                  <a:cubicBezTo>
                    <a:pt x="23" y="23"/>
                    <a:pt x="25" y="25"/>
                    <a:pt x="25" y="26"/>
                  </a:cubicBezTo>
                  <a:cubicBezTo>
                    <a:pt x="27" y="29"/>
                    <a:pt x="29" y="29"/>
                    <a:pt x="29" y="33"/>
                  </a:cubicBezTo>
                  <a:cubicBezTo>
                    <a:pt x="29" y="36"/>
                    <a:pt x="29" y="39"/>
                    <a:pt x="28" y="42"/>
                  </a:cubicBezTo>
                  <a:cubicBezTo>
                    <a:pt x="28" y="43"/>
                    <a:pt x="30" y="43"/>
                    <a:pt x="30" y="44"/>
                  </a:cubicBezTo>
                  <a:cubicBezTo>
                    <a:pt x="29" y="45"/>
                    <a:pt x="28" y="46"/>
                    <a:pt x="28" y="47"/>
                  </a:cubicBezTo>
                  <a:cubicBezTo>
                    <a:pt x="27" y="48"/>
                    <a:pt x="27" y="50"/>
                    <a:pt x="26" y="50"/>
                  </a:cubicBezTo>
                  <a:cubicBezTo>
                    <a:pt x="24" y="51"/>
                    <a:pt x="22" y="50"/>
                    <a:pt x="22" y="53"/>
                  </a:cubicBezTo>
                  <a:cubicBezTo>
                    <a:pt x="22" y="55"/>
                    <a:pt x="19" y="55"/>
                    <a:pt x="22" y="56"/>
                  </a:cubicBezTo>
                  <a:cubicBezTo>
                    <a:pt x="23" y="57"/>
                    <a:pt x="24" y="57"/>
                    <a:pt x="26" y="58"/>
                  </a:cubicBezTo>
                  <a:cubicBezTo>
                    <a:pt x="27" y="59"/>
                    <a:pt x="28" y="60"/>
                    <a:pt x="29" y="61"/>
                  </a:cubicBezTo>
                  <a:cubicBezTo>
                    <a:pt x="31" y="62"/>
                    <a:pt x="32" y="61"/>
                    <a:pt x="34" y="61"/>
                  </a:cubicBezTo>
                  <a:cubicBezTo>
                    <a:pt x="35" y="61"/>
                    <a:pt x="36" y="62"/>
                    <a:pt x="38" y="63"/>
                  </a:cubicBezTo>
                  <a:cubicBezTo>
                    <a:pt x="39" y="63"/>
                    <a:pt x="40" y="63"/>
                    <a:pt x="41" y="64"/>
                  </a:cubicBezTo>
                  <a:cubicBezTo>
                    <a:pt x="44" y="66"/>
                    <a:pt x="46" y="68"/>
                    <a:pt x="48" y="71"/>
                  </a:cubicBezTo>
                  <a:cubicBezTo>
                    <a:pt x="49" y="74"/>
                    <a:pt x="50" y="75"/>
                    <a:pt x="54" y="76"/>
                  </a:cubicBezTo>
                  <a:cubicBezTo>
                    <a:pt x="55" y="76"/>
                    <a:pt x="56" y="75"/>
                    <a:pt x="57" y="74"/>
                  </a:cubicBezTo>
                  <a:cubicBezTo>
                    <a:pt x="58" y="74"/>
                    <a:pt x="59" y="76"/>
                    <a:pt x="60" y="75"/>
                  </a:cubicBezTo>
                  <a:cubicBezTo>
                    <a:pt x="62" y="74"/>
                    <a:pt x="64" y="75"/>
                    <a:pt x="65" y="76"/>
                  </a:cubicBezTo>
                  <a:cubicBezTo>
                    <a:pt x="65" y="77"/>
                    <a:pt x="64" y="79"/>
                    <a:pt x="64" y="80"/>
                  </a:cubicBezTo>
                  <a:cubicBezTo>
                    <a:pt x="63" y="81"/>
                    <a:pt x="62" y="81"/>
                    <a:pt x="64" y="82"/>
                  </a:cubicBezTo>
                  <a:cubicBezTo>
                    <a:pt x="64" y="82"/>
                    <a:pt x="66" y="84"/>
                    <a:pt x="65" y="84"/>
                  </a:cubicBezTo>
                  <a:cubicBezTo>
                    <a:pt x="67" y="84"/>
                    <a:pt x="68" y="73"/>
                    <a:pt x="69" y="71"/>
                  </a:cubicBezTo>
                  <a:cubicBezTo>
                    <a:pt x="69" y="67"/>
                    <a:pt x="66" y="66"/>
                    <a:pt x="65" y="63"/>
                  </a:cubicBezTo>
                  <a:cubicBezTo>
                    <a:pt x="65" y="61"/>
                    <a:pt x="65" y="60"/>
                    <a:pt x="66" y="60"/>
                  </a:cubicBezTo>
                  <a:cubicBezTo>
                    <a:pt x="67" y="60"/>
                    <a:pt x="70" y="59"/>
                    <a:pt x="70" y="58"/>
                  </a:cubicBezTo>
                  <a:cubicBezTo>
                    <a:pt x="69" y="58"/>
                    <a:pt x="67" y="58"/>
                    <a:pt x="67" y="57"/>
                  </a:cubicBezTo>
                  <a:cubicBezTo>
                    <a:pt x="66" y="57"/>
                    <a:pt x="66" y="55"/>
                    <a:pt x="66" y="55"/>
                  </a:cubicBezTo>
                  <a:cubicBezTo>
                    <a:pt x="68" y="55"/>
                    <a:pt x="70" y="55"/>
                    <a:pt x="72" y="55"/>
                  </a:cubicBezTo>
                  <a:cubicBezTo>
                    <a:pt x="73" y="55"/>
                    <a:pt x="79" y="52"/>
                    <a:pt x="79" y="53"/>
                  </a:cubicBezTo>
                  <a:cubicBezTo>
                    <a:pt x="79" y="51"/>
                    <a:pt x="76" y="48"/>
                    <a:pt x="77" y="48"/>
                  </a:cubicBezTo>
                  <a:cubicBezTo>
                    <a:pt x="78" y="47"/>
                    <a:pt x="76" y="48"/>
                    <a:pt x="77" y="4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4" name="Freeform 623">
              <a:extLst>
                <a:ext uri="{FF2B5EF4-FFF2-40B4-BE49-F238E27FC236}">
                  <a16:creationId xmlns:a16="http://schemas.microsoft.com/office/drawing/2014/main" id="{5BE1203D-CA75-1940-B617-357DD8C15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20" y="8978916"/>
              <a:ext cx="261145" cy="309000"/>
            </a:xfrm>
            <a:custGeom>
              <a:avLst/>
              <a:gdLst>
                <a:gd name="T0" fmla="*/ 20 w 28"/>
                <a:gd name="T1" fmla="*/ 6 h 33"/>
                <a:gd name="T2" fmla="*/ 15 w 28"/>
                <a:gd name="T3" fmla="*/ 3 h 33"/>
                <a:gd name="T4" fmla="*/ 10 w 28"/>
                <a:gd name="T5" fmla="*/ 0 h 33"/>
                <a:gd name="T6" fmla="*/ 4 w 28"/>
                <a:gd name="T7" fmla="*/ 4 h 33"/>
                <a:gd name="T8" fmla="*/ 3 w 28"/>
                <a:gd name="T9" fmla="*/ 7 h 33"/>
                <a:gd name="T10" fmla="*/ 2 w 28"/>
                <a:gd name="T11" fmla="*/ 10 h 33"/>
                <a:gd name="T12" fmla="*/ 0 w 28"/>
                <a:gd name="T13" fmla="*/ 13 h 33"/>
                <a:gd name="T14" fmla="*/ 0 w 28"/>
                <a:gd name="T15" fmla="*/ 15 h 33"/>
                <a:gd name="T16" fmla="*/ 0 w 28"/>
                <a:gd name="T17" fmla="*/ 18 h 33"/>
                <a:gd name="T18" fmla="*/ 2 w 28"/>
                <a:gd name="T19" fmla="*/ 20 h 33"/>
                <a:gd name="T20" fmla="*/ 5 w 28"/>
                <a:gd name="T21" fmla="*/ 18 h 33"/>
                <a:gd name="T22" fmla="*/ 5 w 28"/>
                <a:gd name="T23" fmla="*/ 20 h 33"/>
                <a:gd name="T24" fmla="*/ 3 w 28"/>
                <a:gd name="T25" fmla="*/ 24 h 33"/>
                <a:gd name="T26" fmla="*/ 3 w 28"/>
                <a:gd name="T27" fmla="*/ 26 h 33"/>
                <a:gd name="T28" fmla="*/ 3 w 28"/>
                <a:gd name="T29" fmla="*/ 28 h 33"/>
                <a:gd name="T30" fmla="*/ 8 w 28"/>
                <a:gd name="T31" fmla="*/ 32 h 33"/>
                <a:gd name="T32" fmla="*/ 11 w 28"/>
                <a:gd name="T33" fmla="*/ 29 h 33"/>
                <a:gd name="T34" fmla="*/ 16 w 28"/>
                <a:gd name="T35" fmla="*/ 22 h 33"/>
                <a:gd name="T36" fmla="*/ 22 w 28"/>
                <a:gd name="T37" fmla="*/ 19 h 33"/>
                <a:gd name="T38" fmla="*/ 27 w 28"/>
                <a:gd name="T39" fmla="*/ 13 h 33"/>
                <a:gd name="T40" fmla="*/ 27 w 28"/>
                <a:gd name="T41" fmla="*/ 8 h 33"/>
                <a:gd name="T42" fmla="*/ 24 w 28"/>
                <a:gd name="T43" fmla="*/ 5 h 33"/>
                <a:gd name="T44" fmla="*/ 20 w 28"/>
                <a:gd name="T45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33">
                  <a:moveTo>
                    <a:pt x="20" y="6"/>
                  </a:moveTo>
                  <a:cubicBezTo>
                    <a:pt x="18" y="6"/>
                    <a:pt x="17" y="4"/>
                    <a:pt x="15" y="3"/>
                  </a:cubicBezTo>
                  <a:cubicBezTo>
                    <a:pt x="14" y="2"/>
                    <a:pt x="12" y="0"/>
                    <a:pt x="10" y="0"/>
                  </a:cubicBezTo>
                  <a:cubicBezTo>
                    <a:pt x="10" y="3"/>
                    <a:pt x="4" y="1"/>
                    <a:pt x="4" y="4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1" y="8"/>
                    <a:pt x="2" y="9"/>
                    <a:pt x="2" y="10"/>
                  </a:cubicBezTo>
                  <a:cubicBezTo>
                    <a:pt x="2" y="11"/>
                    <a:pt x="1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18"/>
                    <a:pt x="1" y="21"/>
                    <a:pt x="2" y="20"/>
                  </a:cubicBezTo>
                  <a:cubicBezTo>
                    <a:pt x="4" y="20"/>
                    <a:pt x="4" y="18"/>
                    <a:pt x="5" y="18"/>
                  </a:cubicBezTo>
                  <a:cubicBezTo>
                    <a:pt x="4" y="18"/>
                    <a:pt x="6" y="20"/>
                    <a:pt x="5" y="20"/>
                  </a:cubicBezTo>
                  <a:cubicBezTo>
                    <a:pt x="5" y="22"/>
                    <a:pt x="5" y="23"/>
                    <a:pt x="3" y="24"/>
                  </a:cubicBezTo>
                  <a:cubicBezTo>
                    <a:pt x="3" y="24"/>
                    <a:pt x="4" y="26"/>
                    <a:pt x="3" y="26"/>
                  </a:cubicBezTo>
                  <a:cubicBezTo>
                    <a:pt x="3" y="27"/>
                    <a:pt x="2" y="27"/>
                    <a:pt x="3" y="28"/>
                  </a:cubicBezTo>
                  <a:cubicBezTo>
                    <a:pt x="5" y="29"/>
                    <a:pt x="6" y="29"/>
                    <a:pt x="8" y="32"/>
                  </a:cubicBezTo>
                  <a:cubicBezTo>
                    <a:pt x="9" y="33"/>
                    <a:pt x="10" y="29"/>
                    <a:pt x="11" y="29"/>
                  </a:cubicBezTo>
                  <a:cubicBezTo>
                    <a:pt x="12" y="26"/>
                    <a:pt x="13" y="23"/>
                    <a:pt x="16" y="22"/>
                  </a:cubicBezTo>
                  <a:cubicBezTo>
                    <a:pt x="18" y="21"/>
                    <a:pt x="20" y="21"/>
                    <a:pt x="22" y="19"/>
                  </a:cubicBezTo>
                  <a:cubicBezTo>
                    <a:pt x="24" y="18"/>
                    <a:pt x="26" y="16"/>
                    <a:pt x="27" y="13"/>
                  </a:cubicBezTo>
                  <a:cubicBezTo>
                    <a:pt x="27" y="11"/>
                    <a:pt x="28" y="10"/>
                    <a:pt x="27" y="8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3" y="5"/>
                    <a:pt x="21" y="6"/>
                    <a:pt x="2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5" name="Freeform 624">
              <a:extLst>
                <a:ext uri="{FF2B5EF4-FFF2-40B4-BE49-F238E27FC236}">
                  <a16:creationId xmlns:a16="http://schemas.microsoft.com/office/drawing/2014/main" id="{C2B83B1B-C090-EA46-B15C-9A14D966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458" y="9036257"/>
              <a:ext cx="598727" cy="888769"/>
            </a:xfrm>
            <a:custGeom>
              <a:avLst/>
              <a:gdLst>
                <a:gd name="T0" fmla="*/ 57 w 64"/>
                <a:gd name="T1" fmla="*/ 21 h 95"/>
                <a:gd name="T2" fmla="*/ 56 w 64"/>
                <a:gd name="T3" fmla="*/ 14 h 95"/>
                <a:gd name="T4" fmla="*/ 50 w 64"/>
                <a:gd name="T5" fmla="*/ 13 h 95"/>
                <a:gd name="T6" fmla="*/ 46 w 64"/>
                <a:gd name="T7" fmla="*/ 14 h 95"/>
                <a:gd name="T8" fmla="*/ 41 w 64"/>
                <a:gd name="T9" fmla="*/ 11 h 95"/>
                <a:gd name="T10" fmla="*/ 38 w 64"/>
                <a:gd name="T11" fmla="*/ 6 h 95"/>
                <a:gd name="T12" fmla="*/ 33 w 64"/>
                <a:gd name="T13" fmla="*/ 2 h 95"/>
                <a:gd name="T14" fmla="*/ 28 w 64"/>
                <a:gd name="T15" fmla="*/ 0 h 95"/>
                <a:gd name="T16" fmla="*/ 31 w 64"/>
                <a:gd name="T17" fmla="*/ 5 h 95"/>
                <a:gd name="T18" fmla="*/ 28 w 64"/>
                <a:gd name="T19" fmla="*/ 10 h 95"/>
                <a:gd name="T20" fmla="*/ 23 w 64"/>
                <a:gd name="T21" fmla="*/ 14 h 95"/>
                <a:gd name="T22" fmla="*/ 17 w 64"/>
                <a:gd name="T23" fmla="*/ 17 h 95"/>
                <a:gd name="T24" fmla="*/ 11 w 64"/>
                <a:gd name="T25" fmla="*/ 26 h 95"/>
                <a:gd name="T26" fmla="*/ 6 w 64"/>
                <a:gd name="T27" fmla="*/ 22 h 95"/>
                <a:gd name="T28" fmla="*/ 6 w 64"/>
                <a:gd name="T29" fmla="*/ 21 h 95"/>
                <a:gd name="T30" fmla="*/ 6 w 64"/>
                <a:gd name="T31" fmla="*/ 18 h 95"/>
                <a:gd name="T32" fmla="*/ 2 w 64"/>
                <a:gd name="T33" fmla="*/ 26 h 95"/>
                <a:gd name="T34" fmla="*/ 3 w 64"/>
                <a:gd name="T35" fmla="*/ 30 h 95"/>
                <a:gd name="T36" fmla="*/ 3 w 64"/>
                <a:gd name="T37" fmla="*/ 32 h 95"/>
                <a:gd name="T38" fmla="*/ 14 w 64"/>
                <a:gd name="T39" fmla="*/ 47 h 95"/>
                <a:gd name="T40" fmla="*/ 23 w 64"/>
                <a:gd name="T41" fmla="*/ 63 h 95"/>
                <a:gd name="T42" fmla="*/ 26 w 64"/>
                <a:gd name="T43" fmla="*/ 70 h 95"/>
                <a:gd name="T44" fmla="*/ 25 w 64"/>
                <a:gd name="T45" fmla="*/ 71 h 95"/>
                <a:gd name="T46" fmla="*/ 28 w 64"/>
                <a:gd name="T47" fmla="*/ 74 h 95"/>
                <a:gd name="T48" fmla="*/ 32 w 64"/>
                <a:gd name="T49" fmla="*/ 79 h 95"/>
                <a:gd name="T50" fmla="*/ 41 w 64"/>
                <a:gd name="T51" fmla="*/ 83 h 95"/>
                <a:gd name="T52" fmla="*/ 48 w 64"/>
                <a:gd name="T53" fmla="*/ 87 h 95"/>
                <a:gd name="T54" fmla="*/ 54 w 64"/>
                <a:gd name="T55" fmla="*/ 93 h 95"/>
                <a:gd name="T56" fmla="*/ 59 w 64"/>
                <a:gd name="T57" fmla="*/ 90 h 95"/>
                <a:gd name="T58" fmla="*/ 61 w 64"/>
                <a:gd name="T59" fmla="*/ 86 h 95"/>
                <a:gd name="T60" fmla="*/ 63 w 64"/>
                <a:gd name="T61" fmla="*/ 82 h 95"/>
                <a:gd name="T62" fmla="*/ 61 w 64"/>
                <a:gd name="T63" fmla="*/ 78 h 95"/>
                <a:gd name="T64" fmla="*/ 61 w 64"/>
                <a:gd name="T65" fmla="*/ 76 h 95"/>
                <a:gd name="T66" fmla="*/ 63 w 64"/>
                <a:gd name="T67" fmla="*/ 74 h 95"/>
                <a:gd name="T68" fmla="*/ 64 w 64"/>
                <a:gd name="T69" fmla="*/ 64 h 95"/>
                <a:gd name="T70" fmla="*/ 62 w 64"/>
                <a:gd name="T71" fmla="*/ 59 h 95"/>
                <a:gd name="T72" fmla="*/ 57 w 64"/>
                <a:gd name="T73" fmla="*/ 57 h 95"/>
                <a:gd name="T74" fmla="*/ 55 w 64"/>
                <a:gd name="T75" fmla="*/ 48 h 95"/>
                <a:gd name="T76" fmla="*/ 50 w 64"/>
                <a:gd name="T77" fmla="*/ 51 h 95"/>
                <a:gd name="T78" fmla="*/ 46 w 64"/>
                <a:gd name="T79" fmla="*/ 51 h 95"/>
                <a:gd name="T80" fmla="*/ 44 w 64"/>
                <a:gd name="T81" fmla="*/ 48 h 95"/>
                <a:gd name="T82" fmla="*/ 40 w 64"/>
                <a:gd name="T83" fmla="*/ 42 h 95"/>
                <a:gd name="T84" fmla="*/ 39 w 64"/>
                <a:gd name="T85" fmla="*/ 35 h 95"/>
                <a:gd name="T86" fmla="*/ 42 w 64"/>
                <a:gd name="T87" fmla="*/ 33 h 95"/>
                <a:gd name="T88" fmla="*/ 42 w 64"/>
                <a:gd name="T89" fmla="*/ 30 h 95"/>
                <a:gd name="T90" fmla="*/ 45 w 64"/>
                <a:gd name="T91" fmla="*/ 25 h 95"/>
                <a:gd name="T92" fmla="*/ 50 w 64"/>
                <a:gd name="T93" fmla="*/ 24 h 95"/>
                <a:gd name="T94" fmla="*/ 53 w 64"/>
                <a:gd name="T95" fmla="*/ 22 h 95"/>
                <a:gd name="T96" fmla="*/ 57 w 64"/>
                <a:gd name="T97" fmla="*/ 2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95">
                  <a:moveTo>
                    <a:pt x="57" y="21"/>
                  </a:moveTo>
                  <a:cubicBezTo>
                    <a:pt x="53" y="19"/>
                    <a:pt x="59" y="15"/>
                    <a:pt x="56" y="14"/>
                  </a:cubicBezTo>
                  <a:cubicBezTo>
                    <a:pt x="54" y="12"/>
                    <a:pt x="52" y="13"/>
                    <a:pt x="50" y="13"/>
                  </a:cubicBezTo>
                  <a:cubicBezTo>
                    <a:pt x="48" y="12"/>
                    <a:pt x="48" y="14"/>
                    <a:pt x="46" y="14"/>
                  </a:cubicBezTo>
                  <a:cubicBezTo>
                    <a:pt x="44" y="13"/>
                    <a:pt x="42" y="13"/>
                    <a:pt x="41" y="11"/>
                  </a:cubicBezTo>
                  <a:cubicBezTo>
                    <a:pt x="40" y="10"/>
                    <a:pt x="39" y="7"/>
                    <a:pt x="38" y="6"/>
                  </a:cubicBezTo>
                  <a:cubicBezTo>
                    <a:pt x="36" y="5"/>
                    <a:pt x="35" y="3"/>
                    <a:pt x="33" y="2"/>
                  </a:cubicBezTo>
                  <a:cubicBezTo>
                    <a:pt x="32" y="0"/>
                    <a:pt x="30" y="1"/>
                    <a:pt x="28" y="0"/>
                  </a:cubicBezTo>
                  <a:cubicBezTo>
                    <a:pt x="30" y="2"/>
                    <a:pt x="31" y="3"/>
                    <a:pt x="31" y="5"/>
                  </a:cubicBezTo>
                  <a:cubicBezTo>
                    <a:pt x="30" y="7"/>
                    <a:pt x="30" y="9"/>
                    <a:pt x="28" y="10"/>
                  </a:cubicBezTo>
                  <a:cubicBezTo>
                    <a:pt x="26" y="12"/>
                    <a:pt x="25" y="14"/>
                    <a:pt x="23" y="14"/>
                  </a:cubicBezTo>
                  <a:cubicBezTo>
                    <a:pt x="21" y="15"/>
                    <a:pt x="19" y="15"/>
                    <a:pt x="17" y="17"/>
                  </a:cubicBezTo>
                  <a:cubicBezTo>
                    <a:pt x="16" y="18"/>
                    <a:pt x="12" y="27"/>
                    <a:pt x="11" y="26"/>
                  </a:cubicBezTo>
                  <a:cubicBezTo>
                    <a:pt x="9" y="23"/>
                    <a:pt x="8" y="23"/>
                    <a:pt x="6" y="22"/>
                  </a:cubicBezTo>
                  <a:cubicBezTo>
                    <a:pt x="5" y="22"/>
                    <a:pt x="5" y="22"/>
                    <a:pt x="6" y="21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4" y="19"/>
                    <a:pt x="0" y="23"/>
                    <a:pt x="2" y="26"/>
                  </a:cubicBezTo>
                  <a:cubicBezTo>
                    <a:pt x="2" y="26"/>
                    <a:pt x="4" y="29"/>
                    <a:pt x="3" y="30"/>
                  </a:cubicBezTo>
                  <a:cubicBezTo>
                    <a:pt x="2" y="30"/>
                    <a:pt x="1" y="31"/>
                    <a:pt x="3" y="32"/>
                  </a:cubicBezTo>
                  <a:cubicBezTo>
                    <a:pt x="8" y="35"/>
                    <a:pt x="12" y="41"/>
                    <a:pt x="14" y="47"/>
                  </a:cubicBezTo>
                  <a:cubicBezTo>
                    <a:pt x="17" y="52"/>
                    <a:pt x="19" y="58"/>
                    <a:pt x="23" y="63"/>
                  </a:cubicBezTo>
                  <a:cubicBezTo>
                    <a:pt x="24" y="65"/>
                    <a:pt x="26" y="67"/>
                    <a:pt x="26" y="70"/>
                  </a:cubicBezTo>
                  <a:cubicBezTo>
                    <a:pt x="26" y="71"/>
                    <a:pt x="25" y="70"/>
                    <a:pt x="25" y="71"/>
                  </a:cubicBezTo>
                  <a:cubicBezTo>
                    <a:pt x="26" y="72"/>
                    <a:pt x="27" y="73"/>
                    <a:pt x="28" y="74"/>
                  </a:cubicBezTo>
                  <a:cubicBezTo>
                    <a:pt x="29" y="76"/>
                    <a:pt x="30" y="78"/>
                    <a:pt x="32" y="79"/>
                  </a:cubicBezTo>
                  <a:cubicBezTo>
                    <a:pt x="35" y="80"/>
                    <a:pt x="38" y="82"/>
                    <a:pt x="41" y="83"/>
                  </a:cubicBezTo>
                  <a:cubicBezTo>
                    <a:pt x="43" y="84"/>
                    <a:pt x="45" y="86"/>
                    <a:pt x="48" y="87"/>
                  </a:cubicBezTo>
                  <a:cubicBezTo>
                    <a:pt x="50" y="89"/>
                    <a:pt x="52" y="91"/>
                    <a:pt x="54" y="93"/>
                  </a:cubicBezTo>
                  <a:cubicBezTo>
                    <a:pt x="58" y="95"/>
                    <a:pt x="57" y="91"/>
                    <a:pt x="59" y="90"/>
                  </a:cubicBezTo>
                  <a:cubicBezTo>
                    <a:pt x="60" y="89"/>
                    <a:pt x="60" y="87"/>
                    <a:pt x="61" y="86"/>
                  </a:cubicBezTo>
                  <a:cubicBezTo>
                    <a:pt x="61" y="85"/>
                    <a:pt x="64" y="83"/>
                    <a:pt x="63" y="82"/>
                  </a:cubicBezTo>
                  <a:cubicBezTo>
                    <a:pt x="61" y="81"/>
                    <a:pt x="60" y="81"/>
                    <a:pt x="61" y="78"/>
                  </a:cubicBezTo>
                  <a:cubicBezTo>
                    <a:pt x="61" y="77"/>
                    <a:pt x="61" y="76"/>
                    <a:pt x="61" y="76"/>
                  </a:cubicBezTo>
                  <a:cubicBezTo>
                    <a:pt x="62" y="75"/>
                    <a:pt x="63" y="74"/>
                    <a:pt x="63" y="74"/>
                  </a:cubicBezTo>
                  <a:cubicBezTo>
                    <a:pt x="64" y="71"/>
                    <a:pt x="62" y="66"/>
                    <a:pt x="64" y="64"/>
                  </a:cubicBezTo>
                  <a:cubicBezTo>
                    <a:pt x="64" y="63"/>
                    <a:pt x="63" y="61"/>
                    <a:pt x="62" y="59"/>
                  </a:cubicBezTo>
                  <a:cubicBezTo>
                    <a:pt x="61" y="56"/>
                    <a:pt x="60" y="56"/>
                    <a:pt x="57" y="57"/>
                  </a:cubicBezTo>
                  <a:cubicBezTo>
                    <a:pt x="53" y="57"/>
                    <a:pt x="55" y="50"/>
                    <a:pt x="55" y="48"/>
                  </a:cubicBezTo>
                  <a:cubicBezTo>
                    <a:pt x="53" y="49"/>
                    <a:pt x="52" y="51"/>
                    <a:pt x="50" y="51"/>
                  </a:cubicBezTo>
                  <a:cubicBezTo>
                    <a:pt x="49" y="51"/>
                    <a:pt x="47" y="51"/>
                    <a:pt x="46" y="51"/>
                  </a:cubicBezTo>
                  <a:cubicBezTo>
                    <a:pt x="45" y="50"/>
                    <a:pt x="45" y="48"/>
                    <a:pt x="44" y="48"/>
                  </a:cubicBezTo>
                  <a:cubicBezTo>
                    <a:pt x="41" y="48"/>
                    <a:pt x="41" y="44"/>
                    <a:pt x="40" y="42"/>
                  </a:cubicBezTo>
                  <a:cubicBezTo>
                    <a:pt x="38" y="40"/>
                    <a:pt x="37" y="37"/>
                    <a:pt x="39" y="35"/>
                  </a:cubicBezTo>
                  <a:cubicBezTo>
                    <a:pt x="40" y="34"/>
                    <a:pt x="42" y="34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7"/>
                    <a:pt x="42" y="26"/>
                    <a:pt x="45" y="25"/>
                  </a:cubicBezTo>
                  <a:cubicBezTo>
                    <a:pt x="47" y="24"/>
                    <a:pt x="48" y="24"/>
                    <a:pt x="50" y="24"/>
                  </a:cubicBezTo>
                  <a:cubicBezTo>
                    <a:pt x="51" y="24"/>
                    <a:pt x="52" y="23"/>
                    <a:pt x="53" y="22"/>
                  </a:cubicBezTo>
                  <a:cubicBezTo>
                    <a:pt x="54" y="22"/>
                    <a:pt x="59" y="23"/>
                    <a:pt x="57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6" name="Freeform 625">
              <a:extLst>
                <a:ext uri="{FF2B5EF4-FFF2-40B4-BE49-F238E27FC236}">
                  <a16:creationId xmlns:a16="http://schemas.microsoft.com/office/drawing/2014/main" id="{B79FDE5B-E460-374B-8673-83F8BB924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8790" y="9867685"/>
              <a:ext cx="407643" cy="1984597"/>
            </a:xfrm>
            <a:custGeom>
              <a:avLst/>
              <a:gdLst>
                <a:gd name="T0" fmla="*/ 38 w 44"/>
                <a:gd name="T1" fmla="*/ 20 h 212"/>
                <a:gd name="T2" fmla="*/ 36 w 44"/>
                <a:gd name="T3" fmla="*/ 12 h 212"/>
                <a:gd name="T4" fmla="*/ 34 w 44"/>
                <a:gd name="T5" fmla="*/ 5 h 212"/>
                <a:gd name="T6" fmla="*/ 30 w 44"/>
                <a:gd name="T7" fmla="*/ 3 h 212"/>
                <a:gd name="T8" fmla="*/ 28 w 44"/>
                <a:gd name="T9" fmla="*/ 15 h 212"/>
                <a:gd name="T10" fmla="*/ 26 w 44"/>
                <a:gd name="T11" fmla="*/ 31 h 212"/>
                <a:gd name="T12" fmla="*/ 23 w 44"/>
                <a:gd name="T13" fmla="*/ 56 h 212"/>
                <a:gd name="T14" fmla="*/ 21 w 44"/>
                <a:gd name="T15" fmla="*/ 68 h 212"/>
                <a:gd name="T16" fmla="*/ 21 w 44"/>
                <a:gd name="T17" fmla="*/ 80 h 212"/>
                <a:gd name="T18" fmla="*/ 20 w 44"/>
                <a:gd name="T19" fmla="*/ 88 h 212"/>
                <a:gd name="T20" fmla="*/ 11 w 44"/>
                <a:gd name="T21" fmla="*/ 110 h 212"/>
                <a:gd name="T22" fmla="*/ 10 w 44"/>
                <a:gd name="T23" fmla="*/ 132 h 212"/>
                <a:gd name="T24" fmla="*/ 17 w 44"/>
                <a:gd name="T25" fmla="*/ 133 h 212"/>
                <a:gd name="T26" fmla="*/ 16 w 44"/>
                <a:gd name="T27" fmla="*/ 136 h 212"/>
                <a:gd name="T28" fmla="*/ 14 w 44"/>
                <a:gd name="T29" fmla="*/ 145 h 212"/>
                <a:gd name="T30" fmla="*/ 15 w 44"/>
                <a:gd name="T31" fmla="*/ 150 h 212"/>
                <a:gd name="T32" fmla="*/ 13 w 44"/>
                <a:gd name="T33" fmla="*/ 152 h 212"/>
                <a:gd name="T34" fmla="*/ 11 w 44"/>
                <a:gd name="T35" fmla="*/ 158 h 212"/>
                <a:gd name="T36" fmla="*/ 8 w 44"/>
                <a:gd name="T37" fmla="*/ 159 h 212"/>
                <a:gd name="T38" fmla="*/ 4 w 44"/>
                <a:gd name="T39" fmla="*/ 159 h 212"/>
                <a:gd name="T40" fmla="*/ 0 w 44"/>
                <a:gd name="T41" fmla="*/ 164 h 212"/>
                <a:gd name="T42" fmla="*/ 2 w 44"/>
                <a:gd name="T43" fmla="*/ 163 h 212"/>
                <a:gd name="T44" fmla="*/ 7 w 44"/>
                <a:gd name="T45" fmla="*/ 171 h 212"/>
                <a:gd name="T46" fmla="*/ 11 w 44"/>
                <a:gd name="T47" fmla="*/ 173 h 212"/>
                <a:gd name="T48" fmla="*/ 7 w 44"/>
                <a:gd name="T49" fmla="*/ 174 h 212"/>
                <a:gd name="T50" fmla="*/ 7 w 44"/>
                <a:gd name="T51" fmla="*/ 179 h 212"/>
                <a:gd name="T52" fmla="*/ 9 w 44"/>
                <a:gd name="T53" fmla="*/ 182 h 212"/>
                <a:gd name="T54" fmla="*/ 9 w 44"/>
                <a:gd name="T55" fmla="*/ 185 h 212"/>
                <a:gd name="T56" fmla="*/ 7 w 44"/>
                <a:gd name="T57" fmla="*/ 187 h 212"/>
                <a:gd name="T58" fmla="*/ 10 w 44"/>
                <a:gd name="T59" fmla="*/ 190 h 212"/>
                <a:gd name="T60" fmla="*/ 8 w 44"/>
                <a:gd name="T61" fmla="*/ 193 h 212"/>
                <a:gd name="T62" fmla="*/ 11 w 44"/>
                <a:gd name="T63" fmla="*/ 194 h 212"/>
                <a:gd name="T64" fmla="*/ 11 w 44"/>
                <a:gd name="T65" fmla="*/ 198 h 212"/>
                <a:gd name="T66" fmla="*/ 15 w 44"/>
                <a:gd name="T67" fmla="*/ 197 h 212"/>
                <a:gd name="T68" fmla="*/ 15 w 44"/>
                <a:gd name="T69" fmla="*/ 197 h 212"/>
                <a:gd name="T70" fmla="*/ 16 w 44"/>
                <a:gd name="T71" fmla="*/ 198 h 212"/>
                <a:gd name="T72" fmla="*/ 18 w 44"/>
                <a:gd name="T73" fmla="*/ 202 h 212"/>
                <a:gd name="T74" fmla="*/ 16 w 44"/>
                <a:gd name="T75" fmla="*/ 207 h 212"/>
                <a:gd name="T76" fmla="*/ 18 w 44"/>
                <a:gd name="T77" fmla="*/ 209 h 212"/>
                <a:gd name="T78" fmla="*/ 25 w 44"/>
                <a:gd name="T79" fmla="*/ 204 h 212"/>
                <a:gd name="T80" fmla="*/ 26 w 44"/>
                <a:gd name="T81" fmla="*/ 199 h 212"/>
                <a:gd name="T82" fmla="*/ 17 w 44"/>
                <a:gd name="T83" fmla="*/ 192 h 212"/>
                <a:gd name="T84" fmla="*/ 12 w 44"/>
                <a:gd name="T85" fmla="*/ 185 h 212"/>
                <a:gd name="T86" fmla="*/ 15 w 44"/>
                <a:gd name="T87" fmla="*/ 177 h 212"/>
                <a:gd name="T88" fmla="*/ 17 w 44"/>
                <a:gd name="T89" fmla="*/ 169 h 212"/>
                <a:gd name="T90" fmla="*/ 21 w 44"/>
                <a:gd name="T91" fmla="*/ 158 h 212"/>
                <a:gd name="T92" fmla="*/ 21 w 44"/>
                <a:gd name="T93" fmla="*/ 152 h 212"/>
                <a:gd name="T94" fmla="*/ 19 w 44"/>
                <a:gd name="T95" fmla="*/ 140 h 212"/>
                <a:gd name="T96" fmla="*/ 23 w 44"/>
                <a:gd name="T97" fmla="*/ 117 h 212"/>
                <a:gd name="T98" fmla="*/ 26 w 44"/>
                <a:gd name="T99" fmla="*/ 102 h 212"/>
                <a:gd name="T100" fmla="*/ 29 w 44"/>
                <a:gd name="T101" fmla="*/ 85 h 212"/>
                <a:gd name="T102" fmla="*/ 27 w 44"/>
                <a:gd name="T103" fmla="*/ 73 h 212"/>
                <a:gd name="T104" fmla="*/ 30 w 44"/>
                <a:gd name="T105" fmla="*/ 62 h 212"/>
                <a:gd name="T106" fmla="*/ 34 w 44"/>
                <a:gd name="T107" fmla="*/ 54 h 212"/>
                <a:gd name="T108" fmla="*/ 36 w 44"/>
                <a:gd name="T109" fmla="*/ 44 h 212"/>
                <a:gd name="T110" fmla="*/ 40 w 44"/>
                <a:gd name="T111" fmla="*/ 35 h 212"/>
                <a:gd name="T112" fmla="*/ 40 w 44"/>
                <a:gd name="T113" fmla="*/ 2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" h="212">
                  <a:moveTo>
                    <a:pt x="40" y="28"/>
                  </a:moveTo>
                  <a:cubicBezTo>
                    <a:pt x="38" y="27"/>
                    <a:pt x="40" y="22"/>
                    <a:pt x="38" y="20"/>
                  </a:cubicBezTo>
                  <a:cubicBezTo>
                    <a:pt x="37" y="19"/>
                    <a:pt x="35" y="16"/>
                    <a:pt x="36" y="14"/>
                  </a:cubicBezTo>
                  <a:cubicBezTo>
                    <a:pt x="38" y="13"/>
                    <a:pt x="35" y="13"/>
                    <a:pt x="36" y="12"/>
                  </a:cubicBezTo>
                  <a:cubicBezTo>
                    <a:pt x="37" y="11"/>
                    <a:pt x="36" y="10"/>
                    <a:pt x="35" y="9"/>
                  </a:cubicBezTo>
                  <a:cubicBezTo>
                    <a:pt x="34" y="8"/>
                    <a:pt x="34" y="7"/>
                    <a:pt x="34" y="5"/>
                  </a:cubicBezTo>
                  <a:cubicBezTo>
                    <a:pt x="34" y="3"/>
                    <a:pt x="33" y="2"/>
                    <a:pt x="32" y="0"/>
                  </a:cubicBezTo>
                  <a:cubicBezTo>
                    <a:pt x="31" y="1"/>
                    <a:pt x="30" y="2"/>
                    <a:pt x="30" y="3"/>
                  </a:cubicBezTo>
                  <a:cubicBezTo>
                    <a:pt x="29" y="5"/>
                    <a:pt x="27" y="4"/>
                    <a:pt x="28" y="6"/>
                  </a:cubicBezTo>
                  <a:cubicBezTo>
                    <a:pt x="28" y="9"/>
                    <a:pt x="28" y="12"/>
                    <a:pt x="28" y="15"/>
                  </a:cubicBezTo>
                  <a:cubicBezTo>
                    <a:pt x="28" y="19"/>
                    <a:pt x="29" y="24"/>
                    <a:pt x="28" y="28"/>
                  </a:cubicBezTo>
                  <a:cubicBezTo>
                    <a:pt x="27" y="29"/>
                    <a:pt x="26" y="30"/>
                    <a:pt x="26" y="31"/>
                  </a:cubicBezTo>
                  <a:cubicBezTo>
                    <a:pt x="26" y="33"/>
                    <a:pt x="27" y="35"/>
                    <a:pt x="27" y="37"/>
                  </a:cubicBezTo>
                  <a:cubicBezTo>
                    <a:pt x="27" y="43"/>
                    <a:pt x="25" y="50"/>
                    <a:pt x="23" y="56"/>
                  </a:cubicBezTo>
                  <a:cubicBezTo>
                    <a:pt x="22" y="59"/>
                    <a:pt x="22" y="61"/>
                    <a:pt x="23" y="64"/>
                  </a:cubicBezTo>
                  <a:cubicBezTo>
                    <a:pt x="23" y="66"/>
                    <a:pt x="23" y="67"/>
                    <a:pt x="21" y="68"/>
                  </a:cubicBezTo>
                  <a:cubicBezTo>
                    <a:pt x="20" y="69"/>
                    <a:pt x="21" y="70"/>
                    <a:pt x="21" y="71"/>
                  </a:cubicBezTo>
                  <a:cubicBezTo>
                    <a:pt x="21" y="74"/>
                    <a:pt x="21" y="77"/>
                    <a:pt x="21" y="80"/>
                  </a:cubicBezTo>
                  <a:cubicBezTo>
                    <a:pt x="21" y="81"/>
                    <a:pt x="21" y="83"/>
                    <a:pt x="21" y="84"/>
                  </a:cubicBezTo>
                  <a:cubicBezTo>
                    <a:pt x="20" y="85"/>
                    <a:pt x="21" y="87"/>
                    <a:pt x="20" y="88"/>
                  </a:cubicBezTo>
                  <a:cubicBezTo>
                    <a:pt x="18" y="93"/>
                    <a:pt x="16" y="98"/>
                    <a:pt x="14" y="103"/>
                  </a:cubicBezTo>
                  <a:cubicBezTo>
                    <a:pt x="13" y="106"/>
                    <a:pt x="10" y="107"/>
                    <a:pt x="11" y="110"/>
                  </a:cubicBezTo>
                  <a:cubicBezTo>
                    <a:pt x="12" y="113"/>
                    <a:pt x="14" y="118"/>
                    <a:pt x="12" y="122"/>
                  </a:cubicBezTo>
                  <a:cubicBezTo>
                    <a:pt x="10" y="124"/>
                    <a:pt x="8" y="129"/>
                    <a:pt x="10" y="132"/>
                  </a:cubicBezTo>
                  <a:cubicBezTo>
                    <a:pt x="11" y="134"/>
                    <a:pt x="12" y="134"/>
                    <a:pt x="13" y="133"/>
                  </a:cubicBezTo>
                  <a:cubicBezTo>
                    <a:pt x="14" y="132"/>
                    <a:pt x="18" y="132"/>
                    <a:pt x="17" y="133"/>
                  </a:cubicBezTo>
                  <a:cubicBezTo>
                    <a:pt x="17" y="133"/>
                    <a:pt x="16" y="133"/>
                    <a:pt x="15" y="134"/>
                  </a:cubicBezTo>
                  <a:cubicBezTo>
                    <a:pt x="15" y="135"/>
                    <a:pt x="15" y="135"/>
                    <a:pt x="16" y="136"/>
                  </a:cubicBezTo>
                  <a:cubicBezTo>
                    <a:pt x="16" y="136"/>
                    <a:pt x="15" y="137"/>
                    <a:pt x="15" y="137"/>
                  </a:cubicBezTo>
                  <a:cubicBezTo>
                    <a:pt x="14" y="139"/>
                    <a:pt x="13" y="143"/>
                    <a:pt x="14" y="145"/>
                  </a:cubicBezTo>
                  <a:cubicBezTo>
                    <a:pt x="14" y="146"/>
                    <a:pt x="14" y="146"/>
                    <a:pt x="13" y="148"/>
                  </a:cubicBezTo>
                  <a:cubicBezTo>
                    <a:pt x="12" y="149"/>
                    <a:pt x="14" y="149"/>
                    <a:pt x="15" y="150"/>
                  </a:cubicBezTo>
                  <a:cubicBezTo>
                    <a:pt x="15" y="150"/>
                    <a:pt x="15" y="150"/>
                    <a:pt x="14" y="151"/>
                  </a:cubicBezTo>
                  <a:cubicBezTo>
                    <a:pt x="13" y="151"/>
                    <a:pt x="11" y="152"/>
                    <a:pt x="13" y="152"/>
                  </a:cubicBezTo>
                  <a:cubicBezTo>
                    <a:pt x="12" y="153"/>
                    <a:pt x="13" y="156"/>
                    <a:pt x="14" y="156"/>
                  </a:cubicBezTo>
                  <a:cubicBezTo>
                    <a:pt x="13" y="156"/>
                    <a:pt x="10" y="155"/>
                    <a:pt x="11" y="158"/>
                  </a:cubicBezTo>
                  <a:cubicBezTo>
                    <a:pt x="11" y="158"/>
                    <a:pt x="12" y="163"/>
                    <a:pt x="10" y="162"/>
                  </a:cubicBezTo>
                  <a:cubicBezTo>
                    <a:pt x="10" y="162"/>
                    <a:pt x="8" y="160"/>
                    <a:pt x="8" y="159"/>
                  </a:cubicBezTo>
                  <a:cubicBezTo>
                    <a:pt x="6" y="158"/>
                    <a:pt x="7" y="157"/>
                    <a:pt x="5" y="158"/>
                  </a:cubicBezTo>
                  <a:cubicBezTo>
                    <a:pt x="5" y="158"/>
                    <a:pt x="4" y="159"/>
                    <a:pt x="4" y="159"/>
                  </a:cubicBezTo>
                  <a:cubicBezTo>
                    <a:pt x="4" y="160"/>
                    <a:pt x="5" y="160"/>
                    <a:pt x="4" y="161"/>
                  </a:cubicBezTo>
                  <a:cubicBezTo>
                    <a:pt x="4" y="162"/>
                    <a:pt x="0" y="162"/>
                    <a:pt x="0" y="164"/>
                  </a:cubicBezTo>
                  <a:cubicBezTo>
                    <a:pt x="0" y="164"/>
                    <a:pt x="1" y="165"/>
                    <a:pt x="2" y="165"/>
                  </a:cubicBezTo>
                  <a:cubicBezTo>
                    <a:pt x="2" y="165"/>
                    <a:pt x="1" y="164"/>
                    <a:pt x="2" y="163"/>
                  </a:cubicBezTo>
                  <a:cubicBezTo>
                    <a:pt x="2" y="163"/>
                    <a:pt x="5" y="165"/>
                    <a:pt x="7" y="164"/>
                  </a:cubicBezTo>
                  <a:cubicBezTo>
                    <a:pt x="11" y="163"/>
                    <a:pt x="5" y="170"/>
                    <a:pt x="7" y="171"/>
                  </a:cubicBezTo>
                  <a:cubicBezTo>
                    <a:pt x="8" y="171"/>
                    <a:pt x="10" y="170"/>
                    <a:pt x="11" y="171"/>
                  </a:cubicBezTo>
                  <a:cubicBezTo>
                    <a:pt x="12" y="171"/>
                    <a:pt x="12" y="174"/>
                    <a:pt x="11" y="173"/>
                  </a:cubicBezTo>
                  <a:cubicBezTo>
                    <a:pt x="11" y="173"/>
                    <a:pt x="8" y="171"/>
                    <a:pt x="8" y="172"/>
                  </a:cubicBezTo>
                  <a:cubicBezTo>
                    <a:pt x="7" y="173"/>
                    <a:pt x="6" y="173"/>
                    <a:pt x="7" y="174"/>
                  </a:cubicBezTo>
                  <a:cubicBezTo>
                    <a:pt x="7" y="174"/>
                    <a:pt x="9" y="176"/>
                    <a:pt x="8" y="176"/>
                  </a:cubicBezTo>
                  <a:cubicBezTo>
                    <a:pt x="7" y="176"/>
                    <a:pt x="7" y="179"/>
                    <a:pt x="7" y="179"/>
                  </a:cubicBezTo>
                  <a:cubicBezTo>
                    <a:pt x="6" y="182"/>
                    <a:pt x="9" y="178"/>
                    <a:pt x="9" y="178"/>
                  </a:cubicBezTo>
                  <a:cubicBezTo>
                    <a:pt x="9" y="178"/>
                    <a:pt x="8" y="183"/>
                    <a:pt x="9" y="182"/>
                  </a:cubicBezTo>
                  <a:cubicBezTo>
                    <a:pt x="9" y="182"/>
                    <a:pt x="8" y="182"/>
                    <a:pt x="8" y="183"/>
                  </a:cubicBezTo>
                  <a:cubicBezTo>
                    <a:pt x="7" y="184"/>
                    <a:pt x="8" y="184"/>
                    <a:pt x="9" y="185"/>
                  </a:cubicBezTo>
                  <a:cubicBezTo>
                    <a:pt x="9" y="185"/>
                    <a:pt x="7" y="186"/>
                    <a:pt x="7" y="186"/>
                  </a:cubicBezTo>
                  <a:cubicBezTo>
                    <a:pt x="6" y="186"/>
                    <a:pt x="7" y="186"/>
                    <a:pt x="7" y="187"/>
                  </a:cubicBezTo>
                  <a:cubicBezTo>
                    <a:pt x="6" y="189"/>
                    <a:pt x="10" y="189"/>
                    <a:pt x="10" y="188"/>
                  </a:cubicBezTo>
                  <a:cubicBezTo>
                    <a:pt x="10" y="189"/>
                    <a:pt x="9" y="189"/>
                    <a:pt x="10" y="190"/>
                  </a:cubicBezTo>
                  <a:cubicBezTo>
                    <a:pt x="10" y="190"/>
                    <a:pt x="10" y="190"/>
                    <a:pt x="10" y="190"/>
                  </a:cubicBezTo>
                  <a:cubicBezTo>
                    <a:pt x="10" y="191"/>
                    <a:pt x="8" y="192"/>
                    <a:pt x="8" y="193"/>
                  </a:cubicBezTo>
                  <a:cubicBezTo>
                    <a:pt x="7" y="195"/>
                    <a:pt x="10" y="192"/>
                    <a:pt x="11" y="192"/>
                  </a:cubicBezTo>
                  <a:cubicBezTo>
                    <a:pt x="10" y="193"/>
                    <a:pt x="11" y="194"/>
                    <a:pt x="11" y="194"/>
                  </a:cubicBezTo>
                  <a:cubicBezTo>
                    <a:pt x="11" y="195"/>
                    <a:pt x="8" y="196"/>
                    <a:pt x="8" y="196"/>
                  </a:cubicBezTo>
                  <a:cubicBezTo>
                    <a:pt x="10" y="197"/>
                    <a:pt x="10" y="196"/>
                    <a:pt x="11" y="198"/>
                  </a:cubicBezTo>
                  <a:cubicBezTo>
                    <a:pt x="12" y="200"/>
                    <a:pt x="14" y="195"/>
                    <a:pt x="13" y="195"/>
                  </a:cubicBezTo>
                  <a:cubicBezTo>
                    <a:pt x="14" y="195"/>
                    <a:pt x="14" y="196"/>
                    <a:pt x="15" y="197"/>
                  </a:cubicBezTo>
                  <a:cubicBezTo>
                    <a:pt x="15" y="197"/>
                    <a:pt x="15" y="195"/>
                    <a:pt x="15" y="195"/>
                  </a:cubicBezTo>
                  <a:cubicBezTo>
                    <a:pt x="15" y="195"/>
                    <a:pt x="15" y="197"/>
                    <a:pt x="15" y="197"/>
                  </a:cubicBezTo>
                  <a:cubicBezTo>
                    <a:pt x="16" y="196"/>
                    <a:pt x="16" y="195"/>
                    <a:pt x="16" y="196"/>
                  </a:cubicBezTo>
                  <a:cubicBezTo>
                    <a:pt x="17" y="196"/>
                    <a:pt x="16" y="198"/>
                    <a:pt x="16" y="198"/>
                  </a:cubicBezTo>
                  <a:cubicBezTo>
                    <a:pt x="15" y="199"/>
                    <a:pt x="17" y="199"/>
                    <a:pt x="16" y="200"/>
                  </a:cubicBezTo>
                  <a:cubicBezTo>
                    <a:pt x="15" y="202"/>
                    <a:pt x="17" y="201"/>
                    <a:pt x="18" y="202"/>
                  </a:cubicBezTo>
                  <a:cubicBezTo>
                    <a:pt x="21" y="202"/>
                    <a:pt x="24" y="204"/>
                    <a:pt x="21" y="206"/>
                  </a:cubicBezTo>
                  <a:cubicBezTo>
                    <a:pt x="20" y="207"/>
                    <a:pt x="17" y="206"/>
                    <a:pt x="16" y="207"/>
                  </a:cubicBezTo>
                  <a:cubicBezTo>
                    <a:pt x="15" y="209"/>
                    <a:pt x="18" y="208"/>
                    <a:pt x="19" y="209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18" y="209"/>
                    <a:pt x="22" y="212"/>
                    <a:pt x="24" y="210"/>
                  </a:cubicBezTo>
                  <a:cubicBezTo>
                    <a:pt x="25" y="208"/>
                    <a:pt x="23" y="206"/>
                    <a:pt x="25" y="204"/>
                  </a:cubicBezTo>
                  <a:cubicBezTo>
                    <a:pt x="26" y="202"/>
                    <a:pt x="29" y="202"/>
                    <a:pt x="30" y="202"/>
                  </a:cubicBezTo>
                  <a:cubicBezTo>
                    <a:pt x="35" y="199"/>
                    <a:pt x="28" y="199"/>
                    <a:pt x="26" y="199"/>
                  </a:cubicBezTo>
                  <a:cubicBezTo>
                    <a:pt x="24" y="199"/>
                    <a:pt x="21" y="199"/>
                    <a:pt x="19" y="198"/>
                  </a:cubicBezTo>
                  <a:cubicBezTo>
                    <a:pt x="17" y="196"/>
                    <a:pt x="17" y="196"/>
                    <a:pt x="17" y="192"/>
                  </a:cubicBezTo>
                  <a:cubicBezTo>
                    <a:pt x="17" y="188"/>
                    <a:pt x="16" y="191"/>
                    <a:pt x="13" y="189"/>
                  </a:cubicBezTo>
                  <a:cubicBezTo>
                    <a:pt x="12" y="189"/>
                    <a:pt x="12" y="186"/>
                    <a:pt x="12" y="185"/>
                  </a:cubicBezTo>
                  <a:cubicBezTo>
                    <a:pt x="11" y="183"/>
                    <a:pt x="11" y="180"/>
                    <a:pt x="13" y="179"/>
                  </a:cubicBezTo>
                  <a:cubicBezTo>
                    <a:pt x="14" y="178"/>
                    <a:pt x="14" y="178"/>
                    <a:pt x="15" y="177"/>
                  </a:cubicBezTo>
                  <a:cubicBezTo>
                    <a:pt x="15" y="176"/>
                    <a:pt x="16" y="175"/>
                    <a:pt x="17" y="175"/>
                  </a:cubicBezTo>
                  <a:cubicBezTo>
                    <a:pt x="18" y="174"/>
                    <a:pt x="16" y="171"/>
                    <a:pt x="17" y="169"/>
                  </a:cubicBezTo>
                  <a:cubicBezTo>
                    <a:pt x="17" y="168"/>
                    <a:pt x="19" y="167"/>
                    <a:pt x="20" y="165"/>
                  </a:cubicBezTo>
                  <a:cubicBezTo>
                    <a:pt x="20" y="163"/>
                    <a:pt x="20" y="160"/>
                    <a:pt x="21" y="158"/>
                  </a:cubicBezTo>
                  <a:cubicBezTo>
                    <a:pt x="21" y="156"/>
                    <a:pt x="23" y="156"/>
                    <a:pt x="21" y="154"/>
                  </a:cubicBezTo>
                  <a:cubicBezTo>
                    <a:pt x="20" y="153"/>
                    <a:pt x="17" y="153"/>
                    <a:pt x="21" y="152"/>
                  </a:cubicBezTo>
                  <a:cubicBezTo>
                    <a:pt x="26" y="151"/>
                    <a:pt x="20" y="151"/>
                    <a:pt x="19" y="149"/>
                  </a:cubicBezTo>
                  <a:cubicBezTo>
                    <a:pt x="19" y="146"/>
                    <a:pt x="19" y="142"/>
                    <a:pt x="19" y="140"/>
                  </a:cubicBezTo>
                  <a:cubicBezTo>
                    <a:pt x="19" y="136"/>
                    <a:pt x="19" y="131"/>
                    <a:pt x="19" y="127"/>
                  </a:cubicBezTo>
                  <a:cubicBezTo>
                    <a:pt x="20" y="124"/>
                    <a:pt x="21" y="119"/>
                    <a:pt x="23" y="117"/>
                  </a:cubicBezTo>
                  <a:cubicBezTo>
                    <a:pt x="26" y="114"/>
                    <a:pt x="23" y="109"/>
                    <a:pt x="23" y="106"/>
                  </a:cubicBezTo>
                  <a:cubicBezTo>
                    <a:pt x="23" y="104"/>
                    <a:pt x="24" y="103"/>
                    <a:pt x="26" y="102"/>
                  </a:cubicBezTo>
                  <a:cubicBezTo>
                    <a:pt x="28" y="100"/>
                    <a:pt x="27" y="99"/>
                    <a:pt x="27" y="96"/>
                  </a:cubicBezTo>
                  <a:cubicBezTo>
                    <a:pt x="27" y="92"/>
                    <a:pt x="30" y="89"/>
                    <a:pt x="29" y="85"/>
                  </a:cubicBezTo>
                  <a:cubicBezTo>
                    <a:pt x="29" y="82"/>
                    <a:pt x="28" y="79"/>
                    <a:pt x="27" y="76"/>
                  </a:cubicBezTo>
                  <a:cubicBezTo>
                    <a:pt x="27" y="75"/>
                    <a:pt x="26" y="74"/>
                    <a:pt x="27" y="73"/>
                  </a:cubicBezTo>
                  <a:cubicBezTo>
                    <a:pt x="28" y="72"/>
                    <a:pt x="29" y="68"/>
                    <a:pt x="29" y="67"/>
                  </a:cubicBezTo>
                  <a:cubicBezTo>
                    <a:pt x="29" y="66"/>
                    <a:pt x="28" y="64"/>
                    <a:pt x="30" y="62"/>
                  </a:cubicBezTo>
                  <a:cubicBezTo>
                    <a:pt x="31" y="61"/>
                    <a:pt x="30" y="59"/>
                    <a:pt x="31" y="58"/>
                  </a:cubicBezTo>
                  <a:cubicBezTo>
                    <a:pt x="31" y="56"/>
                    <a:pt x="33" y="55"/>
                    <a:pt x="34" y="54"/>
                  </a:cubicBezTo>
                  <a:cubicBezTo>
                    <a:pt x="34" y="53"/>
                    <a:pt x="37" y="50"/>
                    <a:pt x="37" y="49"/>
                  </a:cubicBezTo>
                  <a:cubicBezTo>
                    <a:pt x="37" y="48"/>
                    <a:pt x="36" y="46"/>
                    <a:pt x="36" y="44"/>
                  </a:cubicBezTo>
                  <a:cubicBezTo>
                    <a:pt x="36" y="42"/>
                    <a:pt x="36" y="41"/>
                    <a:pt x="36" y="39"/>
                  </a:cubicBezTo>
                  <a:cubicBezTo>
                    <a:pt x="36" y="36"/>
                    <a:pt x="37" y="36"/>
                    <a:pt x="40" y="35"/>
                  </a:cubicBezTo>
                  <a:cubicBezTo>
                    <a:pt x="44" y="34"/>
                    <a:pt x="44" y="32"/>
                    <a:pt x="44" y="28"/>
                  </a:cubicBezTo>
                  <a:cubicBezTo>
                    <a:pt x="43" y="29"/>
                    <a:pt x="41" y="29"/>
                    <a:pt x="40" y="28"/>
                  </a:cubicBezTo>
                  <a:cubicBezTo>
                    <a:pt x="40" y="28"/>
                    <a:pt x="40" y="29"/>
                    <a:pt x="40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7" name="Freeform 626">
              <a:extLst>
                <a:ext uri="{FF2B5EF4-FFF2-40B4-BE49-F238E27FC236}">
                  <a16:creationId xmlns:a16="http://schemas.microsoft.com/office/drawing/2014/main" id="{6FDB8E7A-3270-0946-84DB-AA096ACB5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5859" y="9485418"/>
              <a:ext cx="598727" cy="653038"/>
            </a:xfrm>
            <a:custGeom>
              <a:avLst/>
              <a:gdLst>
                <a:gd name="T0" fmla="*/ 61 w 64"/>
                <a:gd name="T1" fmla="*/ 42 h 70"/>
                <a:gd name="T2" fmla="*/ 58 w 64"/>
                <a:gd name="T3" fmla="*/ 35 h 70"/>
                <a:gd name="T4" fmla="*/ 50 w 64"/>
                <a:gd name="T5" fmla="*/ 35 h 70"/>
                <a:gd name="T6" fmla="*/ 49 w 64"/>
                <a:gd name="T7" fmla="*/ 33 h 70"/>
                <a:gd name="T8" fmla="*/ 47 w 64"/>
                <a:gd name="T9" fmla="*/ 30 h 70"/>
                <a:gd name="T10" fmla="*/ 48 w 64"/>
                <a:gd name="T11" fmla="*/ 28 h 70"/>
                <a:gd name="T12" fmla="*/ 47 w 64"/>
                <a:gd name="T13" fmla="*/ 26 h 70"/>
                <a:gd name="T14" fmla="*/ 47 w 64"/>
                <a:gd name="T15" fmla="*/ 23 h 70"/>
                <a:gd name="T16" fmla="*/ 41 w 64"/>
                <a:gd name="T17" fmla="*/ 21 h 70"/>
                <a:gd name="T18" fmla="*/ 37 w 64"/>
                <a:gd name="T19" fmla="*/ 18 h 70"/>
                <a:gd name="T20" fmla="*/ 33 w 64"/>
                <a:gd name="T21" fmla="*/ 16 h 70"/>
                <a:gd name="T22" fmla="*/ 29 w 64"/>
                <a:gd name="T23" fmla="*/ 16 h 70"/>
                <a:gd name="T24" fmla="*/ 23 w 64"/>
                <a:gd name="T25" fmla="*/ 9 h 70"/>
                <a:gd name="T26" fmla="*/ 23 w 64"/>
                <a:gd name="T27" fmla="*/ 6 h 70"/>
                <a:gd name="T28" fmla="*/ 23 w 64"/>
                <a:gd name="T29" fmla="*/ 4 h 70"/>
                <a:gd name="T30" fmla="*/ 18 w 64"/>
                <a:gd name="T31" fmla="*/ 3 h 70"/>
                <a:gd name="T32" fmla="*/ 10 w 64"/>
                <a:gd name="T33" fmla="*/ 6 h 70"/>
                <a:gd name="T34" fmla="*/ 7 w 64"/>
                <a:gd name="T35" fmla="*/ 9 h 70"/>
                <a:gd name="T36" fmla="*/ 2 w 64"/>
                <a:gd name="T37" fmla="*/ 8 h 70"/>
                <a:gd name="T38" fmla="*/ 6 w 64"/>
                <a:gd name="T39" fmla="*/ 16 h 70"/>
                <a:gd name="T40" fmla="*/ 5 w 64"/>
                <a:gd name="T41" fmla="*/ 23 h 70"/>
                <a:gd name="T42" fmla="*/ 4 w 64"/>
                <a:gd name="T43" fmla="*/ 27 h 70"/>
                <a:gd name="T44" fmla="*/ 3 w 64"/>
                <a:gd name="T45" fmla="*/ 31 h 70"/>
                <a:gd name="T46" fmla="*/ 5 w 64"/>
                <a:gd name="T47" fmla="*/ 35 h 70"/>
                <a:gd name="T48" fmla="*/ 3 w 64"/>
                <a:gd name="T49" fmla="*/ 38 h 70"/>
                <a:gd name="T50" fmla="*/ 4 w 64"/>
                <a:gd name="T51" fmla="*/ 46 h 70"/>
                <a:gd name="T52" fmla="*/ 4 w 64"/>
                <a:gd name="T53" fmla="*/ 49 h 70"/>
                <a:gd name="T54" fmla="*/ 7 w 64"/>
                <a:gd name="T55" fmla="*/ 52 h 70"/>
                <a:gd name="T56" fmla="*/ 7 w 64"/>
                <a:gd name="T57" fmla="*/ 54 h 70"/>
                <a:gd name="T58" fmla="*/ 6 w 64"/>
                <a:gd name="T59" fmla="*/ 56 h 70"/>
                <a:gd name="T60" fmla="*/ 9 w 64"/>
                <a:gd name="T61" fmla="*/ 63 h 70"/>
                <a:gd name="T62" fmla="*/ 13 w 64"/>
                <a:gd name="T63" fmla="*/ 69 h 70"/>
                <a:gd name="T64" fmla="*/ 14 w 64"/>
                <a:gd name="T65" fmla="*/ 67 h 70"/>
                <a:gd name="T66" fmla="*/ 17 w 64"/>
                <a:gd name="T67" fmla="*/ 65 h 70"/>
                <a:gd name="T68" fmla="*/ 20 w 64"/>
                <a:gd name="T69" fmla="*/ 65 h 70"/>
                <a:gd name="T70" fmla="*/ 25 w 64"/>
                <a:gd name="T71" fmla="*/ 65 h 70"/>
                <a:gd name="T72" fmla="*/ 28 w 64"/>
                <a:gd name="T73" fmla="*/ 68 h 70"/>
                <a:gd name="T74" fmla="*/ 31 w 64"/>
                <a:gd name="T75" fmla="*/ 65 h 70"/>
                <a:gd name="T76" fmla="*/ 37 w 64"/>
                <a:gd name="T77" fmla="*/ 64 h 70"/>
                <a:gd name="T78" fmla="*/ 44 w 64"/>
                <a:gd name="T79" fmla="*/ 52 h 70"/>
                <a:gd name="T80" fmla="*/ 52 w 64"/>
                <a:gd name="T81" fmla="*/ 51 h 70"/>
                <a:gd name="T82" fmla="*/ 59 w 64"/>
                <a:gd name="T83" fmla="*/ 54 h 70"/>
                <a:gd name="T84" fmla="*/ 61 w 64"/>
                <a:gd name="T85" fmla="*/ 42 h 70"/>
                <a:gd name="T86" fmla="*/ 61 w 64"/>
                <a:gd name="T87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70">
                  <a:moveTo>
                    <a:pt x="61" y="42"/>
                  </a:moveTo>
                  <a:cubicBezTo>
                    <a:pt x="57" y="40"/>
                    <a:pt x="58" y="39"/>
                    <a:pt x="58" y="35"/>
                  </a:cubicBezTo>
                  <a:cubicBezTo>
                    <a:pt x="55" y="35"/>
                    <a:pt x="52" y="35"/>
                    <a:pt x="50" y="35"/>
                  </a:cubicBezTo>
                  <a:cubicBezTo>
                    <a:pt x="48" y="35"/>
                    <a:pt x="49" y="34"/>
                    <a:pt x="49" y="33"/>
                  </a:cubicBezTo>
                  <a:cubicBezTo>
                    <a:pt x="49" y="32"/>
                    <a:pt x="48" y="30"/>
                    <a:pt x="47" y="30"/>
                  </a:cubicBezTo>
                  <a:cubicBezTo>
                    <a:pt x="47" y="29"/>
                    <a:pt x="48" y="29"/>
                    <a:pt x="48" y="28"/>
                  </a:cubicBezTo>
                  <a:cubicBezTo>
                    <a:pt x="49" y="27"/>
                    <a:pt x="48" y="26"/>
                    <a:pt x="47" y="26"/>
                  </a:cubicBezTo>
                  <a:cubicBezTo>
                    <a:pt x="47" y="25"/>
                    <a:pt x="48" y="24"/>
                    <a:pt x="47" y="23"/>
                  </a:cubicBezTo>
                  <a:cubicBezTo>
                    <a:pt x="45" y="21"/>
                    <a:pt x="43" y="21"/>
                    <a:pt x="41" y="21"/>
                  </a:cubicBezTo>
                  <a:cubicBezTo>
                    <a:pt x="40" y="21"/>
                    <a:pt x="38" y="19"/>
                    <a:pt x="37" y="18"/>
                  </a:cubicBezTo>
                  <a:cubicBezTo>
                    <a:pt x="35" y="18"/>
                    <a:pt x="34" y="16"/>
                    <a:pt x="33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27" y="16"/>
                    <a:pt x="23" y="11"/>
                    <a:pt x="23" y="9"/>
                  </a:cubicBezTo>
                  <a:cubicBezTo>
                    <a:pt x="23" y="8"/>
                    <a:pt x="23" y="7"/>
                    <a:pt x="23" y="6"/>
                  </a:cubicBezTo>
                  <a:cubicBezTo>
                    <a:pt x="23" y="5"/>
                    <a:pt x="23" y="5"/>
                    <a:pt x="23" y="4"/>
                  </a:cubicBezTo>
                  <a:cubicBezTo>
                    <a:pt x="23" y="0"/>
                    <a:pt x="21" y="2"/>
                    <a:pt x="18" y="3"/>
                  </a:cubicBezTo>
                  <a:cubicBezTo>
                    <a:pt x="15" y="3"/>
                    <a:pt x="13" y="6"/>
                    <a:pt x="10" y="6"/>
                  </a:cubicBezTo>
                  <a:cubicBezTo>
                    <a:pt x="8" y="6"/>
                    <a:pt x="8" y="8"/>
                    <a:pt x="7" y="9"/>
                  </a:cubicBezTo>
                  <a:cubicBezTo>
                    <a:pt x="6" y="9"/>
                    <a:pt x="3" y="8"/>
                    <a:pt x="2" y="8"/>
                  </a:cubicBezTo>
                  <a:cubicBezTo>
                    <a:pt x="4" y="9"/>
                    <a:pt x="5" y="14"/>
                    <a:pt x="6" y="16"/>
                  </a:cubicBezTo>
                  <a:cubicBezTo>
                    <a:pt x="4" y="17"/>
                    <a:pt x="5" y="21"/>
                    <a:pt x="5" y="23"/>
                  </a:cubicBezTo>
                  <a:cubicBezTo>
                    <a:pt x="5" y="25"/>
                    <a:pt x="5" y="26"/>
                    <a:pt x="4" y="27"/>
                  </a:cubicBezTo>
                  <a:cubicBezTo>
                    <a:pt x="3" y="28"/>
                    <a:pt x="3" y="30"/>
                    <a:pt x="3" y="31"/>
                  </a:cubicBezTo>
                  <a:cubicBezTo>
                    <a:pt x="2" y="33"/>
                    <a:pt x="5" y="33"/>
                    <a:pt x="5" y="35"/>
                  </a:cubicBezTo>
                  <a:cubicBezTo>
                    <a:pt x="5" y="36"/>
                    <a:pt x="3" y="37"/>
                    <a:pt x="3" y="38"/>
                  </a:cubicBezTo>
                  <a:cubicBezTo>
                    <a:pt x="0" y="41"/>
                    <a:pt x="4" y="42"/>
                    <a:pt x="4" y="46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50"/>
                    <a:pt x="6" y="51"/>
                    <a:pt x="7" y="52"/>
                  </a:cubicBezTo>
                  <a:cubicBezTo>
                    <a:pt x="7" y="53"/>
                    <a:pt x="5" y="53"/>
                    <a:pt x="7" y="54"/>
                  </a:cubicBezTo>
                  <a:cubicBezTo>
                    <a:pt x="7" y="54"/>
                    <a:pt x="6" y="56"/>
                    <a:pt x="6" y="56"/>
                  </a:cubicBezTo>
                  <a:cubicBezTo>
                    <a:pt x="6" y="59"/>
                    <a:pt x="9" y="61"/>
                    <a:pt x="9" y="63"/>
                  </a:cubicBezTo>
                  <a:cubicBezTo>
                    <a:pt x="10" y="66"/>
                    <a:pt x="8" y="69"/>
                    <a:pt x="13" y="69"/>
                  </a:cubicBezTo>
                  <a:cubicBezTo>
                    <a:pt x="14" y="70"/>
                    <a:pt x="14" y="68"/>
                    <a:pt x="14" y="67"/>
                  </a:cubicBezTo>
                  <a:cubicBezTo>
                    <a:pt x="14" y="66"/>
                    <a:pt x="16" y="65"/>
                    <a:pt x="17" y="65"/>
                  </a:cubicBezTo>
                  <a:cubicBezTo>
                    <a:pt x="18" y="64"/>
                    <a:pt x="19" y="63"/>
                    <a:pt x="20" y="65"/>
                  </a:cubicBezTo>
                  <a:cubicBezTo>
                    <a:pt x="22" y="66"/>
                    <a:pt x="24" y="65"/>
                    <a:pt x="25" y="65"/>
                  </a:cubicBezTo>
                  <a:cubicBezTo>
                    <a:pt x="27" y="65"/>
                    <a:pt x="27" y="68"/>
                    <a:pt x="28" y="68"/>
                  </a:cubicBezTo>
                  <a:cubicBezTo>
                    <a:pt x="29" y="68"/>
                    <a:pt x="30" y="66"/>
                    <a:pt x="31" y="65"/>
                  </a:cubicBezTo>
                  <a:cubicBezTo>
                    <a:pt x="32" y="63"/>
                    <a:pt x="36" y="66"/>
                    <a:pt x="37" y="64"/>
                  </a:cubicBezTo>
                  <a:cubicBezTo>
                    <a:pt x="39" y="59"/>
                    <a:pt x="38" y="54"/>
                    <a:pt x="44" y="52"/>
                  </a:cubicBezTo>
                  <a:cubicBezTo>
                    <a:pt x="46" y="51"/>
                    <a:pt x="49" y="51"/>
                    <a:pt x="52" y="51"/>
                  </a:cubicBezTo>
                  <a:cubicBezTo>
                    <a:pt x="55" y="51"/>
                    <a:pt x="57" y="52"/>
                    <a:pt x="59" y="54"/>
                  </a:cubicBezTo>
                  <a:cubicBezTo>
                    <a:pt x="60" y="51"/>
                    <a:pt x="64" y="43"/>
                    <a:pt x="61" y="42"/>
                  </a:cubicBezTo>
                  <a:cubicBezTo>
                    <a:pt x="60" y="41"/>
                    <a:pt x="62" y="42"/>
                    <a:pt x="6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8" name="Freeform 627">
              <a:extLst>
                <a:ext uri="{FF2B5EF4-FFF2-40B4-BE49-F238E27FC236}">
                  <a16:creationId xmlns:a16="http://schemas.microsoft.com/office/drawing/2014/main" id="{2D7FBF71-212B-B848-BC08-97650A23C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3441" y="9950508"/>
              <a:ext cx="420383" cy="414121"/>
            </a:xfrm>
            <a:custGeom>
              <a:avLst/>
              <a:gdLst>
                <a:gd name="T0" fmla="*/ 40 w 45"/>
                <a:gd name="T1" fmla="*/ 24 h 44"/>
                <a:gd name="T2" fmla="*/ 36 w 45"/>
                <a:gd name="T3" fmla="*/ 24 h 44"/>
                <a:gd name="T4" fmla="*/ 36 w 45"/>
                <a:gd name="T5" fmla="*/ 20 h 44"/>
                <a:gd name="T6" fmla="*/ 34 w 45"/>
                <a:gd name="T7" fmla="*/ 17 h 44"/>
                <a:gd name="T8" fmla="*/ 29 w 45"/>
                <a:gd name="T9" fmla="*/ 16 h 44"/>
                <a:gd name="T10" fmla="*/ 25 w 45"/>
                <a:gd name="T11" fmla="*/ 15 h 44"/>
                <a:gd name="T12" fmla="*/ 25 w 45"/>
                <a:gd name="T13" fmla="*/ 12 h 44"/>
                <a:gd name="T14" fmla="*/ 24 w 45"/>
                <a:gd name="T15" fmla="*/ 7 h 44"/>
                <a:gd name="T16" fmla="*/ 21 w 45"/>
                <a:gd name="T17" fmla="*/ 3 h 44"/>
                <a:gd name="T18" fmla="*/ 14 w 45"/>
                <a:gd name="T19" fmla="*/ 1 h 44"/>
                <a:gd name="T20" fmla="*/ 5 w 45"/>
                <a:gd name="T21" fmla="*/ 3 h 44"/>
                <a:gd name="T22" fmla="*/ 2 w 45"/>
                <a:gd name="T23" fmla="*/ 11 h 44"/>
                <a:gd name="T24" fmla="*/ 1 w 45"/>
                <a:gd name="T25" fmla="*/ 14 h 44"/>
                <a:gd name="T26" fmla="*/ 2 w 45"/>
                <a:gd name="T27" fmla="*/ 17 h 44"/>
                <a:gd name="T28" fmla="*/ 9 w 45"/>
                <a:gd name="T29" fmla="*/ 24 h 44"/>
                <a:gd name="T30" fmla="*/ 13 w 45"/>
                <a:gd name="T31" fmla="*/ 25 h 44"/>
                <a:gd name="T32" fmla="*/ 17 w 45"/>
                <a:gd name="T33" fmla="*/ 27 h 44"/>
                <a:gd name="T34" fmla="*/ 25 w 45"/>
                <a:gd name="T35" fmla="*/ 35 h 44"/>
                <a:gd name="T36" fmla="*/ 22 w 45"/>
                <a:gd name="T37" fmla="*/ 39 h 44"/>
                <a:gd name="T38" fmla="*/ 20 w 45"/>
                <a:gd name="T39" fmla="*/ 42 h 44"/>
                <a:gd name="T40" fmla="*/ 28 w 45"/>
                <a:gd name="T41" fmla="*/ 44 h 44"/>
                <a:gd name="T42" fmla="*/ 32 w 45"/>
                <a:gd name="T43" fmla="*/ 43 h 44"/>
                <a:gd name="T44" fmla="*/ 37 w 45"/>
                <a:gd name="T45" fmla="*/ 42 h 44"/>
                <a:gd name="T46" fmla="*/ 40 w 45"/>
                <a:gd name="T47" fmla="*/ 39 h 44"/>
                <a:gd name="T48" fmla="*/ 41 w 45"/>
                <a:gd name="T49" fmla="*/ 34 h 44"/>
                <a:gd name="T50" fmla="*/ 40 w 45"/>
                <a:gd name="T51" fmla="*/ 24 h 44"/>
                <a:gd name="T52" fmla="*/ 40 w 45"/>
                <a:gd name="T5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5" h="44">
                  <a:moveTo>
                    <a:pt x="40" y="24"/>
                  </a:moveTo>
                  <a:cubicBezTo>
                    <a:pt x="39" y="25"/>
                    <a:pt x="37" y="26"/>
                    <a:pt x="36" y="24"/>
                  </a:cubicBezTo>
                  <a:cubicBezTo>
                    <a:pt x="35" y="23"/>
                    <a:pt x="37" y="22"/>
                    <a:pt x="36" y="20"/>
                  </a:cubicBezTo>
                  <a:cubicBezTo>
                    <a:pt x="35" y="19"/>
                    <a:pt x="35" y="18"/>
                    <a:pt x="34" y="17"/>
                  </a:cubicBezTo>
                  <a:cubicBezTo>
                    <a:pt x="31" y="15"/>
                    <a:pt x="31" y="17"/>
                    <a:pt x="29" y="16"/>
                  </a:cubicBezTo>
                  <a:cubicBezTo>
                    <a:pt x="28" y="16"/>
                    <a:pt x="27" y="16"/>
                    <a:pt x="25" y="15"/>
                  </a:cubicBezTo>
                  <a:cubicBezTo>
                    <a:pt x="23" y="15"/>
                    <a:pt x="24" y="13"/>
                    <a:pt x="25" y="12"/>
                  </a:cubicBezTo>
                  <a:cubicBezTo>
                    <a:pt x="25" y="10"/>
                    <a:pt x="24" y="8"/>
                    <a:pt x="24" y="7"/>
                  </a:cubicBezTo>
                  <a:cubicBezTo>
                    <a:pt x="23" y="4"/>
                    <a:pt x="24" y="4"/>
                    <a:pt x="21" y="3"/>
                  </a:cubicBezTo>
                  <a:cubicBezTo>
                    <a:pt x="19" y="1"/>
                    <a:pt x="18" y="0"/>
                    <a:pt x="14" y="1"/>
                  </a:cubicBezTo>
                  <a:cubicBezTo>
                    <a:pt x="11" y="1"/>
                    <a:pt x="7" y="2"/>
                    <a:pt x="5" y="3"/>
                  </a:cubicBezTo>
                  <a:cubicBezTo>
                    <a:pt x="2" y="6"/>
                    <a:pt x="3" y="8"/>
                    <a:pt x="2" y="11"/>
                  </a:cubicBezTo>
                  <a:cubicBezTo>
                    <a:pt x="2" y="12"/>
                    <a:pt x="1" y="13"/>
                    <a:pt x="1" y="14"/>
                  </a:cubicBezTo>
                  <a:cubicBezTo>
                    <a:pt x="0" y="15"/>
                    <a:pt x="1" y="15"/>
                    <a:pt x="2" y="17"/>
                  </a:cubicBezTo>
                  <a:cubicBezTo>
                    <a:pt x="4" y="20"/>
                    <a:pt x="6" y="21"/>
                    <a:pt x="9" y="24"/>
                  </a:cubicBezTo>
                  <a:cubicBezTo>
                    <a:pt x="10" y="25"/>
                    <a:pt x="12" y="25"/>
                    <a:pt x="13" y="25"/>
                  </a:cubicBezTo>
                  <a:cubicBezTo>
                    <a:pt x="15" y="25"/>
                    <a:pt x="16" y="26"/>
                    <a:pt x="17" y="27"/>
                  </a:cubicBezTo>
                  <a:cubicBezTo>
                    <a:pt x="19" y="28"/>
                    <a:pt x="27" y="31"/>
                    <a:pt x="25" y="35"/>
                  </a:cubicBezTo>
                  <a:cubicBezTo>
                    <a:pt x="24" y="36"/>
                    <a:pt x="22" y="37"/>
                    <a:pt x="22" y="39"/>
                  </a:cubicBezTo>
                  <a:cubicBezTo>
                    <a:pt x="22" y="41"/>
                    <a:pt x="22" y="41"/>
                    <a:pt x="20" y="42"/>
                  </a:cubicBezTo>
                  <a:cubicBezTo>
                    <a:pt x="19" y="44"/>
                    <a:pt x="27" y="43"/>
                    <a:pt x="28" y="44"/>
                  </a:cubicBezTo>
                  <a:cubicBezTo>
                    <a:pt x="30" y="44"/>
                    <a:pt x="30" y="44"/>
                    <a:pt x="32" y="43"/>
                  </a:cubicBezTo>
                  <a:cubicBezTo>
                    <a:pt x="33" y="41"/>
                    <a:pt x="36" y="43"/>
                    <a:pt x="37" y="42"/>
                  </a:cubicBezTo>
                  <a:cubicBezTo>
                    <a:pt x="38" y="41"/>
                    <a:pt x="39" y="40"/>
                    <a:pt x="40" y="39"/>
                  </a:cubicBezTo>
                  <a:cubicBezTo>
                    <a:pt x="41" y="37"/>
                    <a:pt x="40" y="35"/>
                    <a:pt x="41" y="34"/>
                  </a:cubicBezTo>
                  <a:cubicBezTo>
                    <a:pt x="41" y="32"/>
                    <a:pt x="45" y="24"/>
                    <a:pt x="40" y="24"/>
                  </a:cubicBezTo>
                  <a:cubicBezTo>
                    <a:pt x="40" y="25"/>
                    <a:pt x="41" y="24"/>
                    <a:pt x="40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9" name="Freeform 628">
              <a:extLst>
                <a:ext uri="{FF2B5EF4-FFF2-40B4-BE49-F238E27FC236}">
                  <a16:creationId xmlns:a16="http://schemas.microsoft.com/office/drawing/2014/main" id="{0289060B-A589-1E4E-AC0A-8C3B9D4C7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41593" y="8800526"/>
              <a:ext cx="1856688" cy="1882659"/>
            </a:xfrm>
            <a:custGeom>
              <a:avLst/>
              <a:gdLst>
                <a:gd name="T0" fmla="*/ 188 w 199"/>
                <a:gd name="T1" fmla="*/ 51 h 201"/>
                <a:gd name="T2" fmla="*/ 165 w 199"/>
                <a:gd name="T3" fmla="*/ 41 h 201"/>
                <a:gd name="T4" fmla="*/ 135 w 199"/>
                <a:gd name="T5" fmla="*/ 30 h 201"/>
                <a:gd name="T6" fmla="*/ 122 w 199"/>
                <a:gd name="T7" fmla="*/ 36 h 201"/>
                <a:gd name="T8" fmla="*/ 116 w 199"/>
                <a:gd name="T9" fmla="*/ 29 h 201"/>
                <a:gd name="T10" fmla="*/ 111 w 199"/>
                <a:gd name="T11" fmla="*/ 33 h 201"/>
                <a:gd name="T12" fmla="*/ 120 w 199"/>
                <a:gd name="T13" fmla="*/ 23 h 201"/>
                <a:gd name="T14" fmla="*/ 116 w 199"/>
                <a:gd name="T15" fmla="*/ 8 h 201"/>
                <a:gd name="T16" fmla="*/ 105 w 199"/>
                <a:gd name="T17" fmla="*/ 15 h 201"/>
                <a:gd name="T18" fmla="*/ 93 w 199"/>
                <a:gd name="T19" fmla="*/ 14 h 201"/>
                <a:gd name="T20" fmla="*/ 77 w 199"/>
                <a:gd name="T21" fmla="*/ 19 h 201"/>
                <a:gd name="T22" fmla="*/ 69 w 199"/>
                <a:gd name="T23" fmla="*/ 1 h 201"/>
                <a:gd name="T24" fmla="*/ 56 w 199"/>
                <a:gd name="T25" fmla="*/ 7 h 201"/>
                <a:gd name="T26" fmla="*/ 50 w 199"/>
                <a:gd name="T27" fmla="*/ 11 h 201"/>
                <a:gd name="T28" fmla="*/ 51 w 199"/>
                <a:gd name="T29" fmla="*/ 16 h 201"/>
                <a:gd name="T30" fmla="*/ 41 w 199"/>
                <a:gd name="T31" fmla="*/ 22 h 201"/>
                <a:gd name="T32" fmla="*/ 27 w 199"/>
                <a:gd name="T33" fmla="*/ 18 h 201"/>
                <a:gd name="T34" fmla="*/ 25 w 199"/>
                <a:gd name="T35" fmla="*/ 21 h 201"/>
                <a:gd name="T36" fmla="*/ 22 w 199"/>
                <a:gd name="T37" fmla="*/ 39 h 201"/>
                <a:gd name="T38" fmla="*/ 10 w 199"/>
                <a:gd name="T39" fmla="*/ 49 h 201"/>
                <a:gd name="T40" fmla="*/ 2 w 199"/>
                <a:gd name="T41" fmla="*/ 66 h 201"/>
                <a:gd name="T42" fmla="*/ 9 w 199"/>
                <a:gd name="T43" fmla="*/ 75 h 201"/>
                <a:gd name="T44" fmla="*/ 24 w 199"/>
                <a:gd name="T45" fmla="*/ 81 h 201"/>
                <a:gd name="T46" fmla="*/ 39 w 199"/>
                <a:gd name="T47" fmla="*/ 76 h 201"/>
                <a:gd name="T48" fmla="*/ 49 w 199"/>
                <a:gd name="T49" fmla="*/ 88 h 201"/>
                <a:gd name="T50" fmla="*/ 61 w 199"/>
                <a:gd name="T51" fmla="*/ 94 h 201"/>
                <a:gd name="T52" fmla="*/ 68 w 199"/>
                <a:gd name="T53" fmla="*/ 102 h 201"/>
                <a:gd name="T54" fmla="*/ 80 w 199"/>
                <a:gd name="T55" fmla="*/ 114 h 201"/>
                <a:gd name="T56" fmla="*/ 82 w 199"/>
                <a:gd name="T57" fmla="*/ 135 h 201"/>
                <a:gd name="T58" fmla="*/ 93 w 199"/>
                <a:gd name="T59" fmla="*/ 145 h 201"/>
                <a:gd name="T60" fmla="*/ 98 w 199"/>
                <a:gd name="T61" fmla="*/ 157 h 201"/>
                <a:gd name="T62" fmla="*/ 90 w 199"/>
                <a:gd name="T63" fmla="*/ 173 h 201"/>
                <a:gd name="T64" fmla="*/ 86 w 199"/>
                <a:gd name="T65" fmla="*/ 181 h 201"/>
                <a:gd name="T66" fmla="*/ 94 w 199"/>
                <a:gd name="T67" fmla="*/ 187 h 201"/>
                <a:gd name="T68" fmla="*/ 107 w 199"/>
                <a:gd name="T69" fmla="*/ 197 h 201"/>
                <a:gd name="T70" fmla="*/ 119 w 199"/>
                <a:gd name="T71" fmla="*/ 180 h 201"/>
                <a:gd name="T72" fmla="*/ 128 w 199"/>
                <a:gd name="T73" fmla="*/ 157 h 201"/>
                <a:gd name="T74" fmla="*/ 137 w 199"/>
                <a:gd name="T75" fmla="*/ 149 h 201"/>
                <a:gd name="T76" fmla="*/ 144 w 199"/>
                <a:gd name="T77" fmla="*/ 147 h 201"/>
                <a:gd name="T78" fmla="*/ 155 w 199"/>
                <a:gd name="T79" fmla="*/ 142 h 201"/>
                <a:gd name="T80" fmla="*/ 163 w 199"/>
                <a:gd name="T81" fmla="*/ 139 h 201"/>
                <a:gd name="T82" fmla="*/ 169 w 199"/>
                <a:gd name="T83" fmla="*/ 130 h 201"/>
                <a:gd name="T84" fmla="*/ 175 w 199"/>
                <a:gd name="T85" fmla="*/ 116 h 201"/>
                <a:gd name="T86" fmla="*/ 176 w 199"/>
                <a:gd name="T87" fmla="*/ 98 h 201"/>
                <a:gd name="T88" fmla="*/ 178 w 199"/>
                <a:gd name="T89" fmla="*/ 91 h 201"/>
                <a:gd name="T90" fmla="*/ 182 w 199"/>
                <a:gd name="T91" fmla="*/ 86 h 201"/>
                <a:gd name="T92" fmla="*/ 196 w 199"/>
                <a:gd name="T93" fmla="*/ 57 h 201"/>
                <a:gd name="T94" fmla="*/ 110 w 199"/>
                <a:gd name="T95" fmla="*/ 190 h 201"/>
                <a:gd name="T96" fmla="*/ 115 w 199"/>
                <a:gd name="T97" fmla="*/ 18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01">
                  <a:moveTo>
                    <a:pt x="196" y="57"/>
                  </a:moveTo>
                  <a:cubicBezTo>
                    <a:pt x="195" y="55"/>
                    <a:pt x="195" y="53"/>
                    <a:pt x="194" y="52"/>
                  </a:cubicBezTo>
                  <a:cubicBezTo>
                    <a:pt x="192" y="51"/>
                    <a:pt x="189" y="52"/>
                    <a:pt x="188" y="51"/>
                  </a:cubicBezTo>
                  <a:cubicBezTo>
                    <a:pt x="183" y="50"/>
                    <a:pt x="180" y="46"/>
                    <a:pt x="177" y="44"/>
                  </a:cubicBezTo>
                  <a:cubicBezTo>
                    <a:pt x="175" y="43"/>
                    <a:pt x="173" y="42"/>
                    <a:pt x="172" y="41"/>
                  </a:cubicBezTo>
                  <a:cubicBezTo>
                    <a:pt x="169" y="40"/>
                    <a:pt x="168" y="41"/>
                    <a:pt x="165" y="41"/>
                  </a:cubicBezTo>
                  <a:cubicBezTo>
                    <a:pt x="161" y="42"/>
                    <a:pt x="157" y="37"/>
                    <a:pt x="153" y="39"/>
                  </a:cubicBezTo>
                  <a:cubicBezTo>
                    <a:pt x="150" y="40"/>
                    <a:pt x="147" y="35"/>
                    <a:pt x="145" y="34"/>
                  </a:cubicBezTo>
                  <a:cubicBezTo>
                    <a:pt x="142" y="32"/>
                    <a:pt x="138" y="30"/>
                    <a:pt x="135" y="30"/>
                  </a:cubicBezTo>
                  <a:cubicBezTo>
                    <a:pt x="133" y="29"/>
                    <a:pt x="131" y="29"/>
                    <a:pt x="130" y="30"/>
                  </a:cubicBezTo>
                  <a:cubicBezTo>
                    <a:pt x="129" y="33"/>
                    <a:pt x="126" y="34"/>
                    <a:pt x="125" y="36"/>
                  </a:cubicBezTo>
                  <a:cubicBezTo>
                    <a:pt x="123" y="39"/>
                    <a:pt x="124" y="38"/>
                    <a:pt x="122" y="36"/>
                  </a:cubicBezTo>
                  <a:cubicBezTo>
                    <a:pt x="122" y="36"/>
                    <a:pt x="121" y="35"/>
                    <a:pt x="121" y="35"/>
                  </a:cubicBezTo>
                  <a:cubicBezTo>
                    <a:pt x="119" y="34"/>
                    <a:pt x="120" y="36"/>
                    <a:pt x="119" y="37"/>
                  </a:cubicBezTo>
                  <a:cubicBezTo>
                    <a:pt x="118" y="38"/>
                    <a:pt x="115" y="29"/>
                    <a:pt x="116" y="29"/>
                  </a:cubicBezTo>
                  <a:cubicBezTo>
                    <a:pt x="116" y="29"/>
                    <a:pt x="113" y="33"/>
                    <a:pt x="112" y="33"/>
                  </a:cubicBezTo>
                  <a:cubicBezTo>
                    <a:pt x="112" y="33"/>
                    <a:pt x="116" y="30"/>
                    <a:pt x="115" y="29"/>
                  </a:cubicBezTo>
                  <a:cubicBezTo>
                    <a:pt x="113" y="28"/>
                    <a:pt x="113" y="33"/>
                    <a:pt x="111" y="33"/>
                  </a:cubicBezTo>
                  <a:cubicBezTo>
                    <a:pt x="111" y="33"/>
                    <a:pt x="115" y="27"/>
                    <a:pt x="115" y="26"/>
                  </a:cubicBezTo>
                  <a:cubicBezTo>
                    <a:pt x="115" y="25"/>
                    <a:pt x="117" y="25"/>
                    <a:pt x="117" y="24"/>
                  </a:cubicBezTo>
                  <a:cubicBezTo>
                    <a:pt x="118" y="23"/>
                    <a:pt x="119" y="25"/>
                    <a:pt x="120" y="23"/>
                  </a:cubicBezTo>
                  <a:cubicBezTo>
                    <a:pt x="121" y="22"/>
                    <a:pt x="120" y="22"/>
                    <a:pt x="120" y="20"/>
                  </a:cubicBezTo>
                  <a:cubicBezTo>
                    <a:pt x="121" y="19"/>
                    <a:pt x="121" y="17"/>
                    <a:pt x="119" y="16"/>
                  </a:cubicBezTo>
                  <a:cubicBezTo>
                    <a:pt x="116" y="15"/>
                    <a:pt x="116" y="11"/>
                    <a:pt x="116" y="8"/>
                  </a:cubicBezTo>
                  <a:cubicBezTo>
                    <a:pt x="116" y="7"/>
                    <a:pt x="115" y="6"/>
                    <a:pt x="114" y="5"/>
                  </a:cubicBezTo>
                  <a:cubicBezTo>
                    <a:pt x="113" y="4"/>
                    <a:pt x="112" y="7"/>
                    <a:pt x="111" y="8"/>
                  </a:cubicBezTo>
                  <a:cubicBezTo>
                    <a:pt x="110" y="11"/>
                    <a:pt x="108" y="15"/>
                    <a:pt x="105" y="15"/>
                  </a:cubicBezTo>
                  <a:cubicBezTo>
                    <a:pt x="104" y="15"/>
                    <a:pt x="103" y="14"/>
                    <a:pt x="101" y="14"/>
                  </a:cubicBezTo>
                  <a:cubicBezTo>
                    <a:pt x="100" y="14"/>
                    <a:pt x="99" y="15"/>
                    <a:pt x="98" y="14"/>
                  </a:cubicBezTo>
                  <a:cubicBezTo>
                    <a:pt x="96" y="13"/>
                    <a:pt x="95" y="14"/>
                    <a:pt x="93" y="14"/>
                  </a:cubicBezTo>
                  <a:cubicBezTo>
                    <a:pt x="91" y="14"/>
                    <a:pt x="92" y="14"/>
                    <a:pt x="91" y="16"/>
                  </a:cubicBezTo>
                  <a:cubicBezTo>
                    <a:pt x="90" y="17"/>
                    <a:pt x="85" y="16"/>
                    <a:pt x="84" y="17"/>
                  </a:cubicBezTo>
                  <a:cubicBezTo>
                    <a:pt x="82" y="17"/>
                    <a:pt x="79" y="19"/>
                    <a:pt x="77" y="19"/>
                  </a:cubicBezTo>
                  <a:cubicBezTo>
                    <a:pt x="74" y="19"/>
                    <a:pt x="72" y="15"/>
                    <a:pt x="72" y="13"/>
                  </a:cubicBezTo>
                  <a:cubicBezTo>
                    <a:pt x="70" y="10"/>
                    <a:pt x="74" y="8"/>
                    <a:pt x="73" y="5"/>
                  </a:cubicBezTo>
                  <a:cubicBezTo>
                    <a:pt x="72" y="3"/>
                    <a:pt x="71" y="0"/>
                    <a:pt x="69" y="1"/>
                  </a:cubicBezTo>
                  <a:cubicBezTo>
                    <a:pt x="69" y="2"/>
                    <a:pt x="62" y="5"/>
                    <a:pt x="61" y="5"/>
                  </a:cubicBezTo>
                  <a:cubicBezTo>
                    <a:pt x="60" y="5"/>
                    <a:pt x="58" y="5"/>
                    <a:pt x="58" y="6"/>
                  </a:cubicBezTo>
                  <a:cubicBezTo>
                    <a:pt x="57" y="6"/>
                    <a:pt x="57" y="9"/>
                    <a:pt x="56" y="7"/>
                  </a:cubicBezTo>
                  <a:cubicBezTo>
                    <a:pt x="55" y="6"/>
                    <a:pt x="47" y="5"/>
                    <a:pt x="47" y="6"/>
                  </a:cubicBezTo>
                  <a:cubicBezTo>
                    <a:pt x="47" y="6"/>
                    <a:pt x="49" y="7"/>
                    <a:pt x="49" y="7"/>
                  </a:cubicBezTo>
                  <a:cubicBezTo>
                    <a:pt x="50" y="8"/>
                    <a:pt x="50" y="9"/>
                    <a:pt x="50" y="11"/>
                  </a:cubicBezTo>
                  <a:cubicBezTo>
                    <a:pt x="51" y="11"/>
                    <a:pt x="51" y="13"/>
                    <a:pt x="52" y="14"/>
                  </a:cubicBezTo>
                  <a:cubicBezTo>
                    <a:pt x="52" y="14"/>
                    <a:pt x="54" y="14"/>
                    <a:pt x="54" y="14"/>
                  </a:cubicBezTo>
                  <a:cubicBezTo>
                    <a:pt x="54" y="15"/>
                    <a:pt x="52" y="16"/>
                    <a:pt x="51" y="16"/>
                  </a:cubicBezTo>
                  <a:cubicBezTo>
                    <a:pt x="50" y="17"/>
                    <a:pt x="50" y="18"/>
                    <a:pt x="49" y="19"/>
                  </a:cubicBezTo>
                  <a:cubicBezTo>
                    <a:pt x="49" y="19"/>
                    <a:pt x="44" y="23"/>
                    <a:pt x="43" y="22"/>
                  </a:cubicBezTo>
                  <a:cubicBezTo>
                    <a:pt x="43" y="21"/>
                    <a:pt x="42" y="21"/>
                    <a:pt x="41" y="22"/>
                  </a:cubicBezTo>
                  <a:cubicBezTo>
                    <a:pt x="40" y="23"/>
                    <a:pt x="38" y="21"/>
                    <a:pt x="38" y="21"/>
                  </a:cubicBezTo>
                  <a:cubicBezTo>
                    <a:pt x="36" y="20"/>
                    <a:pt x="35" y="16"/>
                    <a:pt x="34" y="16"/>
                  </a:cubicBezTo>
                  <a:cubicBezTo>
                    <a:pt x="32" y="15"/>
                    <a:pt x="29" y="18"/>
                    <a:pt x="27" y="18"/>
                  </a:cubicBezTo>
                  <a:cubicBezTo>
                    <a:pt x="25" y="18"/>
                    <a:pt x="23" y="18"/>
                    <a:pt x="21" y="18"/>
                  </a:cubicBezTo>
                  <a:cubicBezTo>
                    <a:pt x="21" y="18"/>
                    <a:pt x="21" y="20"/>
                    <a:pt x="22" y="20"/>
                  </a:cubicBezTo>
                  <a:cubicBezTo>
                    <a:pt x="22" y="21"/>
                    <a:pt x="24" y="21"/>
                    <a:pt x="25" y="21"/>
                  </a:cubicBezTo>
                  <a:cubicBezTo>
                    <a:pt x="25" y="22"/>
                    <a:pt x="21" y="23"/>
                    <a:pt x="20" y="23"/>
                  </a:cubicBezTo>
                  <a:cubicBezTo>
                    <a:pt x="19" y="24"/>
                    <a:pt x="21" y="27"/>
                    <a:pt x="22" y="28"/>
                  </a:cubicBezTo>
                  <a:cubicBezTo>
                    <a:pt x="24" y="32"/>
                    <a:pt x="24" y="35"/>
                    <a:pt x="22" y="39"/>
                  </a:cubicBezTo>
                  <a:cubicBezTo>
                    <a:pt x="22" y="41"/>
                    <a:pt x="22" y="47"/>
                    <a:pt x="20" y="47"/>
                  </a:cubicBezTo>
                  <a:cubicBezTo>
                    <a:pt x="19" y="48"/>
                    <a:pt x="17" y="47"/>
                    <a:pt x="15" y="48"/>
                  </a:cubicBezTo>
                  <a:cubicBezTo>
                    <a:pt x="14" y="49"/>
                    <a:pt x="11" y="49"/>
                    <a:pt x="10" y="49"/>
                  </a:cubicBezTo>
                  <a:cubicBezTo>
                    <a:pt x="5" y="51"/>
                    <a:pt x="5" y="53"/>
                    <a:pt x="5" y="57"/>
                  </a:cubicBezTo>
                  <a:cubicBezTo>
                    <a:pt x="5" y="59"/>
                    <a:pt x="2" y="59"/>
                    <a:pt x="2" y="60"/>
                  </a:cubicBezTo>
                  <a:cubicBezTo>
                    <a:pt x="2" y="63"/>
                    <a:pt x="0" y="64"/>
                    <a:pt x="2" y="66"/>
                  </a:cubicBezTo>
                  <a:cubicBezTo>
                    <a:pt x="4" y="68"/>
                    <a:pt x="4" y="70"/>
                    <a:pt x="5" y="72"/>
                  </a:cubicBezTo>
                  <a:cubicBezTo>
                    <a:pt x="5" y="73"/>
                    <a:pt x="6" y="73"/>
                    <a:pt x="7" y="73"/>
                  </a:cubicBezTo>
                  <a:cubicBezTo>
                    <a:pt x="8" y="73"/>
                    <a:pt x="8" y="74"/>
                    <a:pt x="9" y="75"/>
                  </a:cubicBezTo>
                  <a:cubicBezTo>
                    <a:pt x="11" y="78"/>
                    <a:pt x="16" y="75"/>
                    <a:pt x="18" y="73"/>
                  </a:cubicBezTo>
                  <a:cubicBezTo>
                    <a:pt x="18" y="76"/>
                    <a:pt x="16" y="81"/>
                    <a:pt x="19" y="82"/>
                  </a:cubicBezTo>
                  <a:cubicBezTo>
                    <a:pt x="20" y="82"/>
                    <a:pt x="23" y="81"/>
                    <a:pt x="24" y="81"/>
                  </a:cubicBezTo>
                  <a:cubicBezTo>
                    <a:pt x="27" y="82"/>
                    <a:pt x="28" y="82"/>
                    <a:pt x="30" y="80"/>
                  </a:cubicBezTo>
                  <a:cubicBezTo>
                    <a:pt x="30" y="79"/>
                    <a:pt x="32" y="79"/>
                    <a:pt x="33" y="79"/>
                  </a:cubicBezTo>
                  <a:cubicBezTo>
                    <a:pt x="35" y="77"/>
                    <a:pt x="37" y="76"/>
                    <a:pt x="39" y="76"/>
                  </a:cubicBezTo>
                  <a:cubicBezTo>
                    <a:pt x="41" y="75"/>
                    <a:pt x="46" y="73"/>
                    <a:pt x="44" y="77"/>
                  </a:cubicBezTo>
                  <a:cubicBezTo>
                    <a:pt x="44" y="79"/>
                    <a:pt x="43" y="81"/>
                    <a:pt x="44" y="83"/>
                  </a:cubicBezTo>
                  <a:cubicBezTo>
                    <a:pt x="45" y="85"/>
                    <a:pt x="47" y="87"/>
                    <a:pt x="49" y="88"/>
                  </a:cubicBezTo>
                  <a:cubicBezTo>
                    <a:pt x="51" y="90"/>
                    <a:pt x="54" y="89"/>
                    <a:pt x="56" y="90"/>
                  </a:cubicBezTo>
                  <a:cubicBezTo>
                    <a:pt x="57" y="91"/>
                    <a:pt x="58" y="92"/>
                    <a:pt x="59" y="92"/>
                  </a:cubicBezTo>
                  <a:cubicBezTo>
                    <a:pt x="60" y="92"/>
                    <a:pt x="61" y="93"/>
                    <a:pt x="61" y="94"/>
                  </a:cubicBezTo>
                  <a:cubicBezTo>
                    <a:pt x="63" y="94"/>
                    <a:pt x="68" y="93"/>
                    <a:pt x="68" y="96"/>
                  </a:cubicBezTo>
                  <a:cubicBezTo>
                    <a:pt x="69" y="98"/>
                    <a:pt x="68" y="98"/>
                    <a:pt x="69" y="100"/>
                  </a:cubicBezTo>
                  <a:cubicBezTo>
                    <a:pt x="70" y="101"/>
                    <a:pt x="69" y="101"/>
                    <a:pt x="68" y="102"/>
                  </a:cubicBezTo>
                  <a:cubicBezTo>
                    <a:pt x="68" y="102"/>
                    <a:pt x="70" y="107"/>
                    <a:pt x="70" y="108"/>
                  </a:cubicBezTo>
                  <a:cubicBezTo>
                    <a:pt x="70" y="109"/>
                    <a:pt x="78" y="108"/>
                    <a:pt x="79" y="108"/>
                  </a:cubicBezTo>
                  <a:cubicBezTo>
                    <a:pt x="79" y="110"/>
                    <a:pt x="78" y="113"/>
                    <a:pt x="80" y="114"/>
                  </a:cubicBezTo>
                  <a:cubicBezTo>
                    <a:pt x="83" y="116"/>
                    <a:pt x="83" y="118"/>
                    <a:pt x="82" y="122"/>
                  </a:cubicBezTo>
                  <a:cubicBezTo>
                    <a:pt x="81" y="124"/>
                    <a:pt x="80" y="127"/>
                    <a:pt x="81" y="130"/>
                  </a:cubicBezTo>
                  <a:cubicBezTo>
                    <a:pt x="81" y="131"/>
                    <a:pt x="82" y="133"/>
                    <a:pt x="82" y="135"/>
                  </a:cubicBezTo>
                  <a:cubicBezTo>
                    <a:pt x="82" y="136"/>
                    <a:pt x="80" y="138"/>
                    <a:pt x="82" y="138"/>
                  </a:cubicBezTo>
                  <a:cubicBezTo>
                    <a:pt x="83" y="139"/>
                    <a:pt x="86" y="140"/>
                    <a:pt x="88" y="139"/>
                  </a:cubicBezTo>
                  <a:cubicBezTo>
                    <a:pt x="90" y="137"/>
                    <a:pt x="94" y="144"/>
                    <a:pt x="93" y="145"/>
                  </a:cubicBezTo>
                  <a:cubicBezTo>
                    <a:pt x="93" y="146"/>
                    <a:pt x="93" y="147"/>
                    <a:pt x="94" y="148"/>
                  </a:cubicBezTo>
                  <a:cubicBezTo>
                    <a:pt x="95" y="149"/>
                    <a:pt x="97" y="147"/>
                    <a:pt x="98" y="148"/>
                  </a:cubicBezTo>
                  <a:cubicBezTo>
                    <a:pt x="102" y="150"/>
                    <a:pt x="98" y="154"/>
                    <a:pt x="98" y="157"/>
                  </a:cubicBezTo>
                  <a:cubicBezTo>
                    <a:pt x="100" y="154"/>
                    <a:pt x="102" y="160"/>
                    <a:pt x="102" y="160"/>
                  </a:cubicBezTo>
                  <a:cubicBezTo>
                    <a:pt x="103" y="164"/>
                    <a:pt x="101" y="165"/>
                    <a:pt x="98" y="166"/>
                  </a:cubicBezTo>
                  <a:cubicBezTo>
                    <a:pt x="94" y="168"/>
                    <a:pt x="92" y="170"/>
                    <a:pt x="90" y="173"/>
                  </a:cubicBezTo>
                  <a:cubicBezTo>
                    <a:pt x="89" y="175"/>
                    <a:pt x="88" y="176"/>
                    <a:pt x="86" y="177"/>
                  </a:cubicBezTo>
                  <a:cubicBezTo>
                    <a:pt x="85" y="179"/>
                    <a:pt x="83" y="180"/>
                    <a:pt x="81" y="182"/>
                  </a:cubicBezTo>
                  <a:cubicBezTo>
                    <a:pt x="83" y="182"/>
                    <a:pt x="85" y="181"/>
                    <a:pt x="86" y="181"/>
                  </a:cubicBezTo>
                  <a:cubicBezTo>
                    <a:pt x="87" y="181"/>
                    <a:pt x="88" y="183"/>
                    <a:pt x="89" y="183"/>
                  </a:cubicBezTo>
                  <a:cubicBezTo>
                    <a:pt x="89" y="184"/>
                    <a:pt x="90" y="185"/>
                    <a:pt x="91" y="186"/>
                  </a:cubicBezTo>
                  <a:cubicBezTo>
                    <a:pt x="92" y="187"/>
                    <a:pt x="93" y="186"/>
                    <a:pt x="94" y="187"/>
                  </a:cubicBezTo>
                  <a:cubicBezTo>
                    <a:pt x="96" y="189"/>
                    <a:pt x="100" y="190"/>
                    <a:pt x="101" y="193"/>
                  </a:cubicBezTo>
                  <a:cubicBezTo>
                    <a:pt x="102" y="195"/>
                    <a:pt x="103" y="199"/>
                    <a:pt x="104" y="201"/>
                  </a:cubicBezTo>
                  <a:cubicBezTo>
                    <a:pt x="105" y="200"/>
                    <a:pt x="106" y="199"/>
                    <a:pt x="107" y="197"/>
                  </a:cubicBezTo>
                  <a:cubicBezTo>
                    <a:pt x="107" y="196"/>
                    <a:pt x="108" y="194"/>
                    <a:pt x="109" y="193"/>
                  </a:cubicBezTo>
                  <a:cubicBezTo>
                    <a:pt x="110" y="190"/>
                    <a:pt x="113" y="189"/>
                    <a:pt x="116" y="187"/>
                  </a:cubicBezTo>
                  <a:cubicBezTo>
                    <a:pt x="118" y="185"/>
                    <a:pt x="118" y="183"/>
                    <a:pt x="119" y="180"/>
                  </a:cubicBezTo>
                  <a:cubicBezTo>
                    <a:pt x="121" y="176"/>
                    <a:pt x="124" y="175"/>
                    <a:pt x="126" y="172"/>
                  </a:cubicBezTo>
                  <a:cubicBezTo>
                    <a:pt x="129" y="169"/>
                    <a:pt x="126" y="165"/>
                    <a:pt x="127" y="161"/>
                  </a:cubicBezTo>
                  <a:cubicBezTo>
                    <a:pt x="128" y="160"/>
                    <a:pt x="128" y="159"/>
                    <a:pt x="128" y="157"/>
                  </a:cubicBezTo>
                  <a:cubicBezTo>
                    <a:pt x="128" y="156"/>
                    <a:pt x="128" y="156"/>
                    <a:pt x="129" y="156"/>
                  </a:cubicBezTo>
                  <a:cubicBezTo>
                    <a:pt x="131" y="155"/>
                    <a:pt x="132" y="153"/>
                    <a:pt x="133" y="152"/>
                  </a:cubicBezTo>
                  <a:cubicBezTo>
                    <a:pt x="134" y="151"/>
                    <a:pt x="135" y="150"/>
                    <a:pt x="137" y="149"/>
                  </a:cubicBezTo>
                  <a:cubicBezTo>
                    <a:pt x="138" y="149"/>
                    <a:pt x="139" y="148"/>
                    <a:pt x="141" y="147"/>
                  </a:cubicBezTo>
                  <a:cubicBezTo>
                    <a:pt x="142" y="147"/>
                    <a:pt x="143" y="148"/>
                    <a:pt x="144" y="148"/>
                  </a:cubicBezTo>
                  <a:cubicBezTo>
                    <a:pt x="145" y="148"/>
                    <a:pt x="144" y="147"/>
                    <a:pt x="144" y="147"/>
                  </a:cubicBezTo>
                  <a:cubicBezTo>
                    <a:pt x="143" y="146"/>
                    <a:pt x="147" y="145"/>
                    <a:pt x="147" y="145"/>
                  </a:cubicBezTo>
                  <a:cubicBezTo>
                    <a:pt x="147" y="145"/>
                    <a:pt x="149" y="142"/>
                    <a:pt x="149" y="143"/>
                  </a:cubicBezTo>
                  <a:cubicBezTo>
                    <a:pt x="150" y="144"/>
                    <a:pt x="155" y="142"/>
                    <a:pt x="155" y="142"/>
                  </a:cubicBezTo>
                  <a:cubicBezTo>
                    <a:pt x="156" y="142"/>
                    <a:pt x="155" y="143"/>
                    <a:pt x="156" y="143"/>
                  </a:cubicBezTo>
                  <a:cubicBezTo>
                    <a:pt x="157" y="143"/>
                    <a:pt x="160" y="143"/>
                    <a:pt x="161" y="142"/>
                  </a:cubicBezTo>
                  <a:cubicBezTo>
                    <a:pt x="162" y="141"/>
                    <a:pt x="162" y="140"/>
                    <a:pt x="163" y="139"/>
                  </a:cubicBezTo>
                  <a:cubicBezTo>
                    <a:pt x="164" y="139"/>
                    <a:pt x="165" y="138"/>
                    <a:pt x="165" y="137"/>
                  </a:cubicBezTo>
                  <a:cubicBezTo>
                    <a:pt x="166" y="136"/>
                    <a:pt x="165" y="134"/>
                    <a:pt x="166" y="133"/>
                  </a:cubicBezTo>
                  <a:cubicBezTo>
                    <a:pt x="167" y="132"/>
                    <a:pt x="168" y="131"/>
                    <a:pt x="169" y="130"/>
                  </a:cubicBezTo>
                  <a:cubicBezTo>
                    <a:pt x="171" y="127"/>
                    <a:pt x="172" y="126"/>
                    <a:pt x="172" y="123"/>
                  </a:cubicBezTo>
                  <a:cubicBezTo>
                    <a:pt x="172" y="121"/>
                    <a:pt x="172" y="120"/>
                    <a:pt x="173" y="118"/>
                  </a:cubicBezTo>
                  <a:cubicBezTo>
                    <a:pt x="173" y="117"/>
                    <a:pt x="174" y="117"/>
                    <a:pt x="175" y="116"/>
                  </a:cubicBezTo>
                  <a:cubicBezTo>
                    <a:pt x="176" y="115"/>
                    <a:pt x="175" y="113"/>
                    <a:pt x="175" y="112"/>
                  </a:cubicBezTo>
                  <a:cubicBezTo>
                    <a:pt x="175" y="110"/>
                    <a:pt x="176" y="109"/>
                    <a:pt x="176" y="107"/>
                  </a:cubicBezTo>
                  <a:cubicBezTo>
                    <a:pt x="177" y="104"/>
                    <a:pt x="176" y="101"/>
                    <a:pt x="176" y="98"/>
                  </a:cubicBezTo>
                  <a:cubicBezTo>
                    <a:pt x="176" y="96"/>
                    <a:pt x="175" y="94"/>
                    <a:pt x="176" y="93"/>
                  </a:cubicBezTo>
                  <a:cubicBezTo>
                    <a:pt x="177" y="91"/>
                    <a:pt x="176" y="92"/>
                    <a:pt x="176" y="90"/>
                  </a:cubicBezTo>
                  <a:cubicBezTo>
                    <a:pt x="176" y="90"/>
                    <a:pt x="178" y="91"/>
                    <a:pt x="178" y="91"/>
                  </a:cubicBezTo>
                  <a:cubicBezTo>
                    <a:pt x="178" y="91"/>
                    <a:pt x="178" y="90"/>
                    <a:pt x="178" y="90"/>
                  </a:cubicBezTo>
                  <a:cubicBezTo>
                    <a:pt x="178" y="90"/>
                    <a:pt x="179" y="90"/>
                    <a:pt x="179" y="90"/>
                  </a:cubicBezTo>
                  <a:cubicBezTo>
                    <a:pt x="181" y="90"/>
                    <a:pt x="182" y="87"/>
                    <a:pt x="182" y="86"/>
                  </a:cubicBezTo>
                  <a:cubicBezTo>
                    <a:pt x="183" y="85"/>
                    <a:pt x="184" y="83"/>
                    <a:pt x="185" y="81"/>
                  </a:cubicBezTo>
                  <a:cubicBezTo>
                    <a:pt x="187" y="79"/>
                    <a:pt x="189" y="79"/>
                    <a:pt x="190" y="77"/>
                  </a:cubicBezTo>
                  <a:cubicBezTo>
                    <a:pt x="195" y="71"/>
                    <a:pt x="199" y="64"/>
                    <a:pt x="196" y="57"/>
                  </a:cubicBezTo>
                  <a:cubicBezTo>
                    <a:pt x="194" y="53"/>
                    <a:pt x="198" y="60"/>
                    <a:pt x="196" y="57"/>
                  </a:cubicBezTo>
                  <a:close/>
                  <a:moveTo>
                    <a:pt x="115" y="186"/>
                  </a:moveTo>
                  <a:cubicBezTo>
                    <a:pt x="113" y="187"/>
                    <a:pt x="112" y="189"/>
                    <a:pt x="110" y="190"/>
                  </a:cubicBezTo>
                  <a:cubicBezTo>
                    <a:pt x="107" y="191"/>
                    <a:pt x="112" y="188"/>
                    <a:pt x="112" y="187"/>
                  </a:cubicBezTo>
                  <a:cubicBezTo>
                    <a:pt x="113" y="186"/>
                    <a:pt x="114" y="184"/>
                    <a:pt x="116" y="182"/>
                  </a:cubicBezTo>
                  <a:cubicBezTo>
                    <a:pt x="118" y="180"/>
                    <a:pt x="117" y="184"/>
                    <a:pt x="115" y="186"/>
                  </a:cubicBezTo>
                  <a:cubicBezTo>
                    <a:pt x="115" y="186"/>
                    <a:pt x="116" y="185"/>
                    <a:pt x="115" y="18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0" name="Freeform 629">
              <a:extLst>
                <a:ext uri="{FF2B5EF4-FFF2-40B4-BE49-F238E27FC236}">
                  <a16:creationId xmlns:a16="http://schemas.microsoft.com/office/drawing/2014/main" id="{A6361A62-94A1-794E-8E06-239D580B1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1338" y="10485681"/>
              <a:ext cx="251592" cy="261215"/>
            </a:xfrm>
            <a:custGeom>
              <a:avLst/>
              <a:gdLst>
                <a:gd name="T0" fmla="*/ 21 w 27"/>
                <a:gd name="T1" fmla="*/ 10 h 28"/>
                <a:gd name="T2" fmla="*/ 17 w 27"/>
                <a:gd name="T3" fmla="*/ 7 h 28"/>
                <a:gd name="T4" fmla="*/ 14 w 27"/>
                <a:gd name="T5" fmla="*/ 6 h 28"/>
                <a:gd name="T6" fmla="*/ 11 w 27"/>
                <a:gd name="T7" fmla="*/ 3 h 28"/>
                <a:gd name="T8" fmla="*/ 6 w 27"/>
                <a:gd name="T9" fmla="*/ 2 h 28"/>
                <a:gd name="T10" fmla="*/ 4 w 27"/>
                <a:gd name="T11" fmla="*/ 3 h 28"/>
                <a:gd name="T12" fmla="*/ 3 w 27"/>
                <a:gd name="T13" fmla="*/ 6 h 28"/>
                <a:gd name="T14" fmla="*/ 3 w 27"/>
                <a:gd name="T15" fmla="*/ 12 h 28"/>
                <a:gd name="T16" fmla="*/ 2 w 27"/>
                <a:gd name="T17" fmla="*/ 17 h 28"/>
                <a:gd name="T18" fmla="*/ 1 w 27"/>
                <a:gd name="T19" fmla="*/ 22 h 28"/>
                <a:gd name="T20" fmla="*/ 4 w 27"/>
                <a:gd name="T21" fmla="*/ 25 h 28"/>
                <a:gd name="T22" fmla="*/ 9 w 27"/>
                <a:gd name="T23" fmla="*/ 26 h 28"/>
                <a:gd name="T24" fmla="*/ 13 w 27"/>
                <a:gd name="T25" fmla="*/ 28 h 28"/>
                <a:gd name="T26" fmla="*/ 19 w 27"/>
                <a:gd name="T27" fmla="*/ 28 h 28"/>
                <a:gd name="T28" fmla="*/ 24 w 27"/>
                <a:gd name="T29" fmla="*/ 25 h 28"/>
                <a:gd name="T30" fmla="*/ 26 w 27"/>
                <a:gd name="T31" fmla="*/ 19 h 28"/>
                <a:gd name="T32" fmla="*/ 24 w 27"/>
                <a:gd name="T33" fmla="*/ 14 h 28"/>
                <a:gd name="T34" fmla="*/ 21 w 27"/>
                <a:gd name="T35" fmla="*/ 10 h 28"/>
                <a:gd name="T36" fmla="*/ 21 w 27"/>
                <a:gd name="T37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8">
                  <a:moveTo>
                    <a:pt x="21" y="10"/>
                  </a:moveTo>
                  <a:cubicBezTo>
                    <a:pt x="20" y="8"/>
                    <a:pt x="18" y="8"/>
                    <a:pt x="17" y="7"/>
                  </a:cubicBezTo>
                  <a:cubicBezTo>
                    <a:pt x="16" y="6"/>
                    <a:pt x="15" y="7"/>
                    <a:pt x="14" y="6"/>
                  </a:cubicBezTo>
                  <a:cubicBezTo>
                    <a:pt x="13" y="5"/>
                    <a:pt x="12" y="4"/>
                    <a:pt x="11" y="3"/>
                  </a:cubicBezTo>
                  <a:cubicBezTo>
                    <a:pt x="10" y="0"/>
                    <a:pt x="9" y="1"/>
                    <a:pt x="6" y="2"/>
                  </a:cubicBezTo>
                  <a:cubicBezTo>
                    <a:pt x="5" y="2"/>
                    <a:pt x="5" y="1"/>
                    <a:pt x="4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8"/>
                    <a:pt x="3" y="10"/>
                    <a:pt x="3" y="12"/>
                  </a:cubicBezTo>
                  <a:cubicBezTo>
                    <a:pt x="3" y="13"/>
                    <a:pt x="3" y="15"/>
                    <a:pt x="2" y="17"/>
                  </a:cubicBezTo>
                  <a:cubicBezTo>
                    <a:pt x="0" y="19"/>
                    <a:pt x="0" y="19"/>
                    <a:pt x="1" y="22"/>
                  </a:cubicBezTo>
                  <a:cubicBezTo>
                    <a:pt x="2" y="24"/>
                    <a:pt x="2" y="24"/>
                    <a:pt x="4" y="25"/>
                  </a:cubicBezTo>
                  <a:cubicBezTo>
                    <a:pt x="6" y="25"/>
                    <a:pt x="8" y="25"/>
                    <a:pt x="9" y="26"/>
                  </a:cubicBezTo>
                  <a:cubicBezTo>
                    <a:pt x="10" y="26"/>
                    <a:pt x="12" y="28"/>
                    <a:pt x="13" y="28"/>
                  </a:cubicBezTo>
                  <a:cubicBezTo>
                    <a:pt x="15" y="27"/>
                    <a:pt x="17" y="28"/>
                    <a:pt x="19" y="28"/>
                  </a:cubicBezTo>
                  <a:cubicBezTo>
                    <a:pt x="20" y="28"/>
                    <a:pt x="23" y="26"/>
                    <a:pt x="24" y="25"/>
                  </a:cubicBezTo>
                  <a:cubicBezTo>
                    <a:pt x="26" y="23"/>
                    <a:pt x="27" y="21"/>
                    <a:pt x="26" y="19"/>
                  </a:cubicBezTo>
                  <a:cubicBezTo>
                    <a:pt x="25" y="17"/>
                    <a:pt x="25" y="16"/>
                    <a:pt x="24" y="14"/>
                  </a:cubicBezTo>
                  <a:cubicBezTo>
                    <a:pt x="24" y="12"/>
                    <a:pt x="23" y="11"/>
                    <a:pt x="21" y="10"/>
                  </a:cubicBezTo>
                  <a:cubicBezTo>
                    <a:pt x="20" y="9"/>
                    <a:pt x="22" y="10"/>
                    <a:pt x="21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1" name="Freeform 630">
              <a:extLst>
                <a:ext uri="{FF2B5EF4-FFF2-40B4-BE49-F238E27FC236}">
                  <a16:creationId xmlns:a16="http://schemas.microsoft.com/office/drawing/2014/main" id="{F7C69D45-D4FE-A54E-9C42-6E855BE14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0074745"/>
              <a:ext cx="961783" cy="1672412"/>
            </a:xfrm>
            <a:custGeom>
              <a:avLst/>
              <a:gdLst>
                <a:gd name="T0" fmla="*/ 80 w 103"/>
                <a:gd name="T1" fmla="*/ 52 h 179"/>
                <a:gd name="T2" fmla="*/ 85 w 103"/>
                <a:gd name="T3" fmla="*/ 42 h 179"/>
                <a:gd name="T4" fmla="*/ 102 w 103"/>
                <a:gd name="T5" fmla="*/ 29 h 179"/>
                <a:gd name="T6" fmla="*/ 99 w 103"/>
                <a:gd name="T7" fmla="*/ 21 h 179"/>
                <a:gd name="T8" fmla="*/ 94 w 103"/>
                <a:gd name="T9" fmla="*/ 29 h 179"/>
                <a:gd name="T10" fmla="*/ 82 w 103"/>
                <a:gd name="T11" fmla="*/ 30 h 179"/>
                <a:gd name="T12" fmla="*/ 79 w 103"/>
                <a:gd name="T13" fmla="*/ 28 h 179"/>
                <a:gd name="T14" fmla="*/ 81 w 103"/>
                <a:gd name="T15" fmla="*/ 22 h 179"/>
                <a:gd name="T16" fmla="*/ 64 w 103"/>
                <a:gd name="T17" fmla="*/ 9 h 179"/>
                <a:gd name="T18" fmla="*/ 57 w 103"/>
                <a:gd name="T19" fmla="*/ 2 h 179"/>
                <a:gd name="T20" fmla="*/ 48 w 103"/>
                <a:gd name="T21" fmla="*/ 4 h 179"/>
                <a:gd name="T22" fmla="*/ 39 w 103"/>
                <a:gd name="T23" fmla="*/ 1 h 179"/>
                <a:gd name="T24" fmla="*/ 35 w 103"/>
                <a:gd name="T25" fmla="*/ 9 h 179"/>
                <a:gd name="T26" fmla="*/ 27 w 103"/>
                <a:gd name="T27" fmla="*/ 22 h 179"/>
                <a:gd name="T28" fmla="*/ 25 w 103"/>
                <a:gd name="T29" fmla="*/ 32 h 179"/>
                <a:gd name="T30" fmla="*/ 21 w 103"/>
                <a:gd name="T31" fmla="*/ 39 h 179"/>
                <a:gd name="T32" fmla="*/ 19 w 103"/>
                <a:gd name="T33" fmla="*/ 47 h 179"/>
                <a:gd name="T34" fmla="*/ 17 w 103"/>
                <a:gd name="T35" fmla="*/ 52 h 179"/>
                <a:gd name="T36" fmla="*/ 20 w 103"/>
                <a:gd name="T37" fmla="*/ 61 h 179"/>
                <a:gd name="T38" fmla="*/ 18 w 103"/>
                <a:gd name="T39" fmla="*/ 79 h 179"/>
                <a:gd name="T40" fmla="*/ 15 w 103"/>
                <a:gd name="T41" fmla="*/ 94 h 179"/>
                <a:gd name="T42" fmla="*/ 10 w 103"/>
                <a:gd name="T43" fmla="*/ 117 h 179"/>
                <a:gd name="T44" fmla="*/ 13 w 103"/>
                <a:gd name="T45" fmla="*/ 130 h 179"/>
                <a:gd name="T46" fmla="*/ 12 w 103"/>
                <a:gd name="T47" fmla="*/ 135 h 179"/>
                <a:gd name="T48" fmla="*/ 8 w 103"/>
                <a:gd name="T49" fmla="*/ 147 h 179"/>
                <a:gd name="T50" fmla="*/ 5 w 103"/>
                <a:gd name="T51" fmla="*/ 156 h 179"/>
                <a:gd name="T52" fmla="*/ 8 w 103"/>
                <a:gd name="T53" fmla="*/ 170 h 179"/>
                <a:gd name="T54" fmla="*/ 13 w 103"/>
                <a:gd name="T55" fmla="*/ 176 h 179"/>
                <a:gd name="T56" fmla="*/ 23 w 103"/>
                <a:gd name="T57" fmla="*/ 178 h 179"/>
                <a:gd name="T58" fmla="*/ 27 w 103"/>
                <a:gd name="T59" fmla="*/ 179 h 179"/>
                <a:gd name="T60" fmla="*/ 24 w 103"/>
                <a:gd name="T61" fmla="*/ 169 h 179"/>
                <a:gd name="T62" fmla="*/ 25 w 103"/>
                <a:gd name="T63" fmla="*/ 163 h 179"/>
                <a:gd name="T64" fmla="*/ 28 w 103"/>
                <a:gd name="T65" fmla="*/ 163 h 179"/>
                <a:gd name="T66" fmla="*/ 31 w 103"/>
                <a:gd name="T67" fmla="*/ 157 h 179"/>
                <a:gd name="T68" fmla="*/ 40 w 103"/>
                <a:gd name="T69" fmla="*/ 151 h 179"/>
                <a:gd name="T70" fmla="*/ 41 w 103"/>
                <a:gd name="T71" fmla="*/ 145 h 179"/>
                <a:gd name="T72" fmla="*/ 32 w 103"/>
                <a:gd name="T73" fmla="*/ 140 h 179"/>
                <a:gd name="T74" fmla="*/ 39 w 103"/>
                <a:gd name="T75" fmla="*/ 131 h 179"/>
                <a:gd name="T76" fmla="*/ 43 w 103"/>
                <a:gd name="T77" fmla="*/ 124 h 179"/>
                <a:gd name="T78" fmla="*/ 48 w 103"/>
                <a:gd name="T79" fmla="*/ 116 h 179"/>
                <a:gd name="T80" fmla="*/ 51 w 103"/>
                <a:gd name="T81" fmla="*/ 114 h 179"/>
                <a:gd name="T82" fmla="*/ 45 w 103"/>
                <a:gd name="T83" fmla="*/ 113 h 179"/>
                <a:gd name="T84" fmla="*/ 54 w 103"/>
                <a:gd name="T85" fmla="*/ 108 h 179"/>
                <a:gd name="T86" fmla="*/ 58 w 103"/>
                <a:gd name="T87" fmla="*/ 102 h 179"/>
                <a:gd name="T88" fmla="*/ 59 w 103"/>
                <a:gd name="T89" fmla="*/ 97 h 179"/>
                <a:gd name="T90" fmla="*/ 60 w 103"/>
                <a:gd name="T91" fmla="*/ 96 h 179"/>
                <a:gd name="T92" fmla="*/ 76 w 103"/>
                <a:gd name="T93" fmla="*/ 93 h 179"/>
                <a:gd name="T94" fmla="*/ 84 w 103"/>
                <a:gd name="T95" fmla="*/ 87 h 179"/>
                <a:gd name="T96" fmla="*/ 83 w 103"/>
                <a:gd name="T97" fmla="*/ 78 h 179"/>
                <a:gd name="T98" fmla="*/ 78 w 103"/>
                <a:gd name="T99" fmla="*/ 69 h 179"/>
                <a:gd name="T100" fmla="*/ 78 w 103"/>
                <a:gd name="T101" fmla="*/ 66 h 179"/>
                <a:gd name="T102" fmla="*/ 78 w 103"/>
                <a:gd name="T103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" h="179">
                  <a:moveTo>
                    <a:pt x="78" y="62"/>
                  </a:moveTo>
                  <a:cubicBezTo>
                    <a:pt x="81" y="59"/>
                    <a:pt x="79" y="56"/>
                    <a:pt x="80" y="52"/>
                  </a:cubicBezTo>
                  <a:cubicBezTo>
                    <a:pt x="80" y="51"/>
                    <a:pt x="80" y="49"/>
                    <a:pt x="80" y="48"/>
                  </a:cubicBezTo>
                  <a:cubicBezTo>
                    <a:pt x="81" y="45"/>
                    <a:pt x="83" y="44"/>
                    <a:pt x="85" y="42"/>
                  </a:cubicBezTo>
                  <a:cubicBezTo>
                    <a:pt x="89" y="39"/>
                    <a:pt x="91" y="34"/>
                    <a:pt x="95" y="31"/>
                  </a:cubicBezTo>
                  <a:cubicBezTo>
                    <a:pt x="97" y="30"/>
                    <a:pt x="100" y="30"/>
                    <a:pt x="102" y="29"/>
                  </a:cubicBezTo>
                  <a:cubicBezTo>
                    <a:pt x="103" y="27"/>
                    <a:pt x="102" y="24"/>
                    <a:pt x="101" y="23"/>
                  </a:cubicBezTo>
                  <a:cubicBezTo>
                    <a:pt x="100" y="21"/>
                    <a:pt x="101" y="21"/>
                    <a:pt x="99" y="21"/>
                  </a:cubicBezTo>
                  <a:cubicBezTo>
                    <a:pt x="97" y="20"/>
                    <a:pt x="98" y="24"/>
                    <a:pt x="97" y="25"/>
                  </a:cubicBezTo>
                  <a:cubicBezTo>
                    <a:pt x="96" y="26"/>
                    <a:pt x="95" y="28"/>
                    <a:pt x="94" y="29"/>
                  </a:cubicBezTo>
                  <a:cubicBezTo>
                    <a:pt x="93" y="30"/>
                    <a:pt x="90" y="29"/>
                    <a:pt x="88" y="30"/>
                  </a:cubicBezTo>
                  <a:cubicBezTo>
                    <a:pt x="87" y="32"/>
                    <a:pt x="84" y="30"/>
                    <a:pt x="82" y="30"/>
                  </a:cubicBezTo>
                  <a:cubicBezTo>
                    <a:pt x="81" y="30"/>
                    <a:pt x="79" y="31"/>
                    <a:pt x="78" y="30"/>
                  </a:cubicBezTo>
                  <a:cubicBezTo>
                    <a:pt x="76" y="30"/>
                    <a:pt x="79" y="28"/>
                    <a:pt x="79" y="28"/>
                  </a:cubicBezTo>
                  <a:cubicBezTo>
                    <a:pt x="80" y="27"/>
                    <a:pt x="79" y="26"/>
                    <a:pt x="79" y="26"/>
                  </a:cubicBezTo>
                  <a:cubicBezTo>
                    <a:pt x="79" y="24"/>
                    <a:pt x="80" y="23"/>
                    <a:pt x="81" y="22"/>
                  </a:cubicBezTo>
                  <a:cubicBezTo>
                    <a:pt x="85" y="18"/>
                    <a:pt x="77" y="16"/>
                    <a:pt x="74" y="14"/>
                  </a:cubicBezTo>
                  <a:cubicBezTo>
                    <a:pt x="71" y="12"/>
                    <a:pt x="67" y="12"/>
                    <a:pt x="64" y="9"/>
                  </a:cubicBezTo>
                  <a:cubicBezTo>
                    <a:pt x="63" y="8"/>
                    <a:pt x="61" y="7"/>
                    <a:pt x="60" y="6"/>
                  </a:cubicBezTo>
                  <a:cubicBezTo>
                    <a:pt x="59" y="4"/>
                    <a:pt x="58" y="2"/>
                    <a:pt x="57" y="2"/>
                  </a:cubicBezTo>
                  <a:cubicBezTo>
                    <a:pt x="56" y="1"/>
                    <a:pt x="53" y="1"/>
                    <a:pt x="52" y="2"/>
                  </a:cubicBezTo>
                  <a:cubicBezTo>
                    <a:pt x="51" y="3"/>
                    <a:pt x="50" y="6"/>
                    <a:pt x="48" y="4"/>
                  </a:cubicBezTo>
                  <a:cubicBezTo>
                    <a:pt x="47" y="2"/>
                    <a:pt x="45" y="2"/>
                    <a:pt x="43" y="2"/>
                  </a:cubicBezTo>
                  <a:cubicBezTo>
                    <a:pt x="41" y="2"/>
                    <a:pt x="41" y="0"/>
                    <a:pt x="39" y="1"/>
                  </a:cubicBezTo>
                  <a:cubicBezTo>
                    <a:pt x="38" y="2"/>
                    <a:pt x="35" y="3"/>
                    <a:pt x="35" y="4"/>
                  </a:cubicBezTo>
                  <a:cubicBezTo>
                    <a:pt x="34" y="6"/>
                    <a:pt x="35" y="8"/>
                    <a:pt x="35" y="9"/>
                  </a:cubicBezTo>
                  <a:cubicBezTo>
                    <a:pt x="34" y="13"/>
                    <a:pt x="31" y="13"/>
                    <a:pt x="28" y="14"/>
                  </a:cubicBezTo>
                  <a:cubicBezTo>
                    <a:pt x="26" y="15"/>
                    <a:pt x="27" y="20"/>
                    <a:pt x="27" y="22"/>
                  </a:cubicBezTo>
                  <a:cubicBezTo>
                    <a:pt x="27" y="24"/>
                    <a:pt x="28" y="26"/>
                    <a:pt x="28" y="27"/>
                  </a:cubicBezTo>
                  <a:cubicBezTo>
                    <a:pt x="28" y="28"/>
                    <a:pt x="25" y="31"/>
                    <a:pt x="25" y="32"/>
                  </a:cubicBezTo>
                  <a:cubicBezTo>
                    <a:pt x="24" y="33"/>
                    <a:pt x="21" y="35"/>
                    <a:pt x="21" y="36"/>
                  </a:cubicBezTo>
                  <a:cubicBezTo>
                    <a:pt x="21" y="37"/>
                    <a:pt x="21" y="38"/>
                    <a:pt x="21" y="39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3"/>
                    <a:pt x="21" y="46"/>
                    <a:pt x="19" y="47"/>
                  </a:cubicBezTo>
                  <a:cubicBezTo>
                    <a:pt x="19" y="48"/>
                    <a:pt x="19" y="50"/>
                    <a:pt x="19" y="51"/>
                  </a:cubicBezTo>
                  <a:cubicBezTo>
                    <a:pt x="18" y="51"/>
                    <a:pt x="17" y="51"/>
                    <a:pt x="17" y="52"/>
                  </a:cubicBezTo>
                  <a:cubicBezTo>
                    <a:pt x="17" y="54"/>
                    <a:pt x="19" y="55"/>
                    <a:pt x="19" y="57"/>
                  </a:cubicBezTo>
                  <a:cubicBezTo>
                    <a:pt x="19" y="58"/>
                    <a:pt x="19" y="60"/>
                    <a:pt x="20" y="61"/>
                  </a:cubicBezTo>
                  <a:cubicBezTo>
                    <a:pt x="22" y="65"/>
                    <a:pt x="18" y="69"/>
                    <a:pt x="18" y="73"/>
                  </a:cubicBezTo>
                  <a:cubicBezTo>
                    <a:pt x="17" y="75"/>
                    <a:pt x="19" y="77"/>
                    <a:pt x="18" y="79"/>
                  </a:cubicBezTo>
                  <a:cubicBezTo>
                    <a:pt x="17" y="80"/>
                    <a:pt x="15" y="81"/>
                    <a:pt x="14" y="83"/>
                  </a:cubicBezTo>
                  <a:cubicBezTo>
                    <a:pt x="13" y="85"/>
                    <a:pt x="17" y="93"/>
                    <a:pt x="15" y="94"/>
                  </a:cubicBezTo>
                  <a:cubicBezTo>
                    <a:pt x="11" y="96"/>
                    <a:pt x="12" y="101"/>
                    <a:pt x="11" y="105"/>
                  </a:cubicBezTo>
                  <a:cubicBezTo>
                    <a:pt x="9" y="108"/>
                    <a:pt x="10" y="113"/>
                    <a:pt x="10" y="117"/>
                  </a:cubicBezTo>
                  <a:cubicBezTo>
                    <a:pt x="10" y="120"/>
                    <a:pt x="10" y="123"/>
                    <a:pt x="10" y="126"/>
                  </a:cubicBezTo>
                  <a:cubicBezTo>
                    <a:pt x="10" y="127"/>
                    <a:pt x="15" y="130"/>
                    <a:pt x="13" y="130"/>
                  </a:cubicBezTo>
                  <a:cubicBezTo>
                    <a:pt x="13" y="130"/>
                    <a:pt x="9" y="131"/>
                    <a:pt x="11" y="132"/>
                  </a:cubicBezTo>
                  <a:cubicBezTo>
                    <a:pt x="13" y="132"/>
                    <a:pt x="13" y="133"/>
                    <a:pt x="12" y="135"/>
                  </a:cubicBezTo>
                  <a:cubicBezTo>
                    <a:pt x="11" y="137"/>
                    <a:pt x="11" y="139"/>
                    <a:pt x="11" y="142"/>
                  </a:cubicBezTo>
                  <a:cubicBezTo>
                    <a:pt x="11" y="144"/>
                    <a:pt x="9" y="145"/>
                    <a:pt x="8" y="147"/>
                  </a:cubicBezTo>
                  <a:cubicBezTo>
                    <a:pt x="7" y="148"/>
                    <a:pt x="8" y="150"/>
                    <a:pt x="8" y="152"/>
                  </a:cubicBezTo>
                  <a:cubicBezTo>
                    <a:pt x="8" y="153"/>
                    <a:pt x="6" y="156"/>
                    <a:pt x="5" y="156"/>
                  </a:cubicBezTo>
                  <a:cubicBezTo>
                    <a:pt x="0" y="158"/>
                    <a:pt x="3" y="164"/>
                    <a:pt x="4" y="167"/>
                  </a:cubicBezTo>
                  <a:cubicBezTo>
                    <a:pt x="5" y="169"/>
                    <a:pt x="8" y="166"/>
                    <a:pt x="8" y="170"/>
                  </a:cubicBezTo>
                  <a:cubicBezTo>
                    <a:pt x="8" y="171"/>
                    <a:pt x="7" y="174"/>
                    <a:pt x="9" y="175"/>
                  </a:cubicBezTo>
                  <a:cubicBezTo>
                    <a:pt x="10" y="176"/>
                    <a:pt x="11" y="176"/>
                    <a:pt x="13" y="176"/>
                  </a:cubicBezTo>
                  <a:cubicBezTo>
                    <a:pt x="15" y="177"/>
                    <a:pt x="18" y="177"/>
                    <a:pt x="20" y="177"/>
                  </a:cubicBezTo>
                  <a:cubicBezTo>
                    <a:pt x="21" y="177"/>
                    <a:pt x="22" y="177"/>
                    <a:pt x="23" y="178"/>
                  </a:cubicBezTo>
                  <a:cubicBezTo>
                    <a:pt x="23" y="177"/>
                    <a:pt x="24" y="177"/>
                    <a:pt x="25" y="177"/>
                  </a:cubicBezTo>
                  <a:cubicBezTo>
                    <a:pt x="25" y="178"/>
                    <a:pt x="27" y="179"/>
                    <a:pt x="27" y="179"/>
                  </a:cubicBezTo>
                  <a:cubicBezTo>
                    <a:pt x="28" y="179"/>
                    <a:pt x="26" y="176"/>
                    <a:pt x="26" y="175"/>
                  </a:cubicBezTo>
                  <a:cubicBezTo>
                    <a:pt x="24" y="173"/>
                    <a:pt x="24" y="171"/>
                    <a:pt x="24" y="169"/>
                  </a:cubicBezTo>
                  <a:cubicBezTo>
                    <a:pt x="24" y="167"/>
                    <a:pt x="24" y="166"/>
                    <a:pt x="27" y="164"/>
                  </a:cubicBezTo>
                  <a:cubicBezTo>
                    <a:pt x="29" y="163"/>
                    <a:pt x="25" y="163"/>
                    <a:pt x="25" y="163"/>
                  </a:cubicBezTo>
                  <a:cubicBezTo>
                    <a:pt x="25" y="163"/>
                    <a:pt x="27" y="162"/>
                    <a:pt x="26" y="162"/>
                  </a:cubicBezTo>
                  <a:cubicBezTo>
                    <a:pt x="27" y="162"/>
                    <a:pt x="27" y="163"/>
                    <a:pt x="28" y="163"/>
                  </a:cubicBezTo>
                  <a:cubicBezTo>
                    <a:pt x="29" y="164"/>
                    <a:pt x="30" y="163"/>
                    <a:pt x="31" y="163"/>
                  </a:cubicBezTo>
                  <a:cubicBezTo>
                    <a:pt x="32" y="161"/>
                    <a:pt x="31" y="159"/>
                    <a:pt x="31" y="157"/>
                  </a:cubicBezTo>
                  <a:cubicBezTo>
                    <a:pt x="32" y="155"/>
                    <a:pt x="34" y="154"/>
                    <a:pt x="37" y="153"/>
                  </a:cubicBezTo>
                  <a:cubicBezTo>
                    <a:pt x="38" y="152"/>
                    <a:pt x="39" y="152"/>
                    <a:pt x="40" y="151"/>
                  </a:cubicBezTo>
                  <a:cubicBezTo>
                    <a:pt x="41" y="150"/>
                    <a:pt x="39" y="149"/>
                    <a:pt x="39" y="149"/>
                  </a:cubicBezTo>
                  <a:cubicBezTo>
                    <a:pt x="39" y="148"/>
                    <a:pt x="42" y="147"/>
                    <a:pt x="41" y="145"/>
                  </a:cubicBezTo>
                  <a:cubicBezTo>
                    <a:pt x="40" y="143"/>
                    <a:pt x="36" y="145"/>
                    <a:pt x="35" y="143"/>
                  </a:cubicBezTo>
                  <a:cubicBezTo>
                    <a:pt x="34" y="142"/>
                    <a:pt x="33" y="142"/>
                    <a:pt x="32" y="140"/>
                  </a:cubicBezTo>
                  <a:cubicBezTo>
                    <a:pt x="31" y="138"/>
                    <a:pt x="33" y="135"/>
                    <a:pt x="34" y="134"/>
                  </a:cubicBezTo>
                  <a:cubicBezTo>
                    <a:pt x="36" y="133"/>
                    <a:pt x="37" y="131"/>
                    <a:pt x="39" y="131"/>
                  </a:cubicBezTo>
                  <a:cubicBezTo>
                    <a:pt x="41" y="130"/>
                    <a:pt x="41" y="132"/>
                    <a:pt x="42" y="129"/>
                  </a:cubicBezTo>
                  <a:cubicBezTo>
                    <a:pt x="42" y="127"/>
                    <a:pt x="44" y="126"/>
                    <a:pt x="43" y="124"/>
                  </a:cubicBezTo>
                  <a:cubicBezTo>
                    <a:pt x="42" y="121"/>
                    <a:pt x="47" y="121"/>
                    <a:pt x="48" y="119"/>
                  </a:cubicBezTo>
                  <a:cubicBezTo>
                    <a:pt x="48" y="119"/>
                    <a:pt x="43" y="115"/>
                    <a:pt x="48" y="116"/>
                  </a:cubicBezTo>
                  <a:cubicBezTo>
                    <a:pt x="49" y="117"/>
                    <a:pt x="49" y="118"/>
                    <a:pt x="50" y="118"/>
                  </a:cubicBezTo>
                  <a:cubicBezTo>
                    <a:pt x="52" y="118"/>
                    <a:pt x="52" y="115"/>
                    <a:pt x="51" y="114"/>
                  </a:cubicBezTo>
                  <a:cubicBezTo>
                    <a:pt x="51" y="113"/>
                    <a:pt x="49" y="115"/>
                    <a:pt x="49" y="115"/>
                  </a:cubicBezTo>
                  <a:cubicBezTo>
                    <a:pt x="47" y="115"/>
                    <a:pt x="45" y="114"/>
                    <a:pt x="45" y="113"/>
                  </a:cubicBezTo>
                  <a:cubicBezTo>
                    <a:pt x="45" y="112"/>
                    <a:pt x="43" y="105"/>
                    <a:pt x="45" y="105"/>
                  </a:cubicBezTo>
                  <a:cubicBezTo>
                    <a:pt x="48" y="106"/>
                    <a:pt x="50" y="108"/>
                    <a:pt x="54" y="108"/>
                  </a:cubicBezTo>
                  <a:cubicBezTo>
                    <a:pt x="55" y="108"/>
                    <a:pt x="56" y="107"/>
                    <a:pt x="57" y="107"/>
                  </a:cubicBezTo>
                  <a:cubicBezTo>
                    <a:pt x="59" y="105"/>
                    <a:pt x="57" y="104"/>
                    <a:pt x="58" y="102"/>
                  </a:cubicBezTo>
                  <a:cubicBezTo>
                    <a:pt x="58" y="101"/>
                    <a:pt x="59" y="100"/>
                    <a:pt x="59" y="100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6"/>
                    <a:pt x="58" y="94"/>
                    <a:pt x="59" y="94"/>
                  </a:cubicBezTo>
                  <a:cubicBezTo>
                    <a:pt x="61" y="94"/>
                    <a:pt x="60" y="96"/>
                    <a:pt x="60" y="96"/>
                  </a:cubicBezTo>
                  <a:cubicBezTo>
                    <a:pt x="59" y="95"/>
                    <a:pt x="65" y="95"/>
                    <a:pt x="65" y="95"/>
                  </a:cubicBezTo>
                  <a:cubicBezTo>
                    <a:pt x="69" y="95"/>
                    <a:pt x="72" y="93"/>
                    <a:pt x="76" y="93"/>
                  </a:cubicBezTo>
                  <a:cubicBezTo>
                    <a:pt x="77" y="92"/>
                    <a:pt x="80" y="91"/>
                    <a:pt x="82" y="90"/>
                  </a:cubicBezTo>
                  <a:cubicBezTo>
                    <a:pt x="83" y="89"/>
                    <a:pt x="83" y="88"/>
                    <a:pt x="84" y="87"/>
                  </a:cubicBezTo>
                  <a:cubicBezTo>
                    <a:pt x="85" y="86"/>
                    <a:pt x="86" y="85"/>
                    <a:pt x="87" y="83"/>
                  </a:cubicBezTo>
                  <a:cubicBezTo>
                    <a:pt x="87" y="80"/>
                    <a:pt x="85" y="80"/>
                    <a:pt x="83" y="78"/>
                  </a:cubicBezTo>
                  <a:cubicBezTo>
                    <a:pt x="82" y="76"/>
                    <a:pt x="85" y="75"/>
                    <a:pt x="83" y="73"/>
                  </a:cubicBezTo>
                  <a:cubicBezTo>
                    <a:pt x="82" y="72"/>
                    <a:pt x="78" y="71"/>
                    <a:pt x="78" y="69"/>
                  </a:cubicBezTo>
                  <a:cubicBezTo>
                    <a:pt x="78" y="69"/>
                    <a:pt x="78" y="68"/>
                    <a:pt x="79" y="68"/>
                  </a:cubicBezTo>
                  <a:cubicBezTo>
                    <a:pt x="79" y="67"/>
                    <a:pt x="78" y="67"/>
                    <a:pt x="78" y="66"/>
                  </a:cubicBezTo>
                  <a:cubicBezTo>
                    <a:pt x="78" y="65"/>
                    <a:pt x="77" y="63"/>
                    <a:pt x="78" y="62"/>
                  </a:cubicBezTo>
                  <a:cubicBezTo>
                    <a:pt x="79" y="61"/>
                    <a:pt x="77" y="63"/>
                    <a:pt x="78" y="6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2" name="Freeform 631">
              <a:extLst>
                <a:ext uri="{FF2B5EF4-FFF2-40B4-BE49-F238E27FC236}">
                  <a16:creationId xmlns:a16="http://schemas.microsoft.com/office/drawing/2014/main" id="{2686680B-52F2-2A4F-AD3D-91EB81872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7387" y="8313140"/>
              <a:ext cx="203824" cy="226173"/>
            </a:xfrm>
            <a:custGeom>
              <a:avLst/>
              <a:gdLst>
                <a:gd name="T0" fmla="*/ 15 w 22"/>
                <a:gd name="T1" fmla="*/ 23 h 24"/>
                <a:gd name="T2" fmla="*/ 19 w 22"/>
                <a:gd name="T3" fmla="*/ 24 h 24"/>
                <a:gd name="T4" fmla="*/ 19 w 22"/>
                <a:gd name="T5" fmla="*/ 17 h 24"/>
                <a:gd name="T6" fmla="*/ 20 w 22"/>
                <a:gd name="T7" fmla="*/ 10 h 24"/>
                <a:gd name="T8" fmla="*/ 21 w 22"/>
                <a:gd name="T9" fmla="*/ 7 h 24"/>
                <a:gd name="T10" fmla="*/ 22 w 22"/>
                <a:gd name="T11" fmla="*/ 3 h 24"/>
                <a:gd name="T12" fmla="*/ 17 w 22"/>
                <a:gd name="T13" fmla="*/ 4 h 24"/>
                <a:gd name="T14" fmla="*/ 12 w 22"/>
                <a:gd name="T15" fmla="*/ 5 h 24"/>
                <a:gd name="T16" fmla="*/ 9 w 22"/>
                <a:gd name="T17" fmla="*/ 8 h 24"/>
                <a:gd name="T18" fmla="*/ 4 w 22"/>
                <a:gd name="T19" fmla="*/ 9 h 24"/>
                <a:gd name="T20" fmla="*/ 3 w 22"/>
                <a:gd name="T21" fmla="*/ 12 h 24"/>
                <a:gd name="T22" fmla="*/ 0 w 22"/>
                <a:gd name="T23" fmla="*/ 13 h 24"/>
                <a:gd name="T24" fmla="*/ 6 w 22"/>
                <a:gd name="T25" fmla="*/ 19 h 24"/>
                <a:gd name="T26" fmla="*/ 11 w 22"/>
                <a:gd name="T27" fmla="*/ 22 h 24"/>
                <a:gd name="T28" fmla="*/ 15 w 22"/>
                <a:gd name="T29" fmla="*/ 23 h 24"/>
                <a:gd name="T30" fmla="*/ 15 w 22"/>
                <a:gd name="T3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4">
                  <a:moveTo>
                    <a:pt x="15" y="23"/>
                  </a:moveTo>
                  <a:cubicBezTo>
                    <a:pt x="16" y="24"/>
                    <a:pt x="17" y="24"/>
                    <a:pt x="19" y="24"/>
                  </a:cubicBezTo>
                  <a:cubicBezTo>
                    <a:pt x="17" y="21"/>
                    <a:pt x="19" y="20"/>
                    <a:pt x="19" y="17"/>
                  </a:cubicBezTo>
                  <a:cubicBezTo>
                    <a:pt x="19" y="15"/>
                    <a:pt x="20" y="12"/>
                    <a:pt x="20" y="10"/>
                  </a:cubicBezTo>
                  <a:cubicBezTo>
                    <a:pt x="20" y="9"/>
                    <a:pt x="21" y="8"/>
                    <a:pt x="21" y="7"/>
                  </a:cubicBezTo>
                  <a:cubicBezTo>
                    <a:pt x="22" y="6"/>
                    <a:pt x="21" y="5"/>
                    <a:pt x="22" y="3"/>
                  </a:cubicBezTo>
                  <a:cubicBezTo>
                    <a:pt x="22" y="0"/>
                    <a:pt x="18" y="4"/>
                    <a:pt x="17" y="4"/>
                  </a:cubicBezTo>
                  <a:cubicBezTo>
                    <a:pt x="15" y="4"/>
                    <a:pt x="14" y="3"/>
                    <a:pt x="12" y="5"/>
                  </a:cubicBezTo>
                  <a:cubicBezTo>
                    <a:pt x="12" y="5"/>
                    <a:pt x="10" y="9"/>
                    <a:pt x="9" y="8"/>
                  </a:cubicBezTo>
                  <a:cubicBezTo>
                    <a:pt x="7" y="8"/>
                    <a:pt x="6" y="8"/>
                    <a:pt x="4" y="9"/>
                  </a:cubicBezTo>
                  <a:cubicBezTo>
                    <a:pt x="4" y="10"/>
                    <a:pt x="4" y="12"/>
                    <a:pt x="3" y="12"/>
                  </a:cubicBezTo>
                  <a:cubicBezTo>
                    <a:pt x="3" y="13"/>
                    <a:pt x="1" y="13"/>
                    <a:pt x="0" y="13"/>
                  </a:cubicBezTo>
                  <a:cubicBezTo>
                    <a:pt x="2" y="15"/>
                    <a:pt x="4" y="18"/>
                    <a:pt x="6" y="19"/>
                  </a:cubicBezTo>
                  <a:cubicBezTo>
                    <a:pt x="7" y="21"/>
                    <a:pt x="9" y="22"/>
                    <a:pt x="11" y="22"/>
                  </a:cubicBezTo>
                  <a:cubicBezTo>
                    <a:pt x="12" y="22"/>
                    <a:pt x="14" y="22"/>
                    <a:pt x="15" y="23"/>
                  </a:cubicBezTo>
                  <a:cubicBezTo>
                    <a:pt x="16" y="23"/>
                    <a:pt x="15" y="22"/>
                    <a:pt x="15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3" name="Freeform 632">
              <a:extLst>
                <a:ext uri="{FF2B5EF4-FFF2-40B4-BE49-F238E27FC236}">
                  <a16:creationId xmlns:a16="http://schemas.microsoft.com/office/drawing/2014/main" id="{E44257C4-6CE6-F647-96BB-CAF62949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084" y="8520197"/>
              <a:ext cx="159235" cy="140163"/>
            </a:xfrm>
            <a:custGeom>
              <a:avLst/>
              <a:gdLst>
                <a:gd name="T0" fmla="*/ 16 w 17"/>
                <a:gd name="T1" fmla="*/ 10 h 15"/>
                <a:gd name="T2" fmla="*/ 17 w 17"/>
                <a:gd name="T3" fmla="*/ 8 h 15"/>
                <a:gd name="T4" fmla="*/ 15 w 17"/>
                <a:gd name="T5" fmla="*/ 6 h 15"/>
                <a:gd name="T6" fmla="*/ 12 w 17"/>
                <a:gd name="T7" fmla="*/ 2 h 15"/>
                <a:gd name="T8" fmla="*/ 8 w 17"/>
                <a:gd name="T9" fmla="*/ 1 h 15"/>
                <a:gd name="T10" fmla="*/ 3 w 17"/>
                <a:gd name="T11" fmla="*/ 0 h 15"/>
                <a:gd name="T12" fmla="*/ 3 w 17"/>
                <a:gd name="T13" fmla="*/ 6 h 15"/>
                <a:gd name="T14" fmla="*/ 6 w 17"/>
                <a:gd name="T15" fmla="*/ 7 h 15"/>
                <a:gd name="T16" fmla="*/ 4 w 17"/>
                <a:gd name="T17" fmla="*/ 5 h 15"/>
                <a:gd name="T18" fmla="*/ 7 w 17"/>
                <a:gd name="T19" fmla="*/ 7 h 15"/>
                <a:gd name="T20" fmla="*/ 11 w 17"/>
                <a:gd name="T21" fmla="*/ 10 h 15"/>
                <a:gd name="T22" fmla="*/ 14 w 17"/>
                <a:gd name="T23" fmla="*/ 14 h 15"/>
                <a:gd name="T24" fmla="*/ 16 w 17"/>
                <a:gd name="T25" fmla="*/ 10 h 15"/>
                <a:gd name="T26" fmla="*/ 16 w 17"/>
                <a:gd name="T2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5">
                  <a:moveTo>
                    <a:pt x="16" y="10"/>
                  </a:moveTo>
                  <a:cubicBezTo>
                    <a:pt x="16" y="9"/>
                    <a:pt x="16" y="8"/>
                    <a:pt x="17" y="8"/>
                  </a:cubicBezTo>
                  <a:cubicBezTo>
                    <a:pt x="16" y="7"/>
                    <a:pt x="16" y="6"/>
                    <a:pt x="15" y="6"/>
                  </a:cubicBezTo>
                  <a:cubicBezTo>
                    <a:pt x="14" y="5"/>
                    <a:pt x="13" y="2"/>
                    <a:pt x="12" y="2"/>
                  </a:cubicBezTo>
                  <a:cubicBezTo>
                    <a:pt x="10" y="2"/>
                    <a:pt x="9" y="2"/>
                    <a:pt x="8" y="1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4" y="1"/>
                    <a:pt x="0" y="6"/>
                    <a:pt x="3" y="6"/>
                  </a:cubicBezTo>
                  <a:cubicBezTo>
                    <a:pt x="4" y="6"/>
                    <a:pt x="4" y="8"/>
                    <a:pt x="6" y="7"/>
                  </a:cubicBezTo>
                  <a:cubicBezTo>
                    <a:pt x="7" y="6"/>
                    <a:pt x="4" y="5"/>
                    <a:pt x="4" y="5"/>
                  </a:cubicBezTo>
                  <a:cubicBezTo>
                    <a:pt x="5" y="5"/>
                    <a:pt x="7" y="6"/>
                    <a:pt x="7" y="7"/>
                  </a:cubicBezTo>
                  <a:cubicBezTo>
                    <a:pt x="8" y="9"/>
                    <a:pt x="10" y="8"/>
                    <a:pt x="11" y="10"/>
                  </a:cubicBezTo>
                  <a:cubicBezTo>
                    <a:pt x="12" y="11"/>
                    <a:pt x="12" y="13"/>
                    <a:pt x="14" y="14"/>
                  </a:cubicBezTo>
                  <a:cubicBezTo>
                    <a:pt x="17" y="15"/>
                    <a:pt x="17" y="12"/>
                    <a:pt x="16" y="10"/>
                  </a:cubicBezTo>
                  <a:cubicBezTo>
                    <a:pt x="16" y="9"/>
                    <a:pt x="16" y="11"/>
                    <a:pt x="1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4" name="Freeform 633">
              <a:extLst>
                <a:ext uri="{FF2B5EF4-FFF2-40B4-BE49-F238E27FC236}">
                  <a16:creationId xmlns:a16="http://schemas.microsoft.com/office/drawing/2014/main" id="{67D78C53-0DAC-214E-A0E1-025417376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8360921"/>
              <a:ext cx="105096" cy="82827"/>
            </a:xfrm>
            <a:custGeom>
              <a:avLst/>
              <a:gdLst>
                <a:gd name="T0" fmla="*/ 4 w 11"/>
                <a:gd name="T1" fmla="*/ 1 h 9"/>
                <a:gd name="T2" fmla="*/ 4 w 11"/>
                <a:gd name="T3" fmla="*/ 0 h 9"/>
                <a:gd name="T4" fmla="*/ 0 w 11"/>
                <a:gd name="T5" fmla="*/ 4 h 9"/>
                <a:gd name="T6" fmla="*/ 11 w 11"/>
                <a:gd name="T7" fmla="*/ 5 h 9"/>
                <a:gd name="T8" fmla="*/ 4 w 11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1" y="3"/>
                    <a:pt x="0" y="4"/>
                  </a:cubicBezTo>
                  <a:cubicBezTo>
                    <a:pt x="2" y="5"/>
                    <a:pt x="11" y="9"/>
                    <a:pt x="11" y="5"/>
                  </a:cubicBezTo>
                  <a:cubicBezTo>
                    <a:pt x="11" y="2"/>
                    <a:pt x="6" y="3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5" name="Freeform 634">
              <a:extLst>
                <a:ext uri="{FF2B5EF4-FFF2-40B4-BE49-F238E27FC236}">
                  <a16:creationId xmlns:a16="http://schemas.microsoft.com/office/drawing/2014/main" id="{529560E6-947E-8541-84A0-770D2E64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272" y="8192091"/>
              <a:ext cx="187902" cy="216615"/>
            </a:xfrm>
            <a:custGeom>
              <a:avLst/>
              <a:gdLst>
                <a:gd name="T0" fmla="*/ 16 w 20"/>
                <a:gd name="T1" fmla="*/ 16 h 23"/>
                <a:gd name="T2" fmla="*/ 20 w 20"/>
                <a:gd name="T3" fmla="*/ 12 h 23"/>
                <a:gd name="T4" fmla="*/ 16 w 20"/>
                <a:gd name="T5" fmla="*/ 8 h 23"/>
                <a:gd name="T6" fmla="*/ 16 w 20"/>
                <a:gd name="T7" fmla="*/ 1 h 23"/>
                <a:gd name="T8" fmla="*/ 8 w 20"/>
                <a:gd name="T9" fmla="*/ 1 h 23"/>
                <a:gd name="T10" fmla="*/ 7 w 20"/>
                <a:gd name="T11" fmla="*/ 6 h 23"/>
                <a:gd name="T12" fmla="*/ 8 w 20"/>
                <a:gd name="T13" fmla="*/ 10 h 23"/>
                <a:gd name="T14" fmla="*/ 4 w 20"/>
                <a:gd name="T15" fmla="*/ 10 h 23"/>
                <a:gd name="T16" fmla="*/ 2 w 20"/>
                <a:gd name="T17" fmla="*/ 15 h 23"/>
                <a:gd name="T18" fmla="*/ 12 w 20"/>
                <a:gd name="T19" fmla="*/ 21 h 23"/>
                <a:gd name="T20" fmla="*/ 16 w 20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3">
                  <a:moveTo>
                    <a:pt x="16" y="16"/>
                  </a:moveTo>
                  <a:cubicBezTo>
                    <a:pt x="16" y="14"/>
                    <a:pt x="19" y="13"/>
                    <a:pt x="20" y="12"/>
                  </a:cubicBezTo>
                  <a:cubicBezTo>
                    <a:pt x="17" y="11"/>
                    <a:pt x="16" y="11"/>
                    <a:pt x="16" y="8"/>
                  </a:cubicBezTo>
                  <a:cubicBezTo>
                    <a:pt x="16" y="7"/>
                    <a:pt x="17" y="2"/>
                    <a:pt x="16" y="1"/>
                  </a:cubicBezTo>
                  <a:cubicBezTo>
                    <a:pt x="15" y="0"/>
                    <a:pt x="10" y="1"/>
                    <a:pt x="8" y="1"/>
                  </a:cubicBezTo>
                  <a:cubicBezTo>
                    <a:pt x="6" y="1"/>
                    <a:pt x="6" y="4"/>
                    <a:pt x="7" y="6"/>
                  </a:cubicBezTo>
                  <a:cubicBezTo>
                    <a:pt x="8" y="7"/>
                    <a:pt x="12" y="10"/>
                    <a:pt x="8" y="10"/>
                  </a:cubicBezTo>
                  <a:cubicBezTo>
                    <a:pt x="7" y="10"/>
                    <a:pt x="5" y="10"/>
                    <a:pt x="4" y="10"/>
                  </a:cubicBezTo>
                  <a:cubicBezTo>
                    <a:pt x="2" y="10"/>
                    <a:pt x="2" y="14"/>
                    <a:pt x="2" y="15"/>
                  </a:cubicBezTo>
                  <a:cubicBezTo>
                    <a:pt x="0" y="21"/>
                    <a:pt x="8" y="20"/>
                    <a:pt x="12" y="21"/>
                  </a:cubicBezTo>
                  <a:cubicBezTo>
                    <a:pt x="13" y="23"/>
                    <a:pt x="16" y="17"/>
                    <a:pt x="1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6" name="Freeform 635">
              <a:extLst>
                <a:ext uri="{FF2B5EF4-FFF2-40B4-BE49-F238E27FC236}">
                  <a16:creationId xmlns:a16="http://schemas.microsoft.com/office/drawing/2014/main" id="{7BCB8969-E2BA-0646-A17E-BC5DEBB40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330" y="7453043"/>
              <a:ext cx="1398093" cy="898324"/>
            </a:xfrm>
            <a:custGeom>
              <a:avLst/>
              <a:gdLst>
                <a:gd name="T0" fmla="*/ 132 w 150"/>
                <a:gd name="T1" fmla="*/ 88 h 96"/>
                <a:gd name="T2" fmla="*/ 130 w 150"/>
                <a:gd name="T3" fmla="*/ 80 h 96"/>
                <a:gd name="T4" fmla="*/ 144 w 150"/>
                <a:gd name="T5" fmla="*/ 78 h 96"/>
                <a:gd name="T6" fmla="*/ 146 w 150"/>
                <a:gd name="T7" fmla="*/ 68 h 96"/>
                <a:gd name="T8" fmla="*/ 146 w 150"/>
                <a:gd name="T9" fmla="*/ 61 h 96"/>
                <a:gd name="T10" fmla="*/ 132 w 150"/>
                <a:gd name="T11" fmla="*/ 64 h 96"/>
                <a:gd name="T12" fmla="*/ 126 w 150"/>
                <a:gd name="T13" fmla="*/ 76 h 96"/>
                <a:gd name="T14" fmla="*/ 110 w 150"/>
                <a:gd name="T15" fmla="*/ 76 h 96"/>
                <a:gd name="T16" fmla="*/ 102 w 150"/>
                <a:gd name="T17" fmla="*/ 69 h 96"/>
                <a:gd name="T18" fmla="*/ 96 w 150"/>
                <a:gd name="T19" fmla="*/ 51 h 96"/>
                <a:gd name="T20" fmla="*/ 98 w 150"/>
                <a:gd name="T21" fmla="*/ 38 h 96"/>
                <a:gd name="T22" fmla="*/ 90 w 150"/>
                <a:gd name="T23" fmla="*/ 35 h 96"/>
                <a:gd name="T24" fmla="*/ 82 w 150"/>
                <a:gd name="T25" fmla="*/ 24 h 96"/>
                <a:gd name="T26" fmla="*/ 75 w 150"/>
                <a:gd name="T27" fmla="*/ 17 h 96"/>
                <a:gd name="T28" fmla="*/ 68 w 150"/>
                <a:gd name="T29" fmla="*/ 20 h 96"/>
                <a:gd name="T30" fmla="*/ 59 w 150"/>
                <a:gd name="T31" fmla="*/ 10 h 96"/>
                <a:gd name="T32" fmla="*/ 45 w 150"/>
                <a:gd name="T33" fmla="*/ 6 h 96"/>
                <a:gd name="T34" fmla="*/ 29 w 150"/>
                <a:gd name="T35" fmla="*/ 8 h 96"/>
                <a:gd name="T36" fmla="*/ 13 w 150"/>
                <a:gd name="T37" fmla="*/ 1 h 96"/>
                <a:gd name="T38" fmla="*/ 7 w 150"/>
                <a:gd name="T39" fmla="*/ 16 h 96"/>
                <a:gd name="T40" fmla="*/ 15 w 150"/>
                <a:gd name="T41" fmla="*/ 28 h 96"/>
                <a:gd name="T42" fmla="*/ 15 w 150"/>
                <a:gd name="T43" fmla="*/ 32 h 96"/>
                <a:gd name="T44" fmla="*/ 25 w 150"/>
                <a:gd name="T45" fmla="*/ 38 h 96"/>
                <a:gd name="T46" fmla="*/ 26 w 150"/>
                <a:gd name="T47" fmla="*/ 44 h 96"/>
                <a:gd name="T48" fmla="*/ 36 w 150"/>
                <a:gd name="T49" fmla="*/ 53 h 96"/>
                <a:gd name="T50" fmla="*/ 36 w 150"/>
                <a:gd name="T51" fmla="*/ 47 h 96"/>
                <a:gd name="T52" fmla="*/ 32 w 150"/>
                <a:gd name="T53" fmla="*/ 42 h 96"/>
                <a:gd name="T54" fmla="*/ 26 w 150"/>
                <a:gd name="T55" fmla="*/ 32 h 96"/>
                <a:gd name="T56" fmla="*/ 20 w 150"/>
                <a:gd name="T57" fmla="*/ 23 h 96"/>
                <a:gd name="T58" fmla="*/ 13 w 150"/>
                <a:gd name="T59" fmla="*/ 16 h 96"/>
                <a:gd name="T60" fmla="*/ 11 w 150"/>
                <a:gd name="T61" fmla="*/ 5 h 96"/>
                <a:gd name="T62" fmla="*/ 15 w 150"/>
                <a:gd name="T63" fmla="*/ 7 h 96"/>
                <a:gd name="T64" fmla="*/ 20 w 150"/>
                <a:gd name="T65" fmla="*/ 9 h 96"/>
                <a:gd name="T66" fmla="*/ 23 w 150"/>
                <a:gd name="T67" fmla="*/ 19 h 96"/>
                <a:gd name="T68" fmla="*/ 23 w 150"/>
                <a:gd name="T69" fmla="*/ 20 h 96"/>
                <a:gd name="T70" fmla="*/ 32 w 150"/>
                <a:gd name="T71" fmla="*/ 27 h 96"/>
                <a:gd name="T72" fmla="*/ 36 w 150"/>
                <a:gd name="T73" fmla="*/ 33 h 96"/>
                <a:gd name="T74" fmla="*/ 38 w 150"/>
                <a:gd name="T75" fmla="*/ 38 h 96"/>
                <a:gd name="T76" fmla="*/ 46 w 150"/>
                <a:gd name="T77" fmla="*/ 45 h 96"/>
                <a:gd name="T78" fmla="*/ 54 w 150"/>
                <a:gd name="T79" fmla="*/ 53 h 96"/>
                <a:gd name="T80" fmla="*/ 56 w 150"/>
                <a:gd name="T81" fmla="*/ 59 h 96"/>
                <a:gd name="T82" fmla="*/ 58 w 150"/>
                <a:gd name="T83" fmla="*/ 65 h 96"/>
                <a:gd name="T84" fmla="*/ 60 w 150"/>
                <a:gd name="T85" fmla="*/ 72 h 96"/>
                <a:gd name="T86" fmla="*/ 68 w 150"/>
                <a:gd name="T87" fmla="*/ 77 h 96"/>
                <a:gd name="T88" fmla="*/ 89 w 150"/>
                <a:gd name="T89" fmla="*/ 86 h 96"/>
                <a:gd name="T90" fmla="*/ 113 w 150"/>
                <a:gd name="T91" fmla="*/ 88 h 96"/>
                <a:gd name="T92" fmla="*/ 126 w 150"/>
                <a:gd name="T93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" h="96">
                  <a:moveTo>
                    <a:pt x="126" y="89"/>
                  </a:moveTo>
                  <a:cubicBezTo>
                    <a:pt x="127" y="89"/>
                    <a:pt x="134" y="90"/>
                    <a:pt x="132" y="88"/>
                  </a:cubicBezTo>
                  <a:cubicBezTo>
                    <a:pt x="131" y="86"/>
                    <a:pt x="129" y="85"/>
                    <a:pt x="128" y="83"/>
                  </a:cubicBezTo>
                  <a:cubicBezTo>
                    <a:pt x="128" y="83"/>
                    <a:pt x="129" y="80"/>
                    <a:pt x="130" y="80"/>
                  </a:cubicBezTo>
                  <a:cubicBezTo>
                    <a:pt x="131" y="79"/>
                    <a:pt x="136" y="80"/>
                    <a:pt x="138" y="80"/>
                  </a:cubicBezTo>
                  <a:cubicBezTo>
                    <a:pt x="141" y="80"/>
                    <a:pt x="140" y="75"/>
                    <a:pt x="144" y="78"/>
                  </a:cubicBezTo>
                  <a:cubicBezTo>
                    <a:pt x="145" y="76"/>
                    <a:pt x="146" y="75"/>
                    <a:pt x="146" y="73"/>
                  </a:cubicBezTo>
                  <a:cubicBezTo>
                    <a:pt x="146" y="71"/>
                    <a:pt x="145" y="69"/>
                    <a:pt x="146" y="68"/>
                  </a:cubicBezTo>
                  <a:cubicBezTo>
                    <a:pt x="147" y="66"/>
                    <a:pt x="150" y="64"/>
                    <a:pt x="150" y="63"/>
                  </a:cubicBezTo>
                  <a:cubicBezTo>
                    <a:pt x="149" y="61"/>
                    <a:pt x="148" y="61"/>
                    <a:pt x="146" y="61"/>
                  </a:cubicBezTo>
                  <a:cubicBezTo>
                    <a:pt x="143" y="61"/>
                    <a:pt x="139" y="61"/>
                    <a:pt x="136" y="62"/>
                  </a:cubicBezTo>
                  <a:cubicBezTo>
                    <a:pt x="134" y="62"/>
                    <a:pt x="133" y="63"/>
                    <a:pt x="132" y="64"/>
                  </a:cubicBezTo>
                  <a:cubicBezTo>
                    <a:pt x="131" y="66"/>
                    <a:pt x="132" y="68"/>
                    <a:pt x="131" y="70"/>
                  </a:cubicBezTo>
                  <a:cubicBezTo>
                    <a:pt x="131" y="71"/>
                    <a:pt x="126" y="76"/>
                    <a:pt x="126" y="76"/>
                  </a:cubicBezTo>
                  <a:cubicBezTo>
                    <a:pt x="122" y="75"/>
                    <a:pt x="118" y="76"/>
                    <a:pt x="114" y="78"/>
                  </a:cubicBezTo>
                  <a:cubicBezTo>
                    <a:pt x="112" y="78"/>
                    <a:pt x="111" y="77"/>
                    <a:pt x="110" y="76"/>
                  </a:cubicBezTo>
                  <a:cubicBezTo>
                    <a:pt x="109" y="75"/>
                    <a:pt x="107" y="75"/>
                    <a:pt x="105" y="74"/>
                  </a:cubicBezTo>
                  <a:cubicBezTo>
                    <a:pt x="103" y="74"/>
                    <a:pt x="103" y="71"/>
                    <a:pt x="102" y="69"/>
                  </a:cubicBezTo>
                  <a:cubicBezTo>
                    <a:pt x="101" y="67"/>
                    <a:pt x="99" y="66"/>
                    <a:pt x="98" y="64"/>
                  </a:cubicBezTo>
                  <a:cubicBezTo>
                    <a:pt x="97" y="60"/>
                    <a:pt x="95" y="55"/>
                    <a:pt x="96" y="51"/>
                  </a:cubicBezTo>
                  <a:cubicBezTo>
                    <a:pt x="96" y="48"/>
                    <a:pt x="95" y="44"/>
                    <a:pt x="97" y="41"/>
                  </a:cubicBezTo>
                  <a:cubicBezTo>
                    <a:pt x="98" y="40"/>
                    <a:pt x="98" y="39"/>
                    <a:pt x="98" y="38"/>
                  </a:cubicBezTo>
                  <a:cubicBezTo>
                    <a:pt x="99" y="36"/>
                    <a:pt x="97" y="37"/>
                    <a:pt x="96" y="36"/>
                  </a:cubicBezTo>
                  <a:cubicBezTo>
                    <a:pt x="94" y="36"/>
                    <a:pt x="92" y="35"/>
                    <a:pt x="90" y="35"/>
                  </a:cubicBezTo>
                  <a:cubicBezTo>
                    <a:pt x="89" y="34"/>
                    <a:pt x="87" y="32"/>
                    <a:pt x="87" y="30"/>
                  </a:cubicBezTo>
                  <a:cubicBezTo>
                    <a:pt x="87" y="27"/>
                    <a:pt x="84" y="26"/>
                    <a:pt x="82" y="24"/>
                  </a:cubicBezTo>
                  <a:cubicBezTo>
                    <a:pt x="81" y="22"/>
                    <a:pt x="81" y="20"/>
                    <a:pt x="80" y="18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4" y="16"/>
                    <a:pt x="72" y="16"/>
                    <a:pt x="71" y="17"/>
                  </a:cubicBezTo>
                  <a:cubicBezTo>
                    <a:pt x="71" y="18"/>
                    <a:pt x="70" y="20"/>
                    <a:pt x="68" y="20"/>
                  </a:cubicBezTo>
                  <a:cubicBezTo>
                    <a:pt x="66" y="20"/>
                    <a:pt x="63" y="18"/>
                    <a:pt x="62" y="16"/>
                  </a:cubicBezTo>
                  <a:cubicBezTo>
                    <a:pt x="61" y="13"/>
                    <a:pt x="61" y="12"/>
                    <a:pt x="59" y="10"/>
                  </a:cubicBezTo>
                  <a:cubicBezTo>
                    <a:pt x="57" y="9"/>
                    <a:pt x="54" y="6"/>
                    <a:pt x="52" y="6"/>
                  </a:cubicBezTo>
                  <a:cubicBezTo>
                    <a:pt x="51" y="5"/>
                    <a:pt x="45" y="5"/>
                    <a:pt x="45" y="6"/>
                  </a:cubicBezTo>
                  <a:cubicBezTo>
                    <a:pt x="43" y="9"/>
                    <a:pt x="42" y="8"/>
                    <a:pt x="39" y="8"/>
                  </a:cubicBezTo>
                  <a:cubicBezTo>
                    <a:pt x="35" y="8"/>
                    <a:pt x="32" y="8"/>
                    <a:pt x="29" y="8"/>
                  </a:cubicBezTo>
                  <a:cubicBezTo>
                    <a:pt x="28" y="8"/>
                    <a:pt x="25" y="6"/>
                    <a:pt x="23" y="5"/>
                  </a:cubicBezTo>
                  <a:cubicBezTo>
                    <a:pt x="20" y="4"/>
                    <a:pt x="17" y="3"/>
                    <a:pt x="13" y="1"/>
                  </a:cubicBezTo>
                  <a:cubicBezTo>
                    <a:pt x="9" y="0"/>
                    <a:pt x="4" y="1"/>
                    <a:pt x="0" y="2"/>
                  </a:cubicBezTo>
                  <a:cubicBezTo>
                    <a:pt x="1" y="7"/>
                    <a:pt x="5" y="11"/>
                    <a:pt x="7" y="16"/>
                  </a:cubicBezTo>
                  <a:cubicBezTo>
                    <a:pt x="8" y="18"/>
                    <a:pt x="11" y="20"/>
                    <a:pt x="13" y="21"/>
                  </a:cubicBezTo>
                  <a:cubicBezTo>
                    <a:pt x="14" y="23"/>
                    <a:pt x="16" y="26"/>
                    <a:pt x="15" y="28"/>
                  </a:cubicBezTo>
                  <a:cubicBezTo>
                    <a:pt x="15" y="28"/>
                    <a:pt x="8" y="26"/>
                    <a:pt x="12" y="29"/>
                  </a:cubicBezTo>
                  <a:cubicBezTo>
                    <a:pt x="13" y="30"/>
                    <a:pt x="14" y="31"/>
                    <a:pt x="15" y="32"/>
                  </a:cubicBezTo>
                  <a:cubicBezTo>
                    <a:pt x="17" y="32"/>
                    <a:pt x="18" y="32"/>
                    <a:pt x="19" y="33"/>
                  </a:cubicBezTo>
                  <a:cubicBezTo>
                    <a:pt x="21" y="34"/>
                    <a:pt x="23" y="36"/>
                    <a:pt x="25" y="38"/>
                  </a:cubicBezTo>
                  <a:cubicBezTo>
                    <a:pt x="26" y="39"/>
                    <a:pt x="25" y="41"/>
                    <a:pt x="24" y="42"/>
                  </a:cubicBezTo>
                  <a:cubicBezTo>
                    <a:pt x="23" y="43"/>
                    <a:pt x="25" y="44"/>
                    <a:pt x="26" y="44"/>
                  </a:cubicBezTo>
                  <a:cubicBezTo>
                    <a:pt x="29" y="46"/>
                    <a:pt x="31" y="48"/>
                    <a:pt x="33" y="50"/>
                  </a:cubicBezTo>
                  <a:cubicBezTo>
                    <a:pt x="34" y="51"/>
                    <a:pt x="35" y="53"/>
                    <a:pt x="36" y="53"/>
                  </a:cubicBezTo>
                  <a:cubicBezTo>
                    <a:pt x="37" y="53"/>
                    <a:pt x="38" y="51"/>
                    <a:pt x="37" y="50"/>
                  </a:cubicBezTo>
                  <a:cubicBezTo>
                    <a:pt x="37" y="49"/>
                    <a:pt x="36" y="48"/>
                    <a:pt x="36" y="47"/>
                  </a:cubicBezTo>
                  <a:cubicBezTo>
                    <a:pt x="35" y="46"/>
                    <a:pt x="33" y="47"/>
                    <a:pt x="32" y="46"/>
                  </a:cubicBezTo>
                  <a:cubicBezTo>
                    <a:pt x="30" y="44"/>
                    <a:pt x="32" y="44"/>
                    <a:pt x="32" y="42"/>
                  </a:cubicBezTo>
                  <a:cubicBezTo>
                    <a:pt x="32" y="42"/>
                    <a:pt x="30" y="40"/>
                    <a:pt x="30" y="39"/>
                  </a:cubicBezTo>
                  <a:cubicBezTo>
                    <a:pt x="28" y="37"/>
                    <a:pt x="28" y="34"/>
                    <a:pt x="26" y="32"/>
                  </a:cubicBezTo>
                  <a:cubicBezTo>
                    <a:pt x="24" y="31"/>
                    <a:pt x="22" y="29"/>
                    <a:pt x="21" y="27"/>
                  </a:cubicBezTo>
                  <a:cubicBezTo>
                    <a:pt x="21" y="26"/>
                    <a:pt x="21" y="24"/>
                    <a:pt x="20" y="23"/>
                  </a:cubicBezTo>
                  <a:cubicBezTo>
                    <a:pt x="19" y="22"/>
                    <a:pt x="18" y="21"/>
                    <a:pt x="17" y="20"/>
                  </a:cubicBezTo>
                  <a:cubicBezTo>
                    <a:pt x="16" y="18"/>
                    <a:pt x="15" y="17"/>
                    <a:pt x="13" y="16"/>
                  </a:cubicBezTo>
                  <a:cubicBezTo>
                    <a:pt x="12" y="15"/>
                    <a:pt x="12" y="13"/>
                    <a:pt x="12" y="12"/>
                  </a:cubicBezTo>
                  <a:cubicBezTo>
                    <a:pt x="12" y="11"/>
                    <a:pt x="10" y="6"/>
                    <a:pt x="11" y="5"/>
                  </a:cubicBezTo>
                  <a:cubicBezTo>
                    <a:pt x="12" y="4"/>
                    <a:pt x="13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7"/>
                    <a:pt x="18" y="8"/>
                  </a:cubicBezTo>
                  <a:cubicBezTo>
                    <a:pt x="19" y="8"/>
                    <a:pt x="20" y="8"/>
                    <a:pt x="20" y="9"/>
                  </a:cubicBezTo>
                  <a:cubicBezTo>
                    <a:pt x="20" y="11"/>
                    <a:pt x="21" y="13"/>
                    <a:pt x="22" y="15"/>
                  </a:cubicBezTo>
                  <a:cubicBezTo>
                    <a:pt x="22" y="16"/>
                    <a:pt x="23" y="18"/>
                    <a:pt x="23" y="19"/>
                  </a:cubicBezTo>
                  <a:cubicBezTo>
                    <a:pt x="23" y="20"/>
                    <a:pt x="22" y="21"/>
                    <a:pt x="22" y="22"/>
                  </a:cubicBezTo>
                  <a:cubicBezTo>
                    <a:pt x="23" y="22"/>
                    <a:pt x="23" y="20"/>
                    <a:pt x="23" y="20"/>
                  </a:cubicBezTo>
                  <a:cubicBezTo>
                    <a:pt x="24" y="19"/>
                    <a:pt x="25" y="22"/>
                    <a:pt x="26" y="22"/>
                  </a:cubicBezTo>
                  <a:cubicBezTo>
                    <a:pt x="27" y="23"/>
                    <a:pt x="32" y="26"/>
                    <a:pt x="32" y="27"/>
                  </a:cubicBezTo>
                  <a:cubicBezTo>
                    <a:pt x="32" y="29"/>
                    <a:pt x="33" y="30"/>
                    <a:pt x="34" y="30"/>
                  </a:cubicBezTo>
                  <a:cubicBezTo>
                    <a:pt x="35" y="31"/>
                    <a:pt x="35" y="32"/>
                    <a:pt x="36" y="33"/>
                  </a:cubicBezTo>
                  <a:cubicBezTo>
                    <a:pt x="37" y="34"/>
                    <a:pt x="38" y="33"/>
                    <a:pt x="38" y="34"/>
                  </a:cubicBezTo>
                  <a:cubicBezTo>
                    <a:pt x="39" y="35"/>
                    <a:pt x="37" y="36"/>
                    <a:pt x="38" y="38"/>
                  </a:cubicBezTo>
                  <a:cubicBezTo>
                    <a:pt x="40" y="39"/>
                    <a:pt x="42" y="40"/>
                    <a:pt x="44" y="42"/>
                  </a:cubicBezTo>
                  <a:cubicBezTo>
                    <a:pt x="45" y="43"/>
                    <a:pt x="45" y="44"/>
                    <a:pt x="46" y="45"/>
                  </a:cubicBezTo>
                  <a:cubicBezTo>
                    <a:pt x="47" y="46"/>
                    <a:pt x="48" y="46"/>
                    <a:pt x="49" y="48"/>
                  </a:cubicBezTo>
                  <a:cubicBezTo>
                    <a:pt x="51" y="49"/>
                    <a:pt x="52" y="51"/>
                    <a:pt x="54" y="53"/>
                  </a:cubicBezTo>
                  <a:cubicBezTo>
                    <a:pt x="55" y="54"/>
                    <a:pt x="56" y="55"/>
                    <a:pt x="57" y="56"/>
                  </a:cubicBezTo>
                  <a:cubicBezTo>
                    <a:pt x="58" y="58"/>
                    <a:pt x="56" y="58"/>
                    <a:pt x="56" y="59"/>
                  </a:cubicBezTo>
                  <a:cubicBezTo>
                    <a:pt x="56" y="60"/>
                    <a:pt x="59" y="59"/>
                    <a:pt x="59" y="61"/>
                  </a:cubicBezTo>
                  <a:cubicBezTo>
                    <a:pt x="58" y="63"/>
                    <a:pt x="57" y="63"/>
                    <a:pt x="58" y="65"/>
                  </a:cubicBezTo>
                  <a:cubicBezTo>
                    <a:pt x="58" y="65"/>
                    <a:pt x="56" y="67"/>
                    <a:pt x="57" y="68"/>
                  </a:cubicBezTo>
                  <a:cubicBezTo>
                    <a:pt x="58" y="69"/>
                    <a:pt x="59" y="71"/>
                    <a:pt x="60" y="72"/>
                  </a:cubicBezTo>
                  <a:cubicBezTo>
                    <a:pt x="61" y="73"/>
                    <a:pt x="62" y="73"/>
                    <a:pt x="63" y="73"/>
                  </a:cubicBezTo>
                  <a:cubicBezTo>
                    <a:pt x="66" y="74"/>
                    <a:pt x="66" y="76"/>
                    <a:pt x="68" y="77"/>
                  </a:cubicBezTo>
                  <a:cubicBezTo>
                    <a:pt x="71" y="79"/>
                    <a:pt x="75" y="79"/>
                    <a:pt x="77" y="81"/>
                  </a:cubicBezTo>
                  <a:cubicBezTo>
                    <a:pt x="81" y="83"/>
                    <a:pt x="85" y="85"/>
                    <a:pt x="89" y="86"/>
                  </a:cubicBezTo>
                  <a:cubicBezTo>
                    <a:pt x="92" y="88"/>
                    <a:pt x="97" y="90"/>
                    <a:pt x="101" y="91"/>
                  </a:cubicBezTo>
                  <a:cubicBezTo>
                    <a:pt x="105" y="91"/>
                    <a:pt x="108" y="87"/>
                    <a:pt x="113" y="88"/>
                  </a:cubicBezTo>
                  <a:cubicBezTo>
                    <a:pt x="117" y="89"/>
                    <a:pt x="120" y="93"/>
                    <a:pt x="123" y="96"/>
                  </a:cubicBezTo>
                  <a:cubicBezTo>
                    <a:pt x="123" y="95"/>
                    <a:pt x="124" y="90"/>
                    <a:pt x="126" y="89"/>
                  </a:cubicBezTo>
                  <a:cubicBezTo>
                    <a:pt x="127" y="89"/>
                    <a:pt x="125" y="89"/>
                    <a:pt x="126" y="8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7" name="Freeform 636">
              <a:extLst>
                <a:ext uri="{FF2B5EF4-FFF2-40B4-BE49-F238E27FC236}">
                  <a16:creationId xmlns:a16="http://schemas.microsoft.com/office/drawing/2014/main" id="{F3027C19-3DC5-634E-9225-6C70D3B8C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287656"/>
              <a:ext cx="280256" cy="149721"/>
            </a:xfrm>
            <a:custGeom>
              <a:avLst/>
              <a:gdLst>
                <a:gd name="T0" fmla="*/ 12 w 30"/>
                <a:gd name="T1" fmla="*/ 15 h 16"/>
                <a:gd name="T2" fmla="*/ 13 w 30"/>
                <a:gd name="T3" fmla="*/ 13 h 16"/>
                <a:gd name="T4" fmla="*/ 16 w 30"/>
                <a:gd name="T5" fmla="*/ 11 h 16"/>
                <a:gd name="T6" fmla="*/ 20 w 30"/>
                <a:gd name="T7" fmla="*/ 10 h 16"/>
                <a:gd name="T8" fmla="*/ 24 w 30"/>
                <a:gd name="T9" fmla="*/ 7 h 16"/>
                <a:gd name="T10" fmla="*/ 30 w 30"/>
                <a:gd name="T11" fmla="*/ 5 h 16"/>
                <a:gd name="T12" fmla="*/ 20 w 30"/>
                <a:gd name="T13" fmla="*/ 1 h 16"/>
                <a:gd name="T14" fmla="*/ 14 w 30"/>
                <a:gd name="T15" fmla="*/ 2 h 16"/>
                <a:gd name="T16" fmla="*/ 8 w 30"/>
                <a:gd name="T17" fmla="*/ 1 h 16"/>
                <a:gd name="T18" fmla="*/ 2 w 30"/>
                <a:gd name="T19" fmla="*/ 4 h 16"/>
                <a:gd name="T20" fmla="*/ 1 w 30"/>
                <a:gd name="T21" fmla="*/ 9 h 16"/>
                <a:gd name="T22" fmla="*/ 8 w 30"/>
                <a:gd name="T23" fmla="*/ 14 h 16"/>
                <a:gd name="T24" fmla="*/ 10 w 30"/>
                <a:gd name="T25" fmla="*/ 14 h 16"/>
                <a:gd name="T26" fmla="*/ 9 w 30"/>
                <a:gd name="T27" fmla="*/ 16 h 16"/>
                <a:gd name="T28" fmla="*/ 12 w 30"/>
                <a:gd name="T2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16">
                  <a:moveTo>
                    <a:pt x="12" y="15"/>
                  </a:moveTo>
                  <a:cubicBezTo>
                    <a:pt x="13" y="15"/>
                    <a:pt x="13" y="14"/>
                    <a:pt x="13" y="13"/>
                  </a:cubicBezTo>
                  <a:cubicBezTo>
                    <a:pt x="13" y="12"/>
                    <a:pt x="15" y="11"/>
                    <a:pt x="16" y="11"/>
                  </a:cubicBezTo>
                  <a:cubicBezTo>
                    <a:pt x="18" y="10"/>
                    <a:pt x="18" y="12"/>
                    <a:pt x="20" y="10"/>
                  </a:cubicBezTo>
                  <a:cubicBezTo>
                    <a:pt x="21" y="9"/>
                    <a:pt x="22" y="6"/>
                    <a:pt x="24" y="7"/>
                  </a:cubicBezTo>
                  <a:cubicBezTo>
                    <a:pt x="27" y="7"/>
                    <a:pt x="27" y="6"/>
                    <a:pt x="30" y="5"/>
                  </a:cubicBezTo>
                  <a:cubicBezTo>
                    <a:pt x="26" y="3"/>
                    <a:pt x="25" y="0"/>
                    <a:pt x="20" y="1"/>
                  </a:cubicBezTo>
                  <a:cubicBezTo>
                    <a:pt x="18" y="1"/>
                    <a:pt x="16" y="2"/>
                    <a:pt x="14" y="2"/>
                  </a:cubicBezTo>
                  <a:cubicBezTo>
                    <a:pt x="12" y="2"/>
                    <a:pt x="10" y="1"/>
                    <a:pt x="8" y="1"/>
                  </a:cubicBezTo>
                  <a:cubicBezTo>
                    <a:pt x="5" y="2"/>
                    <a:pt x="4" y="2"/>
                    <a:pt x="2" y="4"/>
                  </a:cubicBezTo>
                  <a:cubicBezTo>
                    <a:pt x="2" y="5"/>
                    <a:pt x="0" y="7"/>
                    <a:pt x="1" y="9"/>
                  </a:cubicBezTo>
                  <a:cubicBezTo>
                    <a:pt x="4" y="11"/>
                    <a:pt x="8" y="9"/>
                    <a:pt x="8" y="14"/>
                  </a:cubicBezTo>
                  <a:cubicBezTo>
                    <a:pt x="8" y="14"/>
                    <a:pt x="10" y="14"/>
                    <a:pt x="10" y="14"/>
                  </a:cubicBezTo>
                  <a:cubicBezTo>
                    <a:pt x="10" y="14"/>
                    <a:pt x="9" y="16"/>
                    <a:pt x="9" y="16"/>
                  </a:cubicBezTo>
                  <a:cubicBezTo>
                    <a:pt x="10" y="16"/>
                    <a:pt x="12" y="16"/>
                    <a:pt x="12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8" name="Freeform 637">
              <a:extLst>
                <a:ext uri="{FF2B5EF4-FFF2-40B4-BE49-F238E27FC236}">
                  <a16:creationId xmlns:a16="http://schemas.microsoft.com/office/drawing/2014/main" id="{6634D5B4-8BE6-D945-B566-FCD876A69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163419"/>
              <a:ext cx="66879" cy="140163"/>
            </a:xfrm>
            <a:custGeom>
              <a:avLst/>
              <a:gdLst>
                <a:gd name="T0" fmla="*/ 5 w 7"/>
                <a:gd name="T1" fmla="*/ 1 h 15"/>
                <a:gd name="T2" fmla="*/ 2 w 7"/>
                <a:gd name="T3" fmla="*/ 4 h 15"/>
                <a:gd name="T4" fmla="*/ 1 w 7"/>
                <a:gd name="T5" fmla="*/ 6 h 15"/>
                <a:gd name="T6" fmla="*/ 2 w 7"/>
                <a:gd name="T7" fmla="*/ 14 h 15"/>
                <a:gd name="T8" fmla="*/ 6 w 7"/>
                <a:gd name="T9" fmla="*/ 8 h 15"/>
                <a:gd name="T10" fmla="*/ 7 w 7"/>
                <a:gd name="T11" fmla="*/ 2 h 15"/>
                <a:gd name="T12" fmla="*/ 5 w 7"/>
                <a:gd name="T13" fmla="*/ 1 h 15"/>
                <a:gd name="T14" fmla="*/ 5 w 7"/>
                <a:gd name="T15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">
                  <a:moveTo>
                    <a:pt x="5" y="1"/>
                  </a:moveTo>
                  <a:cubicBezTo>
                    <a:pt x="4" y="0"/>
                    <a:pt x="2" y="3"/>
                    <a:pt x="2" y="4"/>
                  </a:cubicBezTo>
                  <a:cubicBezTo>
                    <a:pt x="1" y="5"/>
                    <a:pt x="1" y="4"/>
                    <a:pt x="1" y="6"/>
                  </a:cubicBezTo>
                  <a:cubicBezTo>
                    <a:pt x="1" y="7"/>
                    <a:pt x="0" y="15"/>
                    <a:pt x="2" y="14"/>
                  </a:cubicBezTo>
                  <a:cubicBezTo>
                    <a:pt x="2" y="13"/>
                    <a:pt x="5" y="10"/>
                    <a:pt x="6" y="8"/>
                  </a:cubicBezTo>
                  <a:cubicBezTo>
                    <a:pt x="6" y="5"/>
                    <a:pt x="6" y="4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9" name="Freeform 638">
              <a:extLst>
                <a:ext uri="{FF2B5EF4-FFF2-40B4-BE49-F238E27FC236}">
                  <a16:creationId xmlns:a16="http://schemas.microsoft.com/office/drawing/2014/main" id="{E258223C-87A8-8F48-B425-EEEE68F65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035" y="8080592"/>
              <a:ext cx="121018" cy="101936"/>
            </a:xfrm>
            <a:custGeom>
              <a:avLst/>
              <a:gdLst>
                <a:gd name="T0" fmla="*/ 12 w 13"/>
                <a:gd name="T1" fmla="*/ 3 h 11"/>
                <a:gd name="T2" fmla="*/ 6 w 13"/>
                <a:gd name="T3" fmla="*/ 1 h 11"/>
                <a:gd name="T4" fmla="*/ 7 w 13"/>
                <a:gd name="T5" fmla="*/ 5 h 11"/>
                <a:gd name="T6" fmla="*/ 9 w 13"/>
                <a:gd name="T7" fmla="*/ 9 h 11"/>
                <a:gd name="T8" fmla="*/ 6 w 13"/>
                <a:gd name="T9" fmla="*/ 10 h 11"/>
                <a:gd name="T10" fmla="*/ 5 w 13"/>
                <a:gd name="T11" fmla="*/ 8 h 11"/>
                <a:gd name="T12" fmla="*/ 0 w 13"/>
                <a:gd name="T13" fmla="*/ 9 h 11"/>
                <a:gd name="T14" fmla="*/ 3 w 13"/>
                <a:gd name="T15" fmla="*/ 11 h 11"/>
                <a:gd name="T16" fmla="*/ 13 w 13"/>
                <a:gd name="T17" fmla="*/ 11 h 11"/>
                <a:gd name="T18" fmla="*/ 12 w 13"/>
                <a:gd name="T19" fmla="*/ 3 h 11"/>
                <a:gd name="T20" fmla="*/ 12 w 13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12" y="3"/>
                  </a:moveTo>
                  <a:cubicBezTo>
                    <a:pt x="10" y="3"/>
                    <a:pt x="8" y="0"/>
                    <a:pt x="6" y="1"/>
                  </a:cubicBezTo>
                  <a:cubicBezTo>
                    <a:pt x="3" y="2"/>
                    <a:pt x="7" y="3"/>
                    <a:pt x="7" y="5"/>
                  </a:cubicBezTo>
                  <a:cubicBezTo>
                    <a:pt x="8" y="6"/>
                    <a:pt x="10" y="8"/>
                    <a:pt x="9" y="9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9"/>
                    <a:pt x="6" y="9"/>
                    <a:pt x="5" y="8"/>
                  </a:cubicBezTo>
                  <a:cubicBezTo>
                    <a:pt x="5" y="8"/>
                    <a:pt x="0" y="9"/>
                    <a:pt x="0" y="9"/>
                  </a:cubicBezTo>
                  <a:cubicBezTo>
                    <a:pt x="0" y="11"/>
                    <a:pt x="2" y="11"/>
                    <a:pt x="3" y="11"/>
                  </a:cubicBezTo>
                  <a:cubicBezTo>
                    <a:pt x="6" y="10"/>
                    <a:pt x="9" y="11"/>
                    <a:pt x="13" y="11"/>
                  </a:cubicBezTo>
                  <a:cubicBezTo>
                    <a:pt x="13" y="8"/>
                    <a:pt x="12" y="5"/>
                    <a:pt x="12" y="3"/>
                  </a:cubicBezTo>
                  <a:cubicBezTo>
                    <a:pt x="11" y="3"/>
                    <a:pt x="12" y="5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0" name="Freeform 639">
              <a:extLst>
                <a:ext uri="{FF2B5EF4-FFF2-40B4-BE49-F238E27FC236}">
                  <a16:creationId xmlns:a16="http://schemas.microsoft.com/office/drawing/2014/main" id="{9724D25D-9170-9D4B-9996-8A6E2C373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503" y="8080592"/>
              <a:ext cx="168791" cy="140163"/>
            </a:xfrm>
            <a:custGeom>
              <a:avLst/>
              <a:gdLst>
                <a:gd name="T0" fmla="*/ 14 w 18"/>
                <a:gd name="T1" fmla="*/ 7 h 15"/>
                <a:gd name="T2" fmla="*/ 8 w 18"/>
                <a:gd name="T3" fmla="*/ 3 h 15"/>
                <a:gd name="T4" fmla="*/ 1 w 18"/>
                <a:gd name="T5" fmla="*/ 1 h 15"/>
                <a:gd name="T6" fmla="*/ 0 w 18"/>
                <a:gd name="T7" fmla="*/ 3 h 15"/>
                <a:gd name="T8" fmla="*/ 1 w 18"/>
                <a:gd name="T9" fmla="*/ 10 h 15"/>
                <a:gd name="T10" fmla="*/ 2 w 18"/>
                <a:gd name="T11" fmla="*/ 12 h 15"/>
                <a:gd name="T12" fmla="*/ 4 w 18"/>
                <a:gd name="T13" fmla="*/ 10 h 15"/>
                <a:gd name="T14" fmla="*/ 13 w 18"/>
                <a:gd name="T15" fmla="*/ 10 h 15"/>
                <a:gd name="T16" fmla="*/ 17 w 18"/>
                <a:gd name="T17" fmla="*/ 10 h 15"/>
                <a:gd name="T18" fmla="*/ 14 w 18"/>
                <a:gd name="T19" fmla="*/ 7 h 15"/>
                <a:gd name="T20" fmla="*/ 14 w 18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5">
                  <a:moveTo>
                    <a:pt x="14" y="7"/>
                  </a:moveTo>
                  <a:cubicBezTo>
                    <a:pt x="12" y="6"/>
                    <a:pt x="10" y="4"/>
                    <a:pt x="8" y="3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3"/>
                    <a:pt x="0" y="3"/>
                  </a:cubicBezTo>
                  <a:cubicBezTo>
                    <a:pt x="0" y="5"/>
                    <a:pt x="1" y="7"/>
                    <a:pt x="1" y="10"/>
                  </a:cubicBezTo>
                  <a:cubicBezTo>
                    <a:pt x="1" y="11"/>
                    <a:pt x="1" y="11"/>
                    <a:pt x="2" y="12"/>
                  </a:cubicBezTo>
                  <a:cubicBezTo>
                    <a:pt x="3" y="15"/>
                    <a:pt x="3" y="11"/>
                    <a:pt x="4" y="10"/>
                  </a:cubicBezTo>
                  <a:cubicBezTo>
                    <a:pt x="6" y="8"/>
                    <a:pt x="11" y="10"/>
                    <a:pt x="13" y="10"/>
                  </a:cubicBezTo>
                  <a:cubicBezTo>
                    <a:pt x="15" y="10"/>
                    <a:pt x="15" y="11"/>
                    <a:pt x="17" y="10"/>
                  </a:cubicBezTo>
                  <a:cubicBezTo>
                    <a:pt x="18" y="8"/>
                    <a:pt x="17" y="7"/>
                    <a:pt x="14" y="7"/>
                  </a:cubicBezTo>
                  <a:cubicBezTo>
                    <a:pt x="12" y="7"/>
                    <a:pt x="16" y="7"/>
                    <a:pt x="14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1" name="Freeform 640">
              <a:extLst>
                <a:ext uri="{FF2B5EF4-FFF2-40B4-BE49-F238E27FC236}">
                  <a16:creationId xmlns:a16="http://schemas.microsoft.com/office/drawing/2014/main" id="{05393C28-1C4D-4D46-9E93-6A5F3DC56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499" y="4965129"/>
              <a:ext cx="1812106" cy="1216878"/>
            </a:xfrm>
            <a:custGeom>
              <a:avLst/>
              <a:gdLst>
                <a:gd name="T0" fmla="*/ 184 w 194"/>
                <a:gd name="T1" fmla="*/ 118 h 130"/>
                <a:gd name="T2" fmla="*/ 161 w 194"/>
                <a:gd name="T3" fmla="*/ 97 h 130"/>
                <a:gd name="T4" fmla="*/ 143 w 194"/>
                <a:gd name="T5" fmla="*/ 92 h 130"/>
                <a:gd name="T6" fmla="*/ 138 w 194"/>
                <a:gd name="T7" fmla="*/ 76 h 130"/>
                <a:gd name="T8" fmla="*/ 135 w 194"/>
                <a:gd name="T9" fmla="*/ 14 h 130"/>
                <a:gd name="T10" fmla="*/ 84 w 194"/>
                <a:gd name="T11" fmla="*/ 8 h 130"/>
                <a:gd name="T12" fmla="*/ 71 w 194"/>
                <a:gd name="T13" fmla="*/ 5 h 130"/>
                <a:gd name="T14" fmla="*/ 62 w 194"/>
                <a:gd name="T15" fmla="*/ 1 h 130"/>
                <a:gd name="T16" fmla="*/ 43 w 194"/>
                <a:gd name="T17" fmla="*/ 8 h 130"/>
                <a:gd name="T18" fmla="*/ 32 w 194"/>
                <a:gd name="T19" fmla="*/ 11 h 130"/>
                <a:gd name="T20" fmla="*/ 12 w 194"/>
                <a:gd name="T21" fmla="*/ 23 h 130"/>
                <a:gd name="T22" fmla="*/ 26 w 194"/>
                <a:gd name="T23" fmla="*/ 38 h 130"/>
                <a:gd name="T24" fmla="*/ 33 w 194"/>
                <a:gd name="T25" fmla="*/ 42 h 130"/>
                <a:gd name="T26" fmla="*/ 38 w 194"/>
                <a:gd name="T27" fmla="*/ 45 h 130"/>
                <a:gd name="T28" fmla="*/ 24 w 194"/>
                <a:gd name="T29" fmla="*/ 42 h 130"/>
                <a:gd name="T30" fmla="*/ 9 w 194"/>
                <a:gd name="T31" fmla="*/ 46 h 130"/>
                <a:gd name="T32" fmla="*/ 12 w 194"/>
                <a:gd name="T33" fmla="*/ 58 h 130"/>
                <a:gd name="T34" fmla="*/ 32 w 194"/>
                <a:gd name="T35" fmla="*/ 58 h 130"/>
                <a:gd name="T36" fmla="*/ 38 w 194"/>
                <a:gd name="T37" fmla="*/ 61 h 130"/>
                <a:gd name="T38" fmla="*/ 21 w 194"/>
                <a:gd name="T39" fmla="*/ 71 h 130"/>
                <a:gd name="T40" fmla="*/ 15 w 194"/>
                <a:gd name="T41" fmla="*/ 78 h 130"/>
                <a:gd name="T42" fmla="*/ 17 w 194"/>
                <a:gd name="T43" fmla="*/ 84 h 130"/>
                <a:gd name="T44" fmla="*/ 26 w 194"/>
                <a:gd name="T45" fmla="*/ 89 h 130"/>
                <a:gd name="T46" fmla="*/ 22 w 194"/>
                <a:gd name="T47" fmla="*/ 94 h 130"/>
                <a:gd name="T48" fmla="*/ 31 w 194"/>
                <a:gd name="T49" fmla="*/ 93 h 130"/>
                <a:gd name="T50" fmla="*/ 38 w 194"/>
                <a:gd name="T51" fmla="*/ 102 h 130"/>
                <a:gd name="T52" fmla="*/ 48 w 194"/>
                <a:gd name="T53" fmla="*/ 105 h 130"/>
                <a:gd name="T54" fmla="*/ 54 w 194"/>
                <a:gd name="T55" fmla="*/ 103 h 130"/>
                <a:gd name="T56" fmla="*/ 55 w 194"/>
                <a:gd name="T57" fmla="*/ 106 h 130"/>
                <a:gd name="T58" fmla="*/ 51 w 194"/>
                <a:gd name="T59" fmla="*/ 114 h 130"/>
                <a:gd name="T60" fmla="*/ 41 w 194"/>
                <a:gd name="T61" fmla="*/ 124 h 130"/>
                <a:gd name="T62" fmla="*/ 36 w 194"/>
                <a:gd name="T63" fmla="*/ 126 h 130"/>
                <a:gd name="T64" fmla="*/ 43 w 194"/>
                <a:gd name="T65" fmla="*/ 125 h 130"/>
                <a:gd name="T66" fmla="*/ 54 w 194"/>
                <a:gd name="T67" fmla="*/ 118 h 130"/>
                <a:gd name="T68" fmla="*/ 72 w 194"/>
                <a:gd name="T69" fmla="*/ 107 h 130"/>
                <a:gd name="T70" fmla="*/ 77 w 194"/>
                <a:gd name="T71" fmla="*/ 91 h 130"/>
                <a:gd name="T72" fmla="*/ 94 w 194"/>
                <a:gd name="T73" fmla="*/ 86 h 130"/>
                <a:gd name="T74" fmla="*/ 87 w 194"/>
                <a:gd name="T75" fmla="*/ 97 h 130"/>
                <a:gd name="T76" fmla="*/ 101 w 194"/>
                <a:gd name="T77" fmla="*/ 88 h 130"/>
                <a:gd name="T78" fmla="*/ 119 w 194"/>
                <a:gd name="T79" fmla="*/ 92 h 130"/>
                <a:gd name="T80" fmla="*/ 136 w 194"/>
                <a:gd name="T81" fmla="*/ 95 h 130"/>
                <a:gd name="T82" fmla="*/ 145 w 194"/>
                <a:gd name="T83" fmla="*/ 98 h 130"/>
                <a:gd name="T84" fmla="*/ 160 w 194"/>
                <a:gd name="T85" fmla="*/ 102 h 130"/>
                <a:gd name="T86" fmla="*/ 169 w 194"/>
                <a:gd name="T87" fmla="*/ 104 h 130"/>
                <a:gd name="T88" fmla="*/ 176 w 194"/>
                <a:gd name="T89" fmla="*/ 111 h 130"/>
                <a:gd name="T90" fmla="*/ 184 w 194"/>
                <a:gd name="T91" fmla="*/ 121 h 130"/>
                <a:gd name="T92" fmla="*/ 186 w 194"/>
                <a:gd name="T93" fmla="*/ 125 h 130"/>
                <a:gd name="T94" fmla="*/ 194 w 194"/>
                <a:gd name="T95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30">
                  <a:moveTo>
                    <a:pt x="194" y="126"/>
                  </a:moveTo>
                  <a:cubicBezTo>
                    <a:pt x="193" y="125"/>
                    <a:pt x="191" y="125"/>
                    <a:pt x="193" y="123"/>
                  </a:cubicBezTo>
                  <a:cubicBezTo>
                    <a:pt x="193" y="122"/>
                    <a:pt x="192" y="122"/>
                    <a:pt x="191" y="122"/>
                  </a:cubicBezTo>
                  <a:cubicBezTo>
                    <a:pt x="189" y="120"/>
                    <a:pt x="185" y="119"/>
                    <a:pt x="184" y="118"/>
                  </a:cubicBezTo>
                  <a:cubicBezTo>
                    <a:pt x="180" y="113"/>
                    <a:pt x="178" y="107"/>
                    <a:pt x="174" y="103"/>
                  </a:cubicBezTo>
                  <a:cubicBezTo>
                    <a:pt x="172" y="102"/>
                    <a:pt x="170" y="100"/>
                    <a:pt x="169" y="99"/>
                  </a:cubicBezTo>
                  <a:cubicBezTo>
                    <a:pt x="167" y="98"/>
                    <a:pt x="167" y="95"/>
                    <a:pt x="165" y="95"/>
                  </a:cubicBezTo>
                  <a:cubicBezTo>
                    <a:pt x="164" y="95"/>
                    <a:pt x="161" y="97"/>
                    <a:pt x="161" y="97"/>
                  </a:cubicBezTo>
                  <a:cubicBezTo>
                    <a:pt x="162" y="99"/>
                    <a:pt x="159" y="100"/>
                    <a:pt x="158" y="100"/>
                  </a:cubicBezTo>
                  <a:cubicBezTo>
                    <a:pt x="155" y="101"/>
                    <a:pt x="152" y="97"/>
                    <a:pt x="150" y="95"/>
                  </a:cubicBezTo>
                  <a:cubicBezTo>
                    <a:pt x="149" y="94"/>
                    <a:pt x="148" y="94"/>
                    <a:pt x="147" y="92"/>
                  </a:cubicBezTo>
                  <a:cubicBezTo>
                    <a:pt x="146" y="90"/>
                    <a:pt x="144" y="91"/>
                    <a:pt x="143" y="92"/>
                  </a:cubicBezTo>
                  <a:cubicBezTo>
                    <a:pt x="141" y="92"/>
                    <a:pt x="141" y="91"/>
                    <a:pt x="139" y="92"/>
                  </a:cubicBezTo>
                  <a:cubicBezTo>
                    <a:pt x="139" y="92"/>
                    <a:pt x="138" y="92"/>
                    <a:pt x="138" y="91"/>
                  </a:cubicBezTo>
                  <a:cubicBezTo>
                    <a:pt x="138" y="90"/>
                    <a:pt x="138" y="90"/>
                    <a:pt x="138" y="89"/>
                  </a:cubicBezTo>
                  <a:cubicBezTo>
                    <a:pt x="138" y="85"/>
                    <a:pt x="138" y="80"/>
                    <a:pt x="138" y="76"/>
                  </a:cubicBezTo>
                  <a:cubicBezTo>
                    <a:pt x="138" y="64"/>
                    <a:pt x="138" y="51"/>
                    <a:pt x="138" y="38"/>
                  </a:cubicBezTo>
                  <a:cubicBezTo>
                    <a:pt x="138" y="33"/>
                    <a:pt x="138" y="27"/>
                    <a:pt x="138" y="21"/>
                  </a:cubicBezTo>
                  <a:cubicBezTo>
                    <a:pt x="138" y="20"/>
                    <a:pt x="138" y="18"/>
                    <a:pt x="138" y="16"/>
                  </a:cubicBezTo>
                  <a:cubicBezTo>
                    <a:pt x="138" y="15"/>
                    <a:pt x="137" y="15"/>
                    <a:pt x="135" y="14"/>
                  </a:cubicBezTo>
                  <a:cubicBezTo>
                    <a:pt x="130" y="12"/>
                    <a:pt x="127" y="12"/>
                    <a:pt x="122" y="12"/>
                  </a:cubicBezTo>
                  <a:cubicBezTo>
                    <a:pt x="117" y="12"/>
                    <a:pt x="113" y="11"/>
                    <a:pt x="108" y="10"/>
                  </a:cubicBezTo>
                  <a:cubicBezTo>
                    <a:pt x="102" y="10"/>
                    <a:pt x="97" y="8"/>
                    <a:pt x="92" y="8"/>
                  </a:cubicBezTo>
                  <a:cubicBezTo>
                    <a:pt x="89" y="8"/>
                    <a:pt x="87" y="9"/>
                    <a:pt x="84" y="8"/>
                  </a:cubicBezTo>
                  <a:cubicBezTo>
                    <a:pt x="84" y="8"/>
                    <a:pt x="80" y="7"/>
                    <a:pt x="80" y="7"/>
                  </a:cubicBezTo>
                  <a:cubicBezTo>
                    <a:pt x="80" y="7"/>
                    <a:pt x="81" y="5"/>
                    <a:pt x="81" y="4"/>
                  </a:cubicBezTo>
                  <a:cubicBezTo>
                    <a:pt x="81" y="4"/>
                    <a:pt x="78" y="4"/>
                    <a:pt x="78" y="4"/>
                  </a:cubicBezTo>
                  <a:cubicBezTo>
                    <a:pt x="76" y="4"/>
                    <a:pt x="73" y="5"/>
                    <a:pt x="71" y="5"/>
                  </a:cubicBezTo>
                  <a:cubicBezTo>
                    <a:pt x="69" y="5"/>
                    <a:pt x="70" y="1"/>
                    <a:pt x="67" y="3"/>
                  </a:cubicBezTo>
                  <a:cubicBezTo>
                    <a:pt x="66" y="3"/>
                    <a:pt x="65" y="5"/>
                    <a:pt x="64" y="4"/>
                  </a:cubicBezTo>
                  <a:cubicBezTo>
                    <a:pt x="62" y="4"/>
                    <a:pt x="62" y="3"/>
                    <a:pt x="64" y="2"/>
                  </a:cubicBezTo>
                  <a:cubicBezTo>
                    <a:pt x="66" y="2"/>
                    <a:pt x="63" y="1"/>
                    <a:pt x="62" y="1"/>
                  </a:cubicBezTo>
                  <a:cubicBezTo>
                    <a:pt x="58" y="0"/>
                    <a:pt x="58" y="1"/>
                    <a:pt x="56" y="3"/>
                  </a:cubicBezTo>
                  <a:cubicBezTo>
                    <a:pt x="53" y="6"/>
                    <a:pt x="49" y="4"/>
                    <a:pt x="45" y="5"/>
                  </a:cubicBezTo>
                  <a:cubicBezTo>
                    <a:pt x="41" y="6"/>
                    <a:pt x="45" y="8"/>
                    <a:pt x="45" y="8"/>
                  </a:cubicBezTo>
                  <a:cubicBezTo>
                    <a:pt x="44" y="8"/>
                    <a:pt x="43" y="8"/>
                    <a:pt x="43" y="8"/>
                  </a:cubicBezTo>
                  <a:cubicBezTo>
                    <a:pt x="43" y="8"/>
                    <a:pt x="44" y="10"/>
                    <a:pt x="43" y="10"/>
                  </a:cubicBezTo>
                  <a:cubicBezTo>
                    <a:pt x="42" y="10"/>
                    <a:pt x="42" y="8"/>
                    <a:pt x="42" y="7"/>
                  </a:cubicBezTo>
                  <a:cubicBezTo>
                    <a:pt x="41" y="7"/>
                    <a:pt x="38" y="10"/>
                    <a:pt x="38" y="10"/>
                  </a:cubicBezTo>
                  <a:cubicBezTo>
                    <a:pt x="36" y="11"/>
                    <a:pt x="34" y="9"/>
                    <a:pt x="32" y="11"/>
                  </a:cubicBezTo>
                  <a:cubicBezTo>
                    <a:pt x="30" y="12"/>
                    <a:pt x="28" y="13"/>
                    <a:pt x="27" y="15"/>
                  </a:cubicBezTo>
                  <a:cubicBezTo>
                    <a:pt x="27" y="17"/>
                    <a:pt x="27" y="19"/>
                    <a:pt x="25" y="20"/>
                  </a:cubicBezTo>
                  <a:cubicBezTo>
                    <a:pt x="23" y="21"/>
                    <a:pt x="22" y="22"/>
                    <a:pt x="20" y="22"/>
                  </a:cubicBezTo>
                  <a:cubicBezTo>
                    <a:pt x="19" y="22"/>
                    <a:pt x="13" y="22"/>
                    <a:pt x="12" y="23"/>
                  </a:cubicBezTo>
                  <a:cubicBezTo>
                    <a:pt x="12" y="24"/>
                    <a:pt x="10" y="27"/>
                    <a:pt x="10" y="27"/>
                  </a:cubicBezTo>
                  <a:cubicBezTo>
                    <a:pt x="11" y="28"/>
                    <a:pt x="14" y="28"/>
                    <a:pt x="15" y="29"/>
                  </a:cubicBezTo>
                  <a:cubicBezTo>
                    <a:pt x="18" y="30"/>
                    <a:pt x="21" y="32"/>
                    <a:pt x="23" y="34"/>
                  </a:cubicBezTo>
                  <a:cubicBezTo>
                    <a:pt x="24" y="35"/>
                    <a:pt x="24" y="37"/>
                    <a:pt x="26" y="38"/>
                  </a:cubicBezTo>
                  <a:cubicBezTo>
                    <a:pt x="28" y="38"/>
                    <a:pt x="29" y="38"/>
                    <a:pt x="31" y="37"/>
                  </a:cubicBezTo>
                  <a:cubicBezTo>
                    <a:pt x="31" y="37"/>
                    <a:pt x="34" y="38"/>
                    <a:pt x="34" y="38"/>
                  </a:cubicBezTo>
                  <a:cubicBezTo>
                    <a:pt x="36" y="41"/>
                    <a:pt x="31" y="39"/>
                    <a:pt x="31" y="39"/>
                  </a:cubicBezTo>
                  <a:cubicBezTo>
                    <a:pt x="29" y="39"/>
                    <a:pt x="32" y="41"/>
                    <a:pt x="33" y="42"/>
                  </a:cubicBezTo>
                  <a:cubicBezTo>
                    <a:pt x="34" y="44"/>
                    <a:pt x="35" y="43"/>
                    <a:pt x="37" y="42"/>
                  </a:cubicBezTo>
                  <a:cubicBezTo>
                    <a:pt x="38" y="41"/>
                    <a:pt x="41" y="41"/>
                    <a:pt x="42" y="42"/>
                  </a:cubicBezTo>
                  <a:cubicBezTo>
                    <a:pt x="43" y="43"/>
                    <a:pt x="38" y="44"/>
                    <a:pt x="38" y="44"/>
                  </a:cubicBezTo>
                  <a:cubicBezTo>
                    <a:pt x="37" y="44"/>
                    <a:pt x="38" y="44"/>
                    <a:pt x="38" y="45"/>
                  </a:cubicBezTo>
                  <a:cubicBezTo>
                    <a:pt x="38" y="46"/>
                    <a:pt x="36" y="45"/>
                    <a:pt x="36" y="45"/>
                  </a:cubicBezTo>
                  <a:cubicBezTo>
                    <a:pt x="35" y="45"/>
                    <a:pt x="34" y="46"/>
                    <a:pt x="32" y="46"/>
                  </a:cubicBezTo>
                  <a:cubicBezTo>
                    <a:pt x="30" y="46"/>
                    <a:pt x="26" y="47"/>
                    <a:pt x="24" y="46"/>
                  </a:cubicBezTo>
                  <a:cubicBezTo>
                    <a:pt x="22" y="45"/>
                    <a:pt x="25" y="43"/>
                    <a:pt x="24" y="42"/>
                  </a:cubicBezTo>
                  <a:cubicBezTo>
                    <a:pt x="23" y="42"/>
                    <a:pt x="21" y="42"/>
                    <a:pt x="20" y="43"/>
                  </a:cubicBezTo>
                  <a:cubicBezTo>
                    <a:pt x="19" y="43"/>
                    <a:pt x="17" y="43"/>
                    <a:pt x="16" y="43"/>
                  </a:cubicBezTo>
                  <a:cubicBezTo>
                    <a:pt x="14" y="44"/>
                    <a:pt x="15" y="46"/>
                    <a:pt x="15" y="46"/>
                  </a:cubicBezTo>
                  <a:cubicBezTo>
                    <a:pt x="13" y="46"/>
                    <a:pt x="11" y="45"/>
                    <a:pt x="9" y="46"/>
                  </a:cubicBezTo>
                  <a:cubicBezTo>
                    <a:pt x="8" y="47"/>
                    <a:pt x="6" y="48"/>
                    <a:pt x="5" y="49"/>
                  </a:cubicBezTo>
                  <a:cubicBezTo>
                    <a:pt x="0" y="52"/>
                    <a:pt x="12" y="52"/>
                    <a:pt x="12" y="53"/>
                  </a:cubicBezTo>
                  <a:cubicBezTo>
                    <a:pt x="11" y="54"/>
                    <a:pt x="8" y="54"/>
                    <a:pt x="10" y="55"/>
                  </a:cubicBezTo>
                  <a:cubicBezTo>
                    <a:pt x="11" y="56"/>
                    <a:pt x="11" y="58"/>
                    <a:pt x="12" y="58"/>
                  </a:cubicBezTo>
                  <a:cubicBezTo>
                    <a:pt x="16" y="59"/>
                    <a:pt x="19" y="58"/>
                    <a:pt x="23" y="58"/>
                  </a:cubicBezTo>
                  <a:cubicBezTo>
                    <a:pt x="24" y="59"/>
                    <a:pt x="25" y="59"/>
                    <a:pt x="26" y="59"/>
                  </a:cubicBezTo>
                  <a:cubicBezTo>
                    <a:pt x="28" y="59"/>
                    <a:pt x="27" y="59"/>
                    <a:pt x="29" y="60"/>
                  </a:cubicBezTo>
                  <a:cubicBezTo>
                    <a:pt x="29" y="60"/>
                    <a:pt x="31" y="58"/>
                    <a:pt x="32" y="58"/>
                  </a:cubicBezTo>
                  <a:cubicBezTo>
                    <a:pt x="33" y="57"/>
                    <a:pt x="34" y="57"/>
                    <a:pt x="35" y="57"/>
                  </a:cubicBezTo>
                  <a:cubicBezTo>
                    <a:pt x="36" y="56"/>
                    <a:pt x="37" y="55"/>
                    <a:pt x="37" y="55"/>
                  </a:cubicBezTo>
                  <a:cubicBezTo>
                    <a:pt x="38" y="56"/>
                    <a:pt x="39" y="57"/>
                    <a:pt x="38" y="58"/>
                  </a:cubicBezTo>
                  <a:cubicBezTo>
                    <a:pt x="37" y="59"/>
                    <a:pt x="36" y="59"/>
                    <a:pt x="38" y="61"/>
                  </a:cubicBezTo>
                  <a:cubicBezTo>
                    <a:pt x="40" y="65"/>
                    <a:pt x="38" y="68"/>
                    <a:pt x="33" y="67"/>
                  </a:cubicBezTo>
                  <a:cubicBezTo>
                    <a:pt x="33" y="67"/>
                    <a:pt x="32" y="66"/>
                    <a:pt x="31" y="67"/>
                  </a:cubicBezTo>
                  <a:cubicBezTo>
                    <a:pt x="30" y="68"/>
                    <a:pt x="29" y="70"/>
                    <a:pt x="28" y="70"/>
                  </a:cubicBezTo>
                  <a:cubicBezTo>
                    <a:pt x="26" y="71"/>
                    <a:pt x="20" y="68"/>
                    <a:pt x="21" y="71"/>
                  </a:cubicBezTo>
                  <a:cubicBezTo>
                    <a:pt x="21" y="71"/>
                    <a:pt x="18" y="73"/>
                    <a:pt x="19" y="73"/>
                  </a:cubicBezTo>
                  <a:cubicBezTo>
                    <a:pt x="19" y="73"/>
                    <a:pt x="20" y="73"/>
                    <a:pt x="20" y="73"/>
                  </a:cubicBezTo>
                  <a:cubicBezTo>
                    <a:pt x="21" y="74"/>
                    <a:pt x="18" y="75"/>
                    <a:pt x="17" y="76"/>
                  </a:cubicBezTo>
                  <a:cubicBezTo>
                    <a:pt x="16" y="76"/>
                    <a:pt x="15" y="77"/>
                    <a:pt x="15" y="78"/>
                  </a:cubicBezTo>
                  <a:cubicBezTo>
                    <a:pt x="14" y="80"/>
                    <a:pt x="16" y="80"/>
                    <a:pt x="14" y="81"/>
                  </a:cubicBezTo>
                  <a:cubicBezTo>
                    <a:pt x="12" y="82"/>
                    <a:pt x="14" y="84"/>
                    <a:pt x="15" y="85"/>
                  </a:cubicBezTo>
                  <a:cubicBezTo>
                    <a:pt x="15" y="86"/>
                    <a:pt x="18" y="81"/>
                    <a:pt x="19" y="81"/>
                  </a:cubicBezTo>
                  <a:cubicBezTo>
                    <a:pt x="19" y="81"/>
                    <a:pt x="17" y="84"/>
                    <a:pt x="17" y="84"/>
                  </a:cubicBezTo>
                  <a:cubicBezTo>
                    <a:pt x="16" y="85"/>
                    <a:pt x="19" y="87"/>
                    <a:pt x="20" y="87"/>
                  </a:cubicBezTo>
                  <a:cubicBezTo>
                    <a:pt x="21" y="88"/>
                    <a:pt x="21" y="89"/>
                    <a:pt x="22" y="88"/>
                  </a:cubicBezTo>
                  <a:cubicBezTo>
                    <a:pt x="23" y="87"/>
                    <a:pt x="24" y="86"/>
                    <a:pt x="24" y="86"/>
                  </a:cubicBezTo>
                  <a:cubicBezTo>
                    <a:pt x="24" y="87"/>
                    <a:pt x="25" y="89"/>
                    <a:pt x="26" y="89"/>
                  </a:cubicBezTo>
                  <a:cubicBezTo>
                    <a:pt x="24" y="90"/>
                    <a:pt x="23" y="89"/>
                    <a:pt x="22" y="89"/>
                  </a:cubicBezTo>
                  <a:cubicBezTo>
                    <a:pt x="21" y="90"/>
                    <a:pt x="20" y="87"/>
                    <a:pt x="19" y="87"/>
                  </a:cubicBezTo>
                  <a:cubicBezTo>
                    <a:pt x="18" y="87"/>
                    <a:pt x="16" y="90"/>
                    <a:pt x="18" y="91"/>
                  </a:cubicBezTo>
                  <a:cubicBezTo>
                    <a:pt x="20" y="92"/>
                    <a:pt x="20" y="93"/>
                    <a:pt x="22" y="94"/>
                  </a:cubicBezTo>
                  <a:cubicBezTo>
                    <a:pt x="23" y="96"/>
                    <a:pt x="25" y="95"/>
                    <a:pt x="27" y="95"/>
                  </a:cubicBezTo>
                  <a:cubicBezTo>
                    <a:pt x="28" y="94"/>
                    <a:pt x="30" y="95"/>
                    <a:pt x="30" y="93"/>
                  </a:cubicBezTo>
                  <a:cubicBezTo>
                    <a:pt x="30" y="91"/>
                    <a:pt x="31" y="88"/>
                    <a:pt x="33" y="89"/>
                  </a:cubicBezTo>
                  <a:cubicBezTo>
                    <a:pt x="33" y="88"/>
                    <a:pt x="31" y="92"/>
                    <a:pt x="31" y="93"/>
                  </a:cubicBezTo>
                  <a:cubicBezTo>
                    <a:pt x="31" y="94"/>
                    <a:pt x="35" y="97"/>
                    <a:pt x="34" y="98"/>
                  </a:cubicBezTo>
                  <a:cubicBezTo>
                    <a:pt x="32" y="100"/>
                    <a:pt x="35" y="101"/>
                    <a:pt x="35" y="101"/>
                  </a:cubicBezTo>
                  <a:cubicBezTo>
                    <a:pt x="34" y="101"/>
                    <a:pt x="32" y="104"/>
                    <a:pt x="32" y="104"/>
                  </a:cubicBezTo>
                  <a:cubicBezTo>
                    <a:pt x="33" y="105"/>
                    <a:pt x="38" y="102"/>
                    <a:pt x="38" y="102"/>
                  </a:cubicBezTo>
                  <a:cubicBezTo>
                    <a:pt x="38" y="103"/>
                    <a:pt x="37" y="103"/>
                    <a:pt x="37" y="104"/>
                  </a:cubicBezTo>
                  <a:cubicBezTo>
                    <a:pt x="37" y="104"/>
                    <a:pt x="39" y="102"/>
                    <a:pt x="40" y="101"/>
                  </a:cubicBezTo>
                  <a:cubicBezTo>
                    <a:pt x="41" y="101"/>
                    <a:pt x="45" y="102"/>
                    <a:pt x="45" y="103"/>
                  </a:cubicBezTo>
                  <a:cubicBezTo>
                    <a:pt x="46" y="104"/>
                    <a:pt x="48" y="107"/>
                    <a:pt x="48" y="105"/>
                  </a:cubicBezTo>
                  <a:cubicBezTo>
                    <a:pt x="48" y="104"/>
                    <a:pt x="50" y="100"/>
                    <a:pt x="50" y="100"/>
                  </a:cubicBezTo>
                  <a:cubicBezTo>
                    <a:pt x="50" y="99"/>
                    <a:pt x="53" y="102"/>
                    <a:pt x="53" y="101"/>
                  </a:cubicBezTo>
                  <a:cubicBezTo>
                    <a:pt x="53" y="101"/>
                    <a:pt x="50" y="101"/>
                    <a:pt x="50" y="102"/>
                  </a:cubicBezTo>
                  <a:cubicBezTo>
                    <a:pt x="50" y="104"/>
                    <a:pt x="53" y="104"/>
                    <a:pt x="54" y="103"/>
                  </a:cubicBezTo>
                  <a:cubicBezTo>
                    <a:pt x="55" y="102"/>
                    <a:pt x="56" y="103"/>
                    <a:pt x="57" y="102"/>
                  </a:cubicBezTo>
                  <a:cubicBezTo>
                    <a:pt x="57" y="102"/>
                    <a:pt x="59" y="100"/>
                    <a:pt x="59" y="100"/>
                  </a:cubicBezTo>
                  <a:cubicBezTo>
                    <a:pt x="59" y="100"/>
                    <a:pt x="57" y="103"/>
                    <a:pt x="56" y="104"/>
                  </a:cubicBezTo>
                  <a:cubicBezTo>
                    <a:pt x="56" y="105"/>
                    <a:pt x="56" y="105"/>
                    <a:pt x="55" y="106"/>
                  </a:cubicBezTo>
                  <a:cubicBezTo>
                    <a:pt x="55" y="107"/>
                    <a:pt x="56" y="106"/>
                    <a:pt x="56" y="107"/>
                  </a:cubicBezTo>
                  <a:cubicBezTo>
                    <a:pt x="56" y="107"/>
                    <a:pt x="55" y="108"/>
                    <a:pt x="54" y="109"/>
                  </a:cubicBezTo>
                  <a:cubicBezTo>
                    <a:pt x="54" y="111"/>
                    <a:pt x="54" y="111"/>
                    <a:pt x="55" y="112"/>
                  </a:cubicBezTo>
                  <a:cubicBezTo>
                    <a:pt x="55" y="112"/>
                    <a:pt x="52" y="114"/>
                    <a:pt x="51" y="114"/>
                  </a:cubicBezTo>
                  <a:cubicBezTo>
                    <a:pt x="50" y="116"/>
                    <a:pt x="49" y="117"/>
                    <a:pt x="47" y="118"/>
                  </a:cubicBezTo>
                  <a:cubicBezTo>
                    <a:pt x="45" y="118"/>
                    <a:pt x="43" y="120"/>
                    <a:pt x="42" y="121"/>
                  </a:cubicBezTo>
                  <a:cubicBezTo>
                    <a:pt x="41" y="121"/>
                    <a:pt x="41" y="122"/>
                    <a:pt x="40" y="122"/>
                  </a:cubicBezTo>
                  <a:cubicBezTo>
                    <a:pt x="40" y="123"/>
                    <a:pt x="41" y="124"/>
                    <a:pt x="41" y="124"/>
                  </a:cubicBezTo>
                  <a:cubicBezTo>
                    <a:pt x="40" y="125"/>
                    <a:pt x="37" y="124"/>
                    <a:pt x="36" y="124"/>
                  </a:cubicBezTo>
                  <a:cubicBezTo>
                    <a:pt x="33" y="124"/>
                    <a:pt x="32" y="125"/>
                    <a:pt x="30" y="127"/>
                  </a:cubicBezTo>
                  <a:cubicBezTo>
                    <a:pt x="29" y="128"/>
                    <a:pt x="30" y="130"/>
                    <a:pt x="31" y="129"/>
                  </a:cubicBezTo>
                  <a:cubicBezTo>
                    <a:pt x="33" y="128"/>
                    <a:pt x="35" y="125"/>
                    <a:pt x="36" y="126"/>
                  </a:cubicBezTo>
                  <a:cubicBezTo>
                    <a:pt x="36" y="125"/>
                    <a:pt x="35" y="129"/>
                    <a:pt x="38" y="126"/>
                  </a:cubicBezTo>
                  <a:cubicBezTo>
                    <a:pt x="38" y="126"/>
                    <a:pt x="40" y="129"/>
                    <a:pt x="41" y="127"/>
                  </a:cubicBezTo>
                  <a:cubicBezTo>
                    <a:pt x="41" y="126"/>
                    <a:pt x="40" y="126"/>
                    <a:pt x="41" y="126"/>
                  </a:cubicBezTo>
                  <a:cubicBezTo>
                    <a:pt x="42" y="125"/>
                    <a:pt x="42" y="125"/>
                    <a:pt x="43" y="125"/>
                  </a:cubicBezTo>
                  <a:cubicBezTo>
                    <a:pt x="44" y="125"/>
                    <a:pt x="44" y="125"/>
                    <a:pt x="45" y="124"/>
                  </a:cubicBezTo>
                  <a:cubicBezTo>
                    <a:pt x="46" y="123"/>
                    <a:pt x="48" y="123"/>
                    <a:pt x="50" y="122"/>
                  </a:cubicBezTo>
                  <a:cubicBezTo>
                    <a:pt x="53" y="121"/>
                    <a:pt x="49" y="121"/>
                    <a:pt x="51" y="120"/>
                  </a:cubicBezTo>
                  <a:cubicBezTo>
                    <a:pt x="52" y="119"/>
                    <a:pt x="53" y="118"/>
                    <a:pt x="54" y="118"/>
                  </a:cubicBezTo>
                  <a:cubicBezTo>
                    <a:pt x="56" y="117"/>
                    <a:pt x="58" y="116"/>
                    <a:pt x="59" y="116"/>
                  </a:cubicBezTo>
                  <a:cubicBezTo>
                    <a:pt x="62" y="114"/>
                    <a:pt x="60" y="115"/>
                    <a:pt x="60" y="113"/>
                  </a:cubicBezTo>
                  <a:cubicBezTo>
                    <a:pt x="60" y="113"/>
                    <a:pt x="68" y="109"/>
                    <a:pt x="69" y="108"/>
                  </a:cubicBezTo>
                  <a:cubicBezTo>
                    <a:pt x="70" y="108"/>
                    <a:pt x="72" y="108"/>
                    <a:pt x="72" y="107"/>
                  </a:cubicBezTo>
                  <a:cubicBezTo>
                    <a:pt x="72" y="104"/>
                    <a:pt x="73" y="105"/>
                    <a:pt x="75" y="104"/>
                  </a:cubicBezTo>
                  <a:cubicBezTo>
                    <a:pt x="78" y="102"/>
                    <a:pt x="69" y="101"/>
                    <a:pt x="73" y="97"/>
                  </a:cubicBezTo>
                  <a:cubicBezTo>
                    <a:pt x="75" y="96"/>
                    <a:pt x="77" y="96"/>
                    <a:pt x="78" y="95"/>
                  </a:cubicBezTo>
                  <a:cubicBezTo>
                    <a:pt x="79" y="94"/>
                    <a:pt x="79" y="91"/>
                    <a:pt x="77" y="91"/>
                  </a:cubicBezTo>
                  <a:cubicBezTo>
                    <a:pt x="79" y="91"/>
                    <a:pt x="79" y="92"/>
                    <a:pt x="81" y="91"/>
                  </a:cubicBezTo>
                  <a:cubicBezTo>
                    <a:pt x="82" y="90"/>
                    <a:pt x="83" y="88"/>
                    <a:pt x="85" y="87"/>
                  </a:cubicBezTo>
                  <a:cubicBezTo>
                    <a:pt x="86" y="86"/>
                    <a:pt x="88" y="84"/>
                    <a:pt x="89" y="84"/>
                  </a:cubicBezTo>
                  <a:cubicBezTo>
                    <a:pt x="90" y="84"/>
                    <a:pt x="95" y="84"/>
                    <a:pt x="94" y="86"/>
                  </a:cubicBezTo>
                  <a:cubicBezTo>
                    <a:pt x="93" y="87"/>
                    <a:pt x="91" y="85"/>
                    <a:pt x="89" y="86"/>
                  </a:cubicBezTo>
                  <a:cubicBezTo>
                    <a:pt x="87" y="87"/>
                    <a:pt x="87" y="88"/>
                    <a:pt x="86" y="90"/>
                  </a:cubicBezTo>
                  <a:cubicBezTo>
                    <a:pt x="86" y="92"/>
                    <a:pt x="84" y="94"/>
                    <a:pt x="84" y="96"/>
                  </a:cubicBezTo>
                  <a:cubicBezTo>
                    <a:pt x="83" y="97"/>
                    <a:pt x="87" y="96"/>
                    <a:pt x="87" y="97"/>
                  </a:cubicBezTo>
                  <a:cubicBezTo>
                    <a:pt x="86" y="97"/>
                    <a:pt x="81" y="99"/>
                    <a:pt x="85" y="99"/>
                  </a:cubicBezTo>
                  <a:cubicBezTo>
                    <a:pt x="88" y="99"/>
                    <a:pt x="90" y="97"/>
                    <a:pt x="93" y="96"/>
                  </a:cubicBezTo>
                  <a:cubicBezTo>
                    <a:pt x="95" y="94"/>
                    <a:pt x="97" y="94"/>
                    <a:pt x="99" y="93"/>
                  </a:cubicBezTo>
                  <a:cubicBezTo>
                    <a:pt x="103" y="92"/>
                    <a:pt x="101" y="90"/>
                    <a:pt x="101" y="88"/>
                  </a:cubicBezTo>
                  <a:cubicBezTo>
                    <a:pt x="100" y="84"/>
                    <a:pt x="109" y="87"/>
                    <a:pt x="111" y="88"/>
                  </a:cubicBezTo>
                  <a:cubicBezTo>
                    <a:pt x="113" y="88"/>
                    <a:pt x="114" y="90"/>
                    <a:pt x="116" y="91"/>
                  </a:cubicBezTo>
                  <a:cubicBezTo>
                    <a:pt x="116" y="91"/>
                    <a:pt x="118" y="88"/>
                    <a:pt x="119" y="89"/>
                  </a:cubicBezTo>
                  <a:cubicBezTo>
                    <a:pt x="119" y="89"/>
                    <a:pt x="119" y="91"/>
                    <a:pt x="119" y="92"/>
                  </a:cubicBezTo>
                  <a:cubicBezTo>
                    <a:pt x="121" y="93"/>
                    <a:pt x="122" y="93"/>
                    <a:pt x="123" y="93"/>
                  </a:cubicBezTo>
                  <a:cubicBezTo>
                    <a:pt x="126" y="93"/>
                    <a:pt x="129" y="92"/>
                    <a:pt x="131" y="93"/>
                  </a:cubicBezTo>
                  <a:cubicBezTo>
                    <a:pt x="132" y="93"/>
                    <a:pt x="133" y="94"/>
                    <a:pt x="134" y="93"/>
                  </a:cubicBezTo>
                  <a:cubicBezTo>
                    <a:pt x="135" y="93"/>
                    <a:pt x="135" y="94"/>
                    <a:pt x="136" y="95"/>
                  </a:cubicBezTo>
                  <a:cubicBezTo>
                    <a:pt x="137" y="95"/>
                    <a:pt x="139" y="96"/>
                    <a:pt x="140" y="96"/>
                  </a:cubicBezTo>
                  <a:cubicBezTo>
                    <a:pt x="142" y="96"/>
                    <a:pt x="143" y="94"/>
                    <a:pt x="144" y="94"/>
                  </a:cubicBezTo>
                  <a:cubicBezTo>
                    <a:pt x="146" y="93"/>
                    <a:pt x="145" y="96"/>
                    <a:pt x="145" y="96"/>
                  </a:cubicBezTo>
                  <a:cubicBezTo>
                    <a:pt x="144" y="97"/>
                    <a:pt x="144" y="97"/>
                    <a:pt x="145" y="98"/>
                  </a:cubicBezTo>
                  <a:cubicBezTo>
                    <a:pt x="148" y="99"/>
                    <a:pt x="150" y="100"/>
                    <a:pt x="152" y="101"/>
                  </a:cubicBezTo>
                  <a:cubicBezTo>
                    <a:pt x="154" y="103"/>
                    <a:pt x="156" y="105"/>
                    <a:pt x="158" y="106"/>
                  </a:cubicBezTo>
                  <a:cubicBezTo>
                    <a:pt x="159" y="106"/>
                    <a:pt x="160" y="105"/>
                    <a:pt x="161" y="105"/>
                  </a:cubicBezTo>
                  <a:cubicBezTo>
                    <a:pt x="162" y="104"/>
                    <a:pt x="160" y="103"/>
                    <a:pt x="160" y="102"/>
                  </a:cubicBezTo>
                  <a:cubicBezTo>
                    <a:pt x="160" y="101"/>
                    <a:pt x="163" y="103"/>
                    <a:pt x="163" y="103"/>
                  </a:cubicBezTo>
                  <a:cubicBezTo>
                    <a:pt x="163" y="104"/>
                    <a:pt x="166" y="106"/>
                    <a:pt x="167" y="105"/>
                  </a:cubicBezTo>
                  <a:cubicBezTo>
                    <a:pt x="167" y="105"/>
                    <a:pt x="165" y="99"/>
                    <a:pt x="165" y="99"/>
                  </a:cubicBezTo>
                  <a:cubicBezTo>
                    <a:pt x="166" y="99"/>
                    <a:pt x="168" y="104"/>
                    <a:pt x="169" y="104"/>
                  </a:cubicBezTo>
                  <a:cubicBezTo>
                    <a:pt x="169" y="105"/>
                    <a:pt x="170" y="107"/>
                    <a:pt x="171" y="107"/>
                  </a:cubicBezTo>
                  <a:cubicBezTo>
                    <a:pt x="172" y="107"/>
                    <a:pt x="173" y="105"/>
                    <a:pt x="173" y="105"/>
                  </a:cubicBezTo>
                  <a:cubicBezTo>
                    <a:pt x="171" y="106"/>
                    <a:pt x="177" y="110"/>
                    <a:pt x="177" y="111"/>
                  </a:cubicBezTo>
                  <a:cubicBezTo>
                    <a:pt x="176" y="111"/>
                    <a:pt x="176" y="111"/>
                    <a:pt x="176" y="111"/>
                  </a:cubicBezTo>
                  <a:cubicBezTo>
                    <a:pt x="175" y="112"/>
                    <a:pt x="177" y="112"/>
                    <a:pt x="177" y="113"/>
                  </a:cubicBezTo>
                  <a:cubicBezTo>
                    <a:pt x="177" y="113"/>
                    <a:pt x="175" y="114"/>
                    <a:pt x="176" y="114"/>
                  </a:cubicBezTo>
                  <a:cubicBezTo>
                    <a:pt x="177" y="115"/>
                    <a:pt x="178" y="116"/>
                    <a:pt x="179" y="117"/>
                  </a:cubicBezTo>
                  <a:cubicBezTo>
                    <a:pt x="181" y="119"/>
                    <a:pt x="182" y="120"/>
                    <a:pt x="184" y="121"/>
                  </a:cubicBezTo>
                  <a:cubicBezTo>
                    <a:pt x="184" y="121"/>
                    <a:pt x="182" y="125"/>
                    <a:pt x="183" y="125"/>
                  </a:cubicBezTo>
                  <a:cubicBezTo>
                    <a:pt x="184" y="126"/>
                    <a:pt x="184" y="124"/>
                    <a:pt x="184" y="124"/>
                  </a:cubicBezTo>
                  <a:cubicBezTo>
                    <a:pt x="185" y="123"/>
                    <a:pt x="185" y="126"/>
                    <a:pt x="186" y="127"/>
                  </a:cubicBezTo>
                  <a:cubicBezTo>
                    <a:pt x="186" y="127"/>
                    <a:pt x="186" y="126"/>
                    <a:pt x="186" y="125"/>
                  </a:cubicBezTo>
                  <a:cubicBezTo>
                    <a:pt x="186" y="127"/>
                    <a:pt x="192" y="130"/>
                    <a:pt x="193" y="127"/>
                  </a:cubicBezTo>
                  <a:cubicBezTo>
                    <a:pt x="193" y="127"/>
                    <a:pt x="193" y="128"/>
                    <a:pt x="193" y="128"/>
                  </a:cubicBezTo>
                  <a:cubicBezTo>
                    <a:pt x="193" y="128"/>
                    <a:pt x="194" y="127"/>
                    <a:pt x="194" y="126"/>
                  </a:cubicBezTo>
                  <a:cubicBezTo>
                    <a:pt x="193" y="126"/>
                    <a:pt x="194" y="127"/>
                    <a:pt x="194" y="1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2" name="Freeform 641">
              <a:extLst>
                <a:ext uri="{FF2B5EF4-FFF2-40B4-BE49-F238E27FC236}">
                  <a16:creationId xmlns:a16="http://schemas.microsoft.com/office/drawing/2014/main" id="{E519C6D6-A6C3-5645-A0C8-B90F11D6A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086" y="6516489"/>
              <a:ext cx="2697455" cy="1337930"/>
            </a:xfrm>
            <a:custGeom>
              <a:avLst/>
              <a:gdLst>
                <a:gd name="T0" fmla="*/ 84 w 289"/>
                <a:gd name="T1" fmla="*/ 106 h 143"/>
                <a:gd name="T2" fmla="*/ 105 w 289"/>
                <a:gd name="T3" fmla="*/ 119 h 143"/>
                <a:gd name="T4" fmla="*/ 125 w 289"/>
                <a:gd name="T5" fmla="*/ 127 h 143"/>
                <a:gd name="T6" fmla="*/ 137 w 289"/>
                <a:gd name="T7" fmla="*/ 127 h 143"/>
                <a:gd name="T8" fmla="*/ 149 w 289"/>
                <a:gd name="T9" fmla="*/ 119 h 143"/>
                <a:gd name="T10" fmla="*/ 162 w 289"/>
                <a:gd name="T11" fmla="*/ 118 h 143"/>
                <a:gd name="T12" fmla="*/ 177 w 289"/>
                <a:gd name="T13" fmla="*/ 119 h 143"/>
                <a:gd name="T14" fmla="*/ 171 w 289"/>
                <a:gd name="T15" fmla="*/ 113 h 143"/>
                <a:gd name="T16" fmla="*/ 186 w 289"/>
                <a:gd name="T17" fmla="*/ 113 h 143"/>
                <a:gd name="T18" fmla="*/ 209 w 289"/>
                <a:gd name="T19" fmla="*/ 122 h 143"/>
                <a:gd name="T20" fmla="*/ 213 w 289"/>
                <a:gd name="T21" fmla="*/ 133 h 143"/>
                <a:gd name="T22" fmla="*/ 220 w 289"/>
                <a:gd name="T23" fmla="*/ 143 h 143"/>
                <a:gd name="T24" fmla="*/ 215 w 289"/>
                <a:gd name="T25" fmla="*/ 108 h 143"/>
                <a:gd name="T26" fmla="*/ 234 w 289"/>
                <a:gd name="T27" fmla="*/ 92 h 143"/>
                <a:gd name="T28" fmla="*/ 239 w 289"/>
                <a:gd name="T29" fmla="*/ 86 h 143"/>
                <a:gd name="T30" fmla="*/ 244 w 289"/>
                <a:gd name="T31" fmla="*/ 82 h 143"/>
                <a:gd name="T32" fmla="*/ 242 w 289"/>
                <a:gd name="T33" fmla="*/ 78 h 143"/>
                <a:gd name="T34" fmla="*/ 238 w 289"/>
                <a:gd name="T35" fmla="*/ 71 h 143"/>
                <a:gd name="T36" fmla="*/ 239 w 289"/>
                <a:gd name="T37" fmla="*/ 69 h 143"/>
                <a:gd name="T38" fmla="*/ 242 w 289"/>
                <a:gd name="T39" fmla="*/ 75 h 143"/>
                <a:gd name="T40" fmla="*/ 246 w 289"/>
                <a:gd name="T41" fmla="*/ 62 h 143"/>
                <a:gd name="T42" fmla="*/ 253 w 289"/>
                <a:gd name="T43" fmla="*/ 52 h 143"/>
                <a:gd name="T44" fmla="*/ 265 w 289"/>
                <a:gd name="T45" fmla="*/ 48 h 143"/>
                <a:gd name="T46" fmla="*/ 271 w 289"/>
                <a:gd name="T47" fmla="*/ 48 h 143"/>
                <a:gd name="T48" fmla="*/ 274 w 289"/>
                <a:gd name="T49" fmla="*/ 35 h 143"/>
                <a:gd name="T50" fmla="*/ 288 w 289"/>
                <a:gd name="T51" fmla="*/ 28 h 143"/>
                <a:gd name="T52" fmla="*/ 276 w 289"/>
                <a:gd name="T53" fmla="*/ 13 h 143"/>
                <a:gd name="T54" fmla="*/ 264 w 289"/>
                <a:gd name="T55" fmla="*/ 28 h 143"/>
                <a:gd name="T56" fmla="*/ 237 w 289"/>
                <a:gd name="T57" fmla="*/ 39 h 143"/>
                <a:gd name="T58" fmla="*/ 224 w 289"/>
                <a:gd name="T59" fmla="*/ 45 h 143"/>
                <a:gd name="T60" fmla="*/ 208 w 289"/>
                <a:gd name="T61" fmla="*/ 44 h 143"/>
                <a:gd name="T62" fmla="*/ 203 w 289"/>
                <a:gd name="T63" fmla="*/ 36 h 143"/>
                <a:gd name="T64" fmla="*/ 196 w 289"/>
                <a:gd name="T65" fmla="*/ 28 h 143"/>
                <a:gd name="T66" fmla="*/ 185 w 289"/>
                <a:gd name="T67" fmla="*/ 48 h 143"/>
                <a:gd name="T68" fmla="*/ 187 w 289"/>
                <a:gd name="T69" fmla="*/ 25 h 143"/>
                <a:gd name="T70" fmla="*/ 196 w 289"/>
                <a:gd name="T71" fmla="*/ 17 h 143"/>
                <a:gd name="T72" fmla="*/ 184 w 289"/>
                <a:gd name="T73" fmla="*/ 13 h 143"/>
                <a:gd name="T74" fmla="*/ 165 w 289"/>
                <a:gd name="T75" fmla="*/ 15 h 143"/>
                <a:gd name="T76" fmla="*/ 158 w 289"/>
                <a:gd name="T77" fmla="*/ 5 h 143"/>
                <a:gd name="T78" fmla="*/ 147 w 289"/>
                <a:gd name="T79" fmla="*/ 4 h 143"/>
                <a:gd name="T80" fmla="*/ 30 w 289"/>
                <a:gd name="T81" fmla="*/ 4 h 143"/>
                <a:gd name="T82" fmla="*/ 7 w 289"/>
                <a:gd name="T83" fmla="*/ 9 h 143"/>
                <a:gd name="T84" fmla="*/ 8 w 289"/>
                <a:gd name="T85" fmla="*/ 21 h 143"/>
                <a:gd name="T86" fmla="*/ 2 w 289"/>
                <a:gd name="T87" fmla="*/ 40 h 143"/>
                <a:gd name="T88" fmla="*/ 5 w 289"/>
                <a:gd name="T89" fmla="*/ 63 h 143"/>
                <a:gd name="T90" fmla="*/ 12 w 289"/>
                <a:gd name="T91" fmla="*/ 73 h 143"/>
                <a:gd name="T92" fmla="*/ 21 w 289"/>
                <a:gd name="T93" fmla="*/ 88 h 143"/>
                <a:gd name="T94" fmla="*/ 39 w 289"/>
                <a:gd name="T95" fmla="*/ 10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9" h="143">
                  <a:moveTo>
                    <a:pt x="68" y="108"/>
                  </a:moveTo>
                  <a:cubicBezTo>
                    <a:pt x="71" y="108"/>
                    <a:pt x="74" y="108"/>
                    <a:pt x="78" y="108"/>
                  </a:cubicBezTo>
                  <a:cubicBezTo>
                    <a:pt x="79" y="108"/>
                    <a:pt x="81" y="108"/>
                    <a:pt x="82" y="108"/>
                  </a:cubicBezTo>
                  <a:cubicBezTo>
                    <a:pt x="83" y="108"/>
                    <a:pt x="83" y="106"/>
                    <a:pt x="84" y="106"/>
                  </a:cubicBezTo>
                  <a:cubicBezTo>
                    <a:pt x="85" y="105"/>
                    <a:pt x="91" y="105"/>
                    <a:pt x="91" y="106"/>
                  </a:cubicBezTo>
                  <a:cubicBezTo>
                    <a:pt x="94" y="108"/>
                    <a:pt x="97" y="110"/>
                    <a:pt x="100" y="112"/>
                  </a:cubicBezTo>
                  <a:cubicBezTo>
                    <a:pt x="100" y="112"/>
                    <a:pt x="101" y="115"/>
                    <a:pt x="101" y="116"/>
                  </a:cubicBezTo>
                  <a:cubicBezTo>
                    <a:pt x="102" y="118"/>
                    <a:pt x="102" y="118"/>
                    <a:pt x="105" y="119"/>
                  </a:cubicBezTo>
                  <a:cubicBezTo>
                    <a:pt x="107" y="120"/>
                    <a:pt x="108" y="121"/>
                    <a:pt x="109" y="119"/>
                  </a:cubicBezTo>
                  <a:cubicBezTo>
                    <a:pt x="110" y="116"/>
                    <a:pt x="111" y="116"/>
                    <a:pt x="114" y="117"/>
                  </a:cubicBezTo>
                  <a:cubicBezTo>
                    <a:pt x="116" y="117"/>
                    <a:pt x="119" y="118"/>
                    <a:pt x="119" y="120"/>
                  </a:cubicBezTo>
                  <a:cubicBezTo>
                    <a:pt x="121" y="123"/>
                    <a:pt x="123" y="124"/>
                    <a:pt x="125" y="127"/>
                  </a:cubicBezTo>
                  <a:cubicBezTo>
                    <a:pt x="127" y="129"/>
                    <a:pt x="126" y="133"/>
                    <a:pt x="129" y="134"/>
                  </a:cubicBezTo>
                  <a:cubicBezTo>
                    <a:pt x="131" y="136"/>
                    <a:pt x="135" y="136"/>
                    <a:pt x="137" y="137"/>
                  </a:cubicBezTo>
                  <a:cubicBezTo>
                    <a:pt x="137" y="136"/>
                    <a:pt x="135" y="129"/>
                    <a:pt x="135" y="129"/>
                  </a:cubicBezTo>
                  <a:cubicBezTo>
                    <a:pt x="137" y="130"/>
                    <a:pt x="136" y="127"/>
                    <a:pt x="137" y="127"/>
                  </a:cubicBezTo>
                  <a:cubicBezTo>
                    <a:pt x="137" y="126"/>
                    <a:pt x="139" y="126"/>
                    <a:pt x="140" y="125"/>
                  </a:cubicBezTo>
                  <a:cubicBezTo>
                    <a:pt x="141" y="125"/>
                    <a:pt x="142" y="122"/>
                    <a:pt x="142" y="122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47" y="121"/>
                    <a:pt x="148" y="121"/>
                    <a:pt x="149" y="119"/>
                  </a:cubicBezTo>
                  <a:cubicBezTo>
                    <a:pt x="151" y="118"/>
                    <a:pt x="148" y="118"/>
                    <a:pt x="148" y="117"/>
                  </a:cubicBezTo>
                  <a:cubicBezTo>
                    <a:pt x="148" y="117"/>
                    <a:pt x="151" y="118"/>
                    <a:pt x="152" y="117"/>
                  </a:cubicBezTo>
                  <a:cubicBezTo>
                    <a:pt x="154" y="116"/>
                    <a:pt x="155" y="116"/>
                    <a:pt x="157" y="116"/>
                  </a:cubicBezTo>
                  <a:cubicBezTo>
                    <a:pt x="159" y="116"/>
                    <a:pt x="160" y="119"/>
                    <a:pt x="162" y="118"/>
                  </a:cubicBezTo>
                  <a:cubicBezTo>
                    <a:pt x="165" y="116"/>
                    <a:pt x="166" y="118"/>
                    <a:pt x="168" y="119"/>
                  </a:cubicBezTo>
                  <a:cubicBezTo>
                    <a:pt x="170" y="120"/>
                    <a:pt x="171" y="118"/>
                    <a:pt x="172" y="118"/>
                  </a:cubicBezTo>
                  <a:cubicBezTo>
                    <a:pt x="173" y="117"/>
                    <a:pt x="176" y="119"/>
                    <a:pt x="176" y="120"/>
                  </a:cubicBezTo>
                  <a:cubicBezTo>
                    <a:pt x="177" y="121"/>
                    <a:pt x="178" y="120"/>
                    <a:pt x="177" y="119"/>
                  </a:cubicBezTo>
                  <a:cubicBezTo>
                    <a:pt x="177" y="119"/>
                    <a:pt x="176" y="118"/>
                    <a:pt x="175" y="118"/>
                  </a:cubicBezTo>
                  <a:cubicBezTo>
                    <a:pt x="174" y="117"/>
                    <a:pt x="176" y="117"/>
                    <a:pt x="176" y="117"/>
                  </a:cubicBezTo>
                  <a:cubicBezTo>
                    <a:pt x="175" y="115"/>
                    <a:pt x="175" y="114"/>
                    <a:pt x="173" y="115"/>
                  </a:cubicBezTo>
                  <a:cubicBezTo>
                    <a:pt x="173" y="115"/>
                    <a:pt x="169" y="115"/>
                    <a:pt x="171" y="113"/>
                  </a:cubicBezTo>
                  <a:cubicBezTo>
                    <a:pt x="173" y="113"/>
                    <a:pt x="174" y="114"/>
                    <a:pt x="175" y="114"/>
                  </a:cubicBezTo>
                  <a:cubicBezTo>
                    <a:pt x="178" y="113"/>
                    <a:pt x="180" y="113"/>
                    <a:pt x="183" y="113"/>
                  </a:cubicBezTo>
                  <a:cubicBezTo>
                    <a:pt x="184" y="113"/>
                    <a:pt x="183" y="113"/>
                    <a:pt x="184" y="114"/>
                  </a:cubicBezTo>
                  <a:cubicBezTo>
                    <a:pt x="184" y="114"/>
                    <a:pt x="185" y="114"/>
                    <a:pt x="186" y="113"/>
                  </a:cubicBezTo>
                  <a:cubicBezTo>
                    <a:pt x="188" y="113"/>
                    <a:pt x="190" y="113"/>
                    <a:pt x="192" y="113"/>
                  </a:cubicBezTo>
                  <a:cubicBezTo>
                    <a:pt x="194" y="113"/>
                    <a:pt x="194" y="115"/>
                    <a:pt x="196" y="116"/>
                  </a:cubicBezTo>
                  <a:cubicBezTo>
                    <a:pt x="198" y="118"/>
                    <a:pt x="200" y="116"/>
                    <a:pt x="202" y="115"/>
                  </a:cubicBezTo>
                  <a:cubicBezTo>
                    <a:pt x="203" y="115"/>
                    <a:pt x="209" y="121"/>
                    <a:pt x="209" y="122"/>
                  </a:cubicBezTo>
                  <a:cubicBezTo>
                    <a:pt x="210" y="123"/>
                    <a:pt x="208" y="125"/>
                    <a:pt x="209" y="126"/>
                  </a:cubicBezTo>
                  <a:cubicBezTo>
                    <a:pt x="210" y="128"/>
                    <a:pt x="209" y="128"/>
                    <a:pt x="210" y="130"/>
                  </a:cubicBezTo>
                  <a:cubicBezTo>
                    <a:pt x="210" y="131"/>
                    <a:pt x="211" y="132"/>
                    <a:pt x="211" y="132"/>
                  </a:cubicBezTo>
                  <a:cubicBezTo>
                    <a:pt x="212" y="132"/>
                    <a:pt x="212" y="133"/>
                    <a:pt x="213" y="133"/>
                  </a:cubicBezTo>
                  <a:cubicBezTo>
                    <a:pt x="214" y="134"/>
                    <a:pt x="213" y="136"/>
                    <a:pt x="214" y="137"/>
                  </a:cubicBezTo>
                  <a:cubicBezTo>
                    <a:pt x="215" y="138"/>
                    <a:pt x="216" y="138"/>
                    <a:pt x="217" y="140"/>
                  </a:cubicBezTo>
                  <a:cubicBezTo>
                    <a:pt x="219" y="143"/>
                    <a:pt x="218" y="140"/>
                    <a:pt x="220" y="141"/>
                  </a:cubicBezTo>
                  <a:cubicBezTo>
                    <a:pt x="220" y="141"/>
                    <a:pt x="220" y="143"/>
                    <a:pt x="220" y="143"/>
                  </a:cubicBezTo>
                  <a:cubicBezTo>
                    <a:pt x="221" y="143"/>
                    <a:pt x="222" y="136"/>
                    <a:pt x="222" y="135"/>
                  </a:cubicBezTo>
                  <a:cubicBezTo>
                    <a:pt x="222" y="132"/>
                    <a:pt x="221" y="130"/>
                    <a:pt x="220" y="126"/>
                  </a:cubicBezTo>
                  <a:cubicBezTo>
                    <a:pt x="218" y="123"/>
                    <a:pt x="218" y="120"/>
                    <a:pt x="217" y="117"/>
                  </a:cubicBezTo>
                  <a:cubicBezTo>
                    <a:pt x="215" y="115"/>
                    <a:pt x="214" y="111"/>
                    <a:pt x="215" y="108"/>
                  </a:cubicBezTo>
                  <a:cubicBezTo>
                    <a:pt x="216" y="105"/>
                    <a:pt x="218" y="103"/>
                    <a:pt x="221" y="101"/>
                  </a:cubicBezTo>
                  <a:cubicBezTo>
                    <a:pt x="222" y="100"/>
                    <a:pt x="223" y="100"/>
                    <a:pt x="224" y="99"/>
                  </a:cubicBezTo>
                  <a:cubicBezTo>
                    <a:pt x="225" y="98"/>
                    <a:pt x="226" y="96"/>
                    <a:pt x="227" y="96"/>
                  </a:cubicBezTo>
                  <a:cubicBezTo>
                    <a:pt x="229" y="94"/>
                    <a:pt x="232" y="94"/>
                    <a:pt x="234" y="92"/>
                  </a:cubicBezTo>
                  <a:cubicBezTo>
                    <a:pt x="235" y="91"/>
                    <a:pt x="236" y="89"/>
                    <a:pt x="238" y="89"/>
                  </a:cubicBezTo>
                  <a:cubicBezTo>
                    <a:pt x="238" y="89"/>
                    <a:pt x="242" y="89"/>
                    <a:pt x="241" y="87"/>
                  </a:cubicBezTo>
                  <a:cubicBezTo>
                    <a:pt x="241" y="87"/>
                    <a:pt x="238" y="88"/>
                    <a:pt x="238" y="88"/>
                  </a:cubicBezTo>
                  <a:cubicBezTo>
                    <a:pt x="238" y="87"/>
                    <a:pt x="240" y="88"/>
                    <a:pt x="239" y="86"/>
                  </a:cubicBezTo>
                  <a:cubicBezTo>
                    <a:pt x="239" y="86"/>
                    <a:pt x="238" y="85"/>
                    <a:pt x="239" y="85"/>
                  </a:cubicBezTo>
                  <a:cubicBezTo>
                    <a:pt x="239" y="84"/>
                    <a:pt x="239" y="85"/>
                    <a:pt x="240" y="84"/>
                  </a:cubicBezTo>
                  <a:cubicBezTo>
                    <a:pt x="239" y="85"/>
                    <a:pt x="241" y="86"/>
                    <a:pt x="241" y="85"/>
                  </a:cubicBezTo>
                  <a:cubicBezTo>
                    <a:pt x="242" y="85"/>
                    <a:pt x="245" y="83"/>
                    <a:pt x="244" y="82"/>
                  </a:cubicBezTo>
                  <a:cubicBezTo>
                    <a:pt x="244" y="83"/>
                    <a:pt x="238" y="82"/>
                    <a:pt x="239" y="81"/>
                  </a:cubicBezTo>
                  <a:cubicBezTo>
                    <a:pt x="239" y="80"/>
                    <a:pt x="240" y="82"/>
                    <a:pt x="241" y="81"/>
                  </a:cubicBezTo>
                  <a:cubicBezTo>
                    <a:pt x="241" y="81"/>
                    <a:pt x="243" y="80"/>
                    <a:pt x="243" y="80"/>
                  </a:cubicBezTo>
                  <a:cubicBezTo>
                    <a:pt x="243" y="80"/>
                    <a:pt x="242" y="79"/>
                    <a:pt x="242" y="78"/>
                  </a:cubicBezTo>
                  <a:cubicBezTo>
                    <a:pt x="243" y="77"/>
                    <a:pt x="243" y="76"/>
                    <a:pt x="241" y="76"/>
                  </a:cubicBezTo>
                  <a:cubicBezTo>
                    <a:pt x="241" y="76"/>
                    <a:pt x="237" y="74"/>
                    <a:pt x="237" y="74"/>
                  </a:cubicBezTo>
                  <a:cubicBezTo>
                    <a:pt x="238" y="73"/>
                    <a:pt x="239" y="74"/>
                    <a:pt x="240" y="74"/>
                  </a:cubicBezTo>
                  <a:cubicBezTo>
                    <a:pt x="241" y="73"/>
                    <a:pt x="239" y="71"/>
                    <a:pt x="238" y="71"/>
                  </a:cubicBezTo>
                  <a:cubicBezTo>
                    <a:pt x="237" y="70"/>
                    <a:pt x="236" y="69"/>
                    <a:pt x="236" y="68"/>
                  </a:cubicBezTo>
                  <a:cubicBezTo>
                    <a:pt x="235" y="67"/>
                    <a:pt x="238" y="65"/>
                    <a:pt x="237" y="64"/>
                  </a:cubicBezTo>
                  <a:cubicBezTo>
                    <a:pt x="238" y="65"/>
                    <a:pt x="237" y="66"/>
                    <a:pt x="237" y="67"/>
                  </a:cubicBezTo>
                  <a:cubicBezTo>
                    <a:pt x="237" y="67"/>
                    <a:pt x="239" y="69"/>
                    <a:pt x="239" y="69"/>
                  </a:cubicBezTo>
                  <a:cubicBezTo>
                    <a:pt x="241" y="67"/>
                    <a:pt x="239" y="62"/>
                    <a:pt x="242" y="61"/>
                  </a:cubicBezTo>
                  <a:cubicBezTo>
                    <a:pt x="241" y="61"/>
                    <a:pt x="241" y="66"/>
                    <a:pt x="242" y="67"/>
                  </a:cubicBezTo>
                  <a:cubicBezTo>
                    <a:pt x="242" y="69"/>
                    <a:pt x="244" y="69"/>
                    <a:pt x="244" y="71"/>
                  </a:cubicBezTo>
                  <a:cubicBezTo>
                    <a:pt x="244" y="72"/>
                    <a:pt x="241" y="74"/>
                    <a:pt x="242" y="75"/>
                  </a:cubicBezTo>
                  <a:cubicBezTo>
                    <a:pt x="242" y="75"/>
                    <a:pt x="248" y="69"/>
                    <a:pt x="247" y="67"/>
                  </a:cubicBezTo>
                  <a:cubicBezTo>
                    <a:pt x="247" y="65"/>
                    <a:pt x="245" y="64"/>
                    <a:pt x="245" y="62"/>
                  </a:cubicBezTo>
                  <a:cubicBezTo>
                    <a:pt x="244" y="61"/>
                    <a:pt x="245" y="58"/>
                    <a:pt x="247" y="59"/>
                  </a:cubicBezTo>
                  <a:cubicBezTo>
                    <a:pt x="246" y="58"/>
                    <a:pt x="245" y="61"/>
                    <a:pt x="246" y="62"/>
                  </a:cubicBezTo>
                  <a:cubicBezTo>
                    <a:pt x="248" y="64"/>
                    <a:pt x="248" y="65"/>
                    <a:pt x="250" y="62"/>
                  </a:cubicBezTo>
                  <a:cubicBezTo>
                    <a:pt x="251" y="61"/>
                    <a:pt x="253" y="58"/>
                    <a:pt x="252" y="56"/>
                  </a:cubicBezTo>
                  <a:cubicBezTo>
                    <a:pt x="252" y="56"/>
                    <a:pt x="251" y="55"/>
                    <a:pt x="252" y="54"/>
                  </a:cubicBezTo>
                  <a:cubicBezTo>
                    <a:pt x="252" y="54"/>
                    <a:pt x="253" y="52"/>
                    <a:pt x="253" y="52"/>
                  </a:cubicBezTo>
                  <a:cubicBezTo>
                    <a:pt x="253" y="52"/>
                    <a:pt x="253" y="54"/>
                    <a:pt x="253" y="54"/>
                  </a:cubicBezTo>
                  <a:cubicBezTo>
                    <a:pt x="253" y="54"/>
                    <a:pt x="258" y="51"/>
                    <a:pt x="260" y="51"/>
                  </a:cubicBezTo>
                  <a:cubicBezTo>
                    <a:pt x="261" y="50"/>
                    <a:pt x="263" y="51"/>
                    <a:pt x="264" y="51"/>
                  </a:cubicBezTo>
                  <a:cubicBezTo>
                    <a:pt x="266" y="50"/>
                    <a:pt x="265" y="49"/>
                    <a:pt x="265" y="48"/>
                  </a:cubicBezTo>
                  <a:cubicBezTo>
                    <a:pt x="266" y="48"/>
                    <a:pt x="266" y="50"/>
                    <a:pt x="267" y="50"/>
                  </a:cubicBezTo>
                  <a:cubicBezTo>
                    <a:pt x="267" y="50"/>
                    <a:pt x="269" y="49"/>
                    <a:pt x="269" y="49"/>
                  </a:cubicBezTo>
                  <a:cubicBezTo>
                    <a:pt x="271" y="51"/>
                    <a:pt x="275" y="46"/>
                    <a:pt x="272" y="46"/>
                  </a:cubicBezTo>
                  <a:cubicBezTo>
                    <a:pt x="272" y="46"/>
                    <a:pt x="272" y="48"/>
                    <a:pt x="271" y="48"/>
                  </a:cubicBezTo>
                  <a:cubicBezTo>
                    <a:pt x="270" y="48"/>
                    <a:pt x="268" y="44"/>
                    <a:pt x="268" y="44"/>
                  </a:cubicBezTo>
                  <a:cubicBezTo>
                    <a:pt x="269" y="43"/>
                    <a:pt x="268" y="42"/>
                    <a:pt x="269" y="41"/>
                  </a:cubicBezTo>
                  <a:cubicBezTo>
                    <a:pt x="270" y="39"/>
                    <a:pt x="271" y="37"/>
                    <a:pt x="272" y="36"/>
                  </a:cubicBezTo>
                  <a:cubicBezTo>
                    <a:pt x="273" y="36"/>
                    <a:pt x="274" y="35"/>
                    <a:pt x="274" y="35"/>
                  </a:cubicBezTo>
                  <a:cubicBezTo>
                    <a:pt x="276" y="36"/>
                    <a:pt x="277" y="33"/>
                    <a:pt x="278" y="32"/>
                  </a:cubicBezTo>
                  <a:cubicBezTo>
                    <a:pt x="278" y="32"/>
                    <a:pt x="280" y="33"/>
                    <a:pt x="281" y="32"/>
                  </a:cubicBezTo>
                  <a:cubicBezTo>
                    <a:pt x="283" y="31"/>
                    <a:pt x="285" y="31"/>
                    <a:pt x="286" y="30"/>
                  </a:cubicBezTo>
                  <a:cubicBezTo>
                    <a:pt x="287" y="30"/>
                    <a:pt x="289" y="29"/>
                    <a:pt x="288" y="28"/>
                  </a:cubicBezTo>
                  <a:cubicBezTo>
                    <a:pt x="286" y="26"/>
                    <a:pt x="286" y="25"/>
                    <a:pt x="285" y="24"/>
                  </a:cubicBezTo>
                  <a:cubicBezTo>
                    <a:pt x="281" y="23"/>
                    <a:pt x="287" y="14"/>
                    <a:pt x="281" y="14"/>
                  </a:cubicBezTo>
                  <a:cubicBezTo>
                    <a:pt x="280" y="13"/>
                    <a:pt x="279" y="15"/>
                    <a:pt x="278" y="14"/>
                  </a:cubicBezTo>
                  <a:cubicBezTo>
                    <a:pt x="277" y="13"/>
                    <a:pt x="277" y="12"/>
                    <a:pt x="276" y="13"/>
                  </a:cubicBezTo>
                  <a:cubicBezTo>
                    <a:pt x="275" y="14"/>
                    <a:pt x="274" y="16"/>
                    <a:pt x="273" y="17"/>
                  </a:cubicBezTo>
                  <a:cubicBezTo>
                    <a:pt x="272" y="18"/>
                    <a:pt x="272" y="20"/>
                    <a:pt x="271" y="21"/>
                  </a:cubicBezTo>
                  <a:cubicBezTo>
                    <a:pt x="271" y="23"/>
                    <a:pt x="270" y="26"/>
                    <a:pt x="268" y="26"/>
                  </a:cubicBezTo>
                  <a:cubicBezTo>
                    <a:pt x="266" y="26"/>
                    <a:pt x="266" y="28"/>
                    <a:pt x="264" y="28"/>
                  </a:cubicBezTo>
                  <a:cubicBezTo>
                    <a:pt x="259" y="28"/>
                    <a:pt x="254" y="28"/>
                    <a:pt x="249" y="28"/>
                  </a:cubicBezTo>
                  <a:cubicBezTo>
                    <a:pt x="247" y="28"/>
                    <a:pt x="247" y="28"/>
                    <a:pt x="246" y="29"/>
                  </a:cubicBezTo>
                  <a:cubicBezTo>
                    <a:pt x="245" y="31"/>
                    <a:pt x="241" y="33"/>
                    <a:pt x="241" y="34"/>
                  </a:cubicBezTo>
                  <a:cubicBezTo>
                    <a:pt x="242" y="37"/>
                    <a:pt x="239" y="39"/>
                    <a:pt x="237" y="39"/>
                  </a:cubicBezTo>
                  <a:cubicBezTo>
                    <a:pt x="235" y="39"/>
                    <a:pt x="234" y="38"/>
                    <a:pt x="232" y="38"/>
                  </a:cubicBezTo>
                  <a:cubicBezTo>
                    <a:pt x="230" y="38"/>
                    <a:pt x="228" y="39"/>
                    <a:pt x="227" y="39"/>
                  </a:cubicBezTo>
                  <a:cubicBezTo>
                    <a:pt x="227" y="39"/>
                    <a:pt x="227" y="42"/>
                    <a:pt x="228" y="42"/>
                  </a:cubicBezTo>
                  <a:cubicBezTo>
                    <a:pt x="227" y="43"/>
                    <a:pt x="226" y="44"/>
                    <a:pt x="224" y="45"/>
                  </a:cubicBezTo>
                  <a:cubicBezTo>
                    <a:pt x="222" y="46"/>
                    <a:pt x="219" y="48"/>
                    <a:pt x="216" y="49"/>
                  </a:cubicBezTo>
                  <a:cubicBezTo>
                    <a:pt x="213" y="50"/>
                    <a:pt x="210" y="50"/>
                    <a:pt x="207" y="49"/>
                  </a:cubicBezTo>
                  <a:cubicBezTo>
                    <a:pt x="206" y="48"/>
                    <a:pt x="205" y="47"/>
                    <a:pt x="206" y="46"/>
                  </a:cubicBezTo>
                  <a:cubicBezTo>
                    <a:pt x="206" y="46"/>
                    <a:pt x="207" y="44"/>
                    <a:pt x="208" y="44"/>
                  </a:cubicBezTo>
                  <a:cubicBezTo>
                    <a:pt x="208" y="44"/>
                    <a:pt x="208" y="45"/>
                    <a:pt x="208" y="46"/>
                  </a:cubicBezTo>
                  <a:cubicBezTo>
                    <a:pt x="210" y="42"/>
                    <a:pt x="211" y="39"/>
                    <a:pt x="209" y="35"/>
                  </a:cubicBezTo>
                  <a:cubicBezTo>
                    <a:pt x="208" y="34"/>
                    <a:pt x="206" y="36"/>
                    <a:pt x="205" y="36"/>
                  </a:cubicBezTo>
                  <a:cubicBezTo>
                    <a:pt x="204" y="37"/>
                    <a:pt x="204" y="36"/>
                    <a:pt x="203" y="36"/>
                  </a:cubicBezTo>
                  <a:cubicBezTo>
                    <a:pt x="202" y="35"/>
                    <a:pt x="204" y="34"/>
                    <a:pt x="204" y="34"/>
                  </a:cubicBezTo>
                  <a:cubicBezTo>
                    <a:pt x="208" y="30"/>
                    <a:pt x="205" y="26"/>
                    <a:pt x="201" y="25"/>
                  </a:cubicBezTo>
                  <a:cubicBezTo>
                    <a:pt x="198" y="24"/>
                    <a:pt x="198" y="25"/>
                    <a:pt x="196" y="26"/>
                  </a:cubicBezTo>
                  <a:cubicBezTo>
                    <a:pt x="196" y="27"/>
                    <a:pt x="196" y="27"/>
                    <a:pt x="196" y="28"/>
                  </a:cubicBezTo>
                  <a:cubicBezTo>
                    <a:pt x="196" y="29"/>
                    <a:pt x="194" y="28"/>
                    <a:pt x="193" y="28"/>
                  </a:cubicBezTo>
                  <a:cubicBezTo>
                    <a:pt x="192" y="28"/>
                    <a:pt x="190" y="36"/>
                    <a:pt x="190" y="37"/>
                  </a:cubicBezTo>
                  <a:cubicBezTo>
                    <a:pt x="191" y="42"/>
                    <a:pt x="192" y="45"/>
                    <a:pt x="188" y="47"/>
                  </a:cubicBezTo>
                  <a:cubicBezTo>
                    <a:pt x="188" y="48"/>
                    <a:pt x="185" y="49"/>
                    <a:pt x="185" y="48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4" y="41"/>
                    <a:pt x="186" y="30"/>
                    <a:pt x="186" y="30"/>
                  </a:cubicBezTo>
                  <a:cubicBezTo>
                    <a:pt x="185" y="30"/>
                    <a:pt x="183" y="32"/>
                    <a:pt x="183" y="31"/>
                  </a:cubicBezTo>
                  <a:cubicBezTo>
                    <a:pt x="183" y="30"/>
                    <a:pt x="186" y="26"/>
                    <a:pt x="187" y="25"/>
                  </a:cubicBezTo>
                  <a:cubicBezTo>
                    <a:pt x="188" y="23"/>
                    <a:pt x="191" y="23"/>
                    <a:pt x="193" y="22"/>
                  </a:cubicBezTo>
                  <a:cubicBezTo>
                    <a:pt x="196" y="22"/>
                    <a:pt x="199" y="23"/>
                    <a:pt x="202" y="23"/>
                  </a:cubicBezTo>
                  <a:cubicBezTo>
                    <a:pt x="205" y="23"/>
                    <a:pt x="201" y="20"/>
                    <a:pt x="199" y="20"/>
                  </a:cubicBezTo>
                  <a:cubicBezTo>
                    <a:pt x="197" y="20"/>
                    <a:pt x="199" y="17"/>
                    <a:pt x="196" y="17"/>
                  </a:cubicBezTo>
                  <a:cubicBezTo>
                    <a:pt x="194" y="18"/>
                    <a:pt x="192" y="19"/>
                    <a:pt x="189" y="19"/>
                  </a:cubicBezTo>
                  <a:cubicBezTo>
                    <a:pt x="187" y="19"/>
                    <a:pt x="185" y="17"/>
                    <a:pt x="183" y="16"/>
                  </a:cubicBezTo>
                  <a:cubicBezTo>
                    <a:pt x="183" y="16"/>
                    <a:pt x="180" y="16"/>
                    <a:pt x="181" y="15"/>
                  </a:cubicBezTo>
                  <a:cubicBezTo>
                    <a:pt x="182" y="15"/>
                    <a:pt x="184" y="14"/>
                    <a:pt x="184" y="13"/>
                  </a:cubicBezTo>
                  <a:cubicBezTo>
                    <a:pt x="184" y="13"/>
                    <a:pt x="176" y="16"/>
                    <a:pt x="175" y="16"/>
                  </a:cubicBezTo>
                  <a:cubicBezTo>
                    <a:pt x="174" y="17"/>
                    <a:pt x="173" y="18"/>
                    <a:pt x="172" y="18"/>
                  </a:cubicBezTo>
                  <a:cubicBezTo>
                    <a:pt x="170" y="18"/>
                    <a:pt x="170" y="16"/>
                    <a:pt x="168" y="16"/>
                  </a:cubicBezTo>
                  <a:cubicBezTo>
                    <a:pt x="167" y="16"/>
                    <a:pt x="162" y="18"/>
                    <a:pt x="165" y="15"/>
                  </a:cubicBezTo>
                  <a:cubicBezTo>
                    <a:pt x="168" y="13"/>
                    <a:pt x="171" y="11"/>
                    <a:pt x="174" y="9"/>
                  </a:cubicBezTo>
                  <a:cubicBezTo>
                    <a:pt x="172" y="9"/>
                    <a:pt x="170" y="7"/>
                    <a:pt x="168" y="9"/>
                  </a:cubicBezTo>
                  <a:cubicBezTo>
                    <a:pt x="165" y="10"/>
                    <a:pt x="164" y="8"/>
                    <a:pt x="161" y="7"/>
                  </a:cubicBezTo>
                  <a:cubicBezTo>
                    <a:pt x="160" y="7"/>
                    <a:pt x="159" y="6"/>
                    <a:pt x="158" y="5"/>
                  </a:cubicBezTo>
                  <a:cubicBezTo>
                    <a:pt x="156" y="5"/>
                    <a:pt x="155" y="6"/>
                    <a:pt x="153" y="6"/>
                  </a:cubicBezTo>
                  <a:cubicBezTo>
                    <a:pt x="152" y="5"/>
                    <a:pt x="150" y="5"/>
                    <a:pt x="150" y="3"/>
                  </a:cubicBezTo>
                  <a:cubicBezTo>
                    <a:pt x="150" y="3"/>
                    <a:pt x="148" y="0"/>
                    <a:pt x="148" y="1"/>
                  </a:cubicBezTo>
                  <a:cubicBezTo>
                    <a:pt x="147" y="1"/>
                    <a:pt x="148" y="4"/>
                    <a:pt x="147" y="4"/>
                  </a:cubicBezTo>
                  <a:cubicBezTo>
                    <a:pt x="146" y="4"/>
                    <a:pt x="145" y="4"/>
                    <a:pt x="145" y="4"/>
                  </a:cubicBezTo>
                  <a:cubicBezTo>
                    <a:pt x="142" y="4"/>
                    <a:pt x="139" y="4"/>
                    <a:pt x="136" y="4"/>
                  </a:cubicBezTo>
                  <a:cubicBezTo>
                    <a:pt x="125" y="4"/>
                    <a:pt x="115" y="4"/>
                    <a:pt x="105" y="4"/>
                  </a:cubicBezTo>
                  <a:cubicBezTo>
                    <a:pt x="80" y="4"/>
                    <a:pt x="55" y="4"/>
                    <a:pt x="30" y="4"/>
                  </a:cubicBezTo>
                  <a:cubicBezTo>
                    <a:pt x="24" y="4"/>
                    <a:pt x="17" y="4"/>
                    <a:pt x="11" y="4"/>
                  </a:cubicBezTo>
                  <a:cubicBezTo>
                    <a:pt x="12" y="5"/>
                    <a:pt x="14" y="13"/>
                    <a:pt x="11" y="14"/>
                  </a:cubicBezTo>
                  <a:cubicBezTo>
                    <a:pt x="9" y="14"/>
                    <a:pt x="8" y="14"/>
                    <a:pt x="10" y="12"/>
                  </a:cubicBezTo>
                  <a:cubicBezTo>
                    <a:pt x="12" y="9"/>
                    <a:pt x="9" y="9"/>
                    <a:pt x="7" y="9"/>
                  </a:cubicBezTo>
                  <a:cubicBezTo>
                    <a:pt x="5" y="9"/>
                    <a:pt x="2" y="7"/>
                    <a:pt x="1" y="7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4" y="19"/>
                    <a:pt x="7" y="21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3"/>
                    <a:pt x="5" y="24"/>
                    <a:pt x="5" y="25"/>
                  </a:cubicBezTo>
                  <a:cubicBezTo>
                    <a:pt x="5" y="28"/>
                    <a:pt x="5" y="30"/>
                    <a:pt x="4" y="32"/>
                  </a:cubicBezTo>
                  <a:cubicBezTo>
                    <a:pt x="4" y="35"/>
                    <a:pt x="3" y="37"/>
                    <a:pt x="2" y="40"/>
                  </a:cubicBezTo>
                  <a:cubicBezTo>
                    <a:pt x="1" y="43"/>
                    <a:pt x="3" y="46"/>
                    <a:pt x="4" y="49"/>
                  </a:cubicBezTo>
                  <a:cubicBezTo>
                    <a:pt x="4" y="52"/>
                    <a:pt x="3" y="54"/>
                    <a:pt x="3" y="56"/>
                  </a:cubicBezTo>
                  <a:cubicBezTo>
                    <a:pt x="3" y="57"/>
                    <a:pt x="4" y="58"/>
                    <a:pt x="4" y="59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6" y="66"/>
                    <a:pt x="9" y="67"/>
                    <a:pt x="10" y="70"/>
                  </a:cubicBezTo>
                  <a:cubicBezTo>
                    <a:pt x="11" y="72"/>
                    <a:pt x="11" y="71"/>
                    <a:pt x="12" y="70"/>
                  </a:cubicBezTo>
                  <a:cubicBezTo>
                    <a:pt x="12" y="70"/>
                    <a:pt x="13" y="73"/>
                    <a:pt x="13" y="73"/>
                  </a:cubicBezTo>
                  <a:cubicBezTo>
                    <a:pt x="13" y="73"/>
                    <a:pt x="12" y="72"/>
                    <a:pt x="12" y="73"/>
                  </a:cubicBezTo>
                  <a:cubicBezTo>
                    <a:pt x="12" y="74"/>
                    <a:pt x="12" y="75"/>
                    <a:pt x="13" y="76"/>
                  </a:cubicBezTo>
                  <a:cubicBezTo>
                    <a:pt x="14" y="76"/>
                    <a:pt x="14" y="76"/>
                    <a:pt x="15" y="77"/>
                  </a:cubicBezTo>
                  <a:cubicBezTo>
                    <a:pt x="16" y="78"/>
                    <a:pt x="14" y="79"/>
                    <a:pt x="15" y="80"/>
                  </a:cubicBezTo>
                  <a:cubicBezTo>
                    <a:pt x="17" y="83"/>
                    <a:pt x="21" y="85"/>
                    <a:pt x="21" y="88"/>
                  </a:cubicBezTo>
                  <a:cubicBezTo>
                    <a:pt x="22" y="90"/>
                    <a:pt x="23" y="90"/>
                    <a:pt x="25" y="91"/>
                  </a:cubicBezTo>
                  <a:cubicBezTo>
                    <a:pt x="27" y="92"/>
                    <a:pt x="29" y="93"/>
                    <a:pt x="31" y="93"/>
                  </a:cubicBezTo>
                  <a:cubicBezTo>
                    <a:pt x="33" y="93"/>
                    <a:pt x="35" y="95"/>
                    <a:pt x="36" y="96"/>
                  </a:cubicBezTo>
                  <a:cubicBezTo>
                    <a:pt x="36" y="97"/>
                    <a:pt x="40" y="101"/>
                    <a:pt x="39" y="102"/>
                  </a:cubicBezTo>
                  <a:cubicBezTo>
                    <a:pt x="43" y="101"/>
                    <a:pt x="48" y="100"/>
                    <a:pt x="52" y="101"/>
                  </a:cubicBezTo>
                  <a:cubicBezTo>
                    <a:pt x="58" y="103"/>
                    <a:pt x="63" y="106"/>
                    <a:pt x="68" y="10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3" name="Freeform 642">
              <a:extLst>
                <a:ext uri="{FF2B5EF4-FFF2-40B4-BE49-F238E27FC236}">
                  <a16:creationId xmlns:a16="http://schemas.microsoft.com/office/drawing/2014/main" id="{01BA9EFA-F117-BE45-9ABF-2885DF3763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3309" y="4907791"/>
              <a:ext cx="3984080" cy="2048308"/>
            </a:xfrm>
            <a:custGeom>
              <a:avLst/>
              <a:gdLst>
                <a:gd name="T0" fmla="*/ 255 w 427"/>
                <a:gd name="T1" fmla="*/ 181 h 219"/>
                <a:gd name="T2" fmla="*/ 299 w 427"/>
                <a:gd name="T3" fmla="*/ 195 h 219"/>
                <a:gd name="T4" fmla="*/ 296 w 427"/>
                <a:gd name="T5" fmla="*/ 215 h 219"/>
                <a:gd name="T6" fmla="*/ 332 w 427"/>
                <a:gd name="T7" fmla="*/ 200 h 219"/>
                <a:gd name="T8" fmla="*/ 366 w 427"/>
                <a:gd name="T9" fmla="*/ 196 h 219"/>
                <a:gd name="T10" fmla="*/ 383 w 427"/>
                <a:gd name="T11" fmla="*/ 200 h 219"/>
                <a:gd name="T12" fmla="*/ 391 w 427"/>
                <a:gd name="T13" fmla="*/ 201 h 219"/>
                <a:gd name="T14" fmla="*/ 380 w 427"/>
                <a:gd name="T15" fmla="*/ 188 h 219"/>
                <a:gd name="T16" fmla="*/ 382 w 427"/>
                <a:gd name="T17" fmla="*/ 176 h 219"/>
                <a:gd name="T18" fmla="*/ 354 w 427"/>
                <a:gd name="T19" fmla="*/ 180 h 219"/>
                <a:gd name="T20" fmla="*/ 414 w 427"/>
                <a:gd name="T21" fmla="*/ 160 h 219"/>
                <a:gd name="T22" fmla="*/ 417 w 427"/>
                <a:gd name="T23" fmla="*/ 144 h 219"/>
                <a:gd name="T24" fmla="*/ 415 w 427"/>
                <a:gd name="T25" fmla="*/ 139 h 219"/>
                <a:gd name="T26" fmla="*/ 394 w 427"/>
                <a:gd name="T27" fmla="*/ 126 h 219"/>
                <a:gd name="T28" fmla="*/ 390 w 427"/>
                <a:gd name="T29" fmla="*/ 110 h 219"/>
                <a:gd name="T30" fmla="*/ 378 w 427"/>
                <a:gd name="T31" fmla="*/ 104 h 219"/>
                <a:gd name="T32" fmla="*/ 364 w 427"/>
                <a:gd name="T33" fmla="*/ 112 h 219"/>
                <a:gd name="T34" fmla="*/ 356 w 427"/>
                <a:gd name="T35" fmla="*/ 107 h 219"/>
                <a:gd name="T36" fmla="*/ 342 w 427"/>
                <a:gd name="T37" fmla="*/ 85 h 219"/>
                <a:gd name="T38" fmla="*/ 314 w 427"/>
                <a:gd name="T39" fmla="*/ 91 h 219"/>
                <a:gd name="T40" fmla="*/ 320 w 427"/>
                <a:gd name="T41" fmla="*/ 116 h 219"/>
                <a:gd name="T42" fmla="*/ 306 w 427"/>
                <a:gd name="T43" fmla="*/ 159 h 219"/>
                <a:gd name="T44" fmla="*/ 292 w 427"/>
                <a:gd name="T45" fmla="*/ 135 h 219"/>
                <a:gd name="T46" fmla="*/ 250 w 427"/>
                <a:gd name="T47" fmla="*/ 119 h 219"/>
                <a:gd name="T48" fmla="*/ 237 w 427"/>
                <a:gd name="T49" fmla="*/ 86 h 219"/>
                <a:gd name="T50" fmla="*/ 246 w 427"/>
                <a:gd name="T51" fmla="*/ 77 h 219"/>
                <a:gd name="T52" fmla="*/ 246 w 427"/>
                <a:gd name="T53" fmla="*/ 70 h 219"/>
                <a:gd name="T54" fmla="*/ 263 w 427"/>
                <a:gd name="T55" fmla="*/ 58 h 219"/>
                <a:gd name="T56" fmla="*/ 276 w 427"/>
                <a:gd name="T57" fmla="*/ 48 h 219"/>
                <a:gd name="T58" fmla="*/ 293 w 427"/>
                <a:gd name="T59" fmla="*/ 36 h 219"/>
                <a:gd name="T60" fmla="*/ 276 w 427"/>
                <a:gd name="T61" fmla="*/ 23 h 219"/>
                <a:gd name="T62" fmla="*/ 262 w 427"/>
                <a:gd name="T63" fmla="*/ 35 h 219"/>
                <a:gd name="T64" fmla="*/ 252 w 427"/>
                <a:gd name="T65" fmla="*/ 23 h 219"/>
                <a:gd name="T66" fmla="*/ 241 w 427"/>
                <a:gd name="T67" fmla="*/ 10 h 219"/>
                <a:gd name="T68" fmla="*/ 223 w 427"/>
                <a:gd name="T69" fmla="*/ 6 h 219"/>
                <a:gd name="T70" fmla="*/ 232 w 427"/>
                <a:gd name="T71" fmla="*/ 27 h 219"/>
                <a:gd name="T72" fmla="*/ 226 w 427"/>
                <a:gd name="T73" fmla="*/ 40 h 219"/>
                <a:gd name="T74" fmla="*/ 218 w 427"/>
                <a:gd name="T75" fmla="*/ 37 h 219"/>
                <a:gd name="T76" fmla="*/ 164 w 427"/>
                <a:gd name="T77" fmla="*/ 29 h 219"/>
                <a:gd name="T78" fmla="*/ 166 w 427"/>
                <a:gd name="T79" fmla="*/ 41 h 219"/>
                <a:gd name="T80" fmla="*/ 160 w 427"/>
                <a:gd name="T81" fmla="*/ 40 h 219"/>
                <a:gd name="T82" fmla="*/ 133 w 427"/>
                <a:gd name="T83" fmla="*/ 30 h 219"/>
                <a:gd name="T84" fmla="*/ 83 w 427"/>
                <a:gd name="T85" fmla="*/ 23 h 219"/>
                <a:gd name="T86" fmla="*/ 71 w 427"/>
                <a:gd name="T87" fmla="*/ 18 h 219"/>
                <a:gd name="T88" fmla="*/ 50 w 427"/>
                <a:gd name="T89" fmla="*/ 24 h 219"/>
                <a:gd name="T90" fmla="*/ 49 w 427"/>
                <a:gd name="T91" fmla="*/ 22 h 219"/>
                <a:gd name="T92" fmla="*/ 29 w 427"/>
                <a:gd name="T93" fmla="*/ 23 h 219"/>
                <a:gd name="T94" fmla="*/ 21 w 427"/>
                <a:gd name="T95" fmla="*/ 28 h 219"/>
                <a:gd name="T96" fmla="*/ 3 w 427"/>
                <a:gd name="T97" fmla="*/ 97 h 219"/>
                <a:gd name="T98" fmla="*/ 40 w 427"/>
                <a:gd name="T99" fmla="*/ 116 h 219"/>
                <a:gd name="T100" fmla="*/ 53 w 427"/>
                <a:gd name="T101" fmla="*/ 141 h 219"/>
                <a:gd name="T102" fmla="*/ 62 w 427"/>
                <a:gd name="T103" fmla="*/ 150 h 219"/>
                <a:gd name="T104" fmla="*/ 67 w 427"/>
                <a:gd name="T105" fmla="*/ 160 h 219"/>
                <a:gd name="T106" fmla="*/ 80 w 427"/>
                <a:gd name="T107" fmla="*/ 166 h 219"/>
                <a:gd name="T108" fmla="*/ 133 w 427"/>
                <a:gd name="T109" fmla="*/ 176 h 219"/>
                <a:gd name="T110" fmla="*/ 97 w 427"/>
                <a:gd name="T111" fmla="*/ 57 h 219"/>
                <a:gd name="T112" fmla="*/ 87 w 427"/>
                <a:gd name="T113" fmla="*/ 51 h 219"/>
                <a:gd name="T114" fmla="*/ 113 w 427"/>
                <a:gd name="T115" fmla="*/ 49 h 219"/>
                <a:gd name="T116" fmla="*/ 142 w 427"/>
                <a:gd name="T117" fmla="*/ 85 h 219"/>
                <a:gd name="T118" fmla="*/ 131 w 427"/>
                <a:gd name="T119" fmla="*/ 85 h 219"/>
                <a:gd name="T120" fmla="*/ 160 w 427"/>
                <a:gd name="T121" fmla="*/ 78 h 219"/>
                <a:gd name="T122" fmla="*/ 210 w 427"/>
                <a:gd name="T123" fmla="*/ 150 h 219"/>
                <a:gd name="T124" fmla="*/ 222 w 427"/>
                <a:gd name="T125" fmla="*/ 16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7" h="219">
                  <a:moveTo>
                    <a:pt x="229" y="174"/>
                  </a:moveTo>
                  <a:cubicBezTo>
                    <a:pt x="229" y="174"/>
                    <a:pt x="229" y="173"/>
                    <a:pt x="229" y="173"/>
                  </a:cubicBezTo>
                  <a:cubicBezTo>
                    <a:pt x="229" y="173"/>
                    <a:pt x="232" y="177"/>
                    <a:pt x="232" y="177"/>
                  </a:cubicBezTo>
                  <a:cubicBezTo>
                    <a:pt x="234" y="177"/>
                    <a:pt x="235" y="178"/>
                    <a:pt x="236" y="178"/>
                  </a:cubicBezTo>
                  <a:cubicBezTo>
                    <a:pt x="238" y="178"/>
                    <a:pt x="238" y="177"/>
                    <a:pt x="239" y="178"/>
                  </a:cubicBezTo>
                  <a:cubicBezTo>
                    <a:pt x="242" y="179"/>
                    <a:pt x="244" y="180"/>
                    <a:pt x="246" y="181"/>
                  </a:cubicBezTo>
                  <a:cubicBezTo>
                    <a:pt x="247" y="182"/>
                    <a:pt x="248" y="181"/>
                    <a:pt x="249" y="181"/>
                  </a:cubicBezTo>
                  <a:cubicBezTo>
                    <a:pt x="250" y="180"/>
                    <a:pt x="251" y="180"/>
                    <a:pt x="252" y="180"/>
                  </a:cubicBezTo>
                  <a:cubicBezTo>
                    <a:pt x="253" y="180"/>
                    <a:pt x="254" y="181"/>
                    <a:pt x="255" y="181"/>
                  </a:cubicBezTo>
                  <a:cubicBezTo>
                    <a:pt x="257" y="181"/>
                    <a:pt x="258" y="180"/>
                    <a:pt x="259" y="179"/>
                  </a:cubicBezTo>
                  <a:cubicBezTo>
                    <a:pt x="260" y="178"/>
                    <a:pt x="263" y="175"/>
                    <a:pt x="264" y="175"/>
                  </a:cubicBezTo>
                  <a:cubicBezTo>
                    <a:pt x="264" y="175"/>
                    <a:pt x="265" y="176"/>
                    <a:pt x="265" y="176"/>
                  </a:cubicBezTo>
                  <a:cubicBezTo>
                    <a:pt x="267" y="176"/>
                    <a:pt x="268" y="176"/>
                    <a:pt x="269" y="176"/>
                  </a:cubicBezTo>
                  <a:cubicBezTo>
                    <a:pt x="273" y="176"/>
                    <a:pt x="272" y="179"/>
                    <a:pt x="274" y="181"/>
                  </a:cubicBezTo>
                  <a:cubicBezTo>
                    <a:pt x="275" y="182"/>
                    <a:pt x="279" y="181"/>
                    <a:pt x="279" y="183"/>
                  </a:cubicBezTo>
                  <a:cubicBezTo>
                    <a:pt x="279" y="185"/>
                    <a:pt x="280" y="187"/>
                    <a:pt x="281" y="189"/>
                  </a:cubicBezTo>
                  <a:cubicBezTo>
                    <a:pt x="281" y="194"/>
                    <a:pt x="290" y="193"/>
                    <a:pt x="293" y="194"/>
                  </a:cubicBezTo>
                  <a:cubicBezTo>
                    <a:pt x="295" y="194"/>
                    <a:pt x="298" y="194"/>
                    <a:pt x="299" y="195"/>
                  </a:cubicBezTo>
                  <a:cubicBezTo>
                    <a:pt x="300" y="196"/>
                    <a:pt x="305" y="201"/>
                    <a:pt x="304" y="201"/>
                  </a:cubicBezTo>
                  <a:cubicBezTo>
                    <a:pt x="302" y="203"/>
                    <a:pt x="302" y="203"/>
                    <a:pt x="300" y="202"/>
                  </a:cubicBezTo>
                  <a:cubicBezTo>
                    <a:pt x="299" y="201"/>
                    <a:pt x="295" y="199"/>
                    <a:pt x="295" y="199"/>
                  </a:cubicBezTo>
                  <a:cubicBezTo>
                    <a:pt x="295" y="200"/>
                    <a:pt x="298" y="201"/>
                    <a:pt x="297" y="203"/>
                  </a:cubicBezTo>
                  <a:cubicBezTo>
                    <a:pt x="296" y="204"/>
                    <a:pt x="295" y="206"/>
                    <a:pt x="295" y="207"/>
                  </a:cubicBezTo>
                  <a:cubicBezTo>
                    <a:pt x="295" y="209"/>
                    <a:pt x="295" y="210"/>
                    <a:pt x="294" y="211"/>
                  </a:cubicBezTo>
                  <a:cubicBezTo>
                    <a:pt x="294" y="212"/>
                    <a:pt x="291" y="213"/>
                    <a:pt x="291" y="213"/>
                  </a:cubicBezTo>
                  <a:cubicBezTo>
                    <a:pt x="290" y="214"/>
                    <a:pt x="287" y="219"/>
                    <a:pt x="291" y="219"/>
                  </a:cubicBezTo>
                  <a:cubicBezTo>
                    <a:pt x="292" y="219"/>
                    <a:pt x="294" y="217"/>
                    <a:pt x="296" y="215"/>
                  </a:cubicBezTo>
                  <a:cubicBezTo>
                    <a:pt x="298" y="214"/>
                    <a:pt x="299" y="216"/>
                    <a:pt x="301" y="215"/>
                  </a:cubicBezTo>
                  <a:cubicBezTo>
                    <a:pt x="304" y="215"/>
                    <a:pt x="305" y="213"/>
                    <a:pt x="308" y="213"/>
                  </a:cubicBezTo>
                  <a:cubicBezTo>
                    <a:pt x="308" y="211"/>
                    <a:pt x="308" y="212"/>
                    <a:pt x="306" y="211"/>
                  </a:cubicBezTo>
                  <a:cubicBezTo>
                    <a:pt x="305" y="211"/>
                    <a:pt x="305" y="210"/>
                    <a:pt x="306" y="210"/>
                  </a:cubicBezTo>
                  <a:cubicBezTo>
                    <a:pt x="307" y="208"/>
                    <a:pt x="308" y="207"/>
                    <a:pt x="311" y="207"/>
                  </a:cubicBezTo>
                  <a:cubicBezTo>
                    <a:pt x="312" y="207"/>
                    <a:pt x="315" y="205"/>
                    <a:pt x="317" y="206"/>
                  </a:cubicBezTo>
                  <a:cubicBezTo>
                    <a:pt x="319" y="207"/>
                    <a:pt x="320" y="203"/>
                    <a:pt x="322" y="206"/>
                  </a:cubicBezTo>
                  <a:cubicBezTo>
                    <a:pt x="324" y="204"/>
                    <a:pt x="325" y="203"/>
                    <a:pt x="327" y="201"/>
                  </a:cubicBezTo>
                  <a:cubicBezTo>
                    <a:pt x="329" y="200"/>
                    <a:pt x="330" y="200"/>
                    <a:pt x="332" y="200"/>
                  </a:cubicBezTo>
                  <a:cubicBezTo>
                    <a:pt x="335" y="200"/>
                    <a:pt x="339" y="200"/>
                    <a:pt x="342" y="200"/>
                  </a:cubicBezTo>
                  <a:cubicBezTo>
                    <a:pt x="345" y="200"/>
                    <a:pt x="346" y="201"/>
                    <a:pt x="347" y="199"/>
                  </a:cubicBezTo>
                  <a:cubicBezTo>
                    <a:pt x="348" y="198"/>
                    <a:pt x="349" y="199"/>
                    <a:pt x="350" y="198"/>
                  </a:cubicBezTo>
                  <a:cubicBezTo>
                    <a:pt x="351" y="196"/>
                    <a:pt x="352" y="195"/>
                    <a:pt x="352" y="193"/>
                  </a:cubicBezTo>
                  <a:cubicBezTo>
                    <a:pt x="353" y="191"/>
                    <a:pt x="353" y="190"/>
                    <a:pt x="354" y="188"/>
                  </a:cubicBezTo>
                  <a:cubicBezTo>
                    <a:pt x="355" y="187"/>
                    <a:pt x="356" y="186"/>
                    <a:pt x="357" y="185"/>
                  </a:cubicBezTo>
                  <a:cubicBezTo>
                    <a:pt x="358" y="184"/>
                    <a:pt x="359" y="187"/>
                    <a:pt x="361" y="186"/>
                  </a:cubicBezTo>
                  <a:cubicBezTo>
                    <a:pt x="363" y="184"/>
                    <a:pt x="365" y="187"/>
                    <a:pt x="365" y="189"/>
                  </a:cubicBezTo>
                  <a:cubicBezTo>
                    <a:pt x="365" y="190"/>
                    <a:pt x="364" y="196"/>
                    <a:pt x="366" y="196"/>
                  </a:cubicBezTo>
                  <a:cubicBezTo>
                    <a:pt x="367" y="197"/>
                    <a:pt x="368" y="199"/>
                    <a:pt x="369" y="201"/>
                  </a:cubicBezTo>
                  <a:cubicBezTo>
                    <a:pt x="370" y="199"/>
                    <a:pt x="381" y="196"/>
                    <a:pt x="381" y="196"/>
                  </a:cubicBezTo>
                  <a:cubicBezTo>
                    <a:pt x="381" y="195"/>
                    <a:pt x="380" y="195"/>
                    <a:pt x="380" y="194"/>
                  </a:cubicBezTo>
                  <a:cubicBezTo>
                    <a:pt x="380" y="194"/>
                    <a:pt x="382" y="196"/>
                    <a:pt x="382" y="196"/>
                  </a:cubicBezTo>
                  <a:cubicBezTo>
                    <a:pt x="382" y="197"/>
                    <a:pt x="380" y="197"/>
                    <a:pt x="380" y="197"/>
                  </a:cubicBezTo>
                  <a:cubicBezTo>
                    <a:pt x="380" y="197"/>
                    <a:pt x="386" y="198"/>
                    <a:pt x="386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8"/>
                    <a:pt x="386" y="199"/>
                    <a:pt x="386" y="199"/>
                  </a:cubicBezTo>
                  <a:cubicBezTo>
                    <a:pt x="385" y="199"/>
                    <a:pt x="384" y="199"/>
                    <a:pt x="383" y="200"/>
                  </a:cubicBezTo>
                  <a:cubicBezTo>
                    <a:pt x="383" y="201"/>
                    <a:pt x="382" y="198"/>
                    <a:pt x="382" y="198"/>
                  </a:cubicBezTo>
                  <a:cubicBezTo>
                    <a:pt x="381" y="198"/>
                    <a:pt x="381" y="199"/>
                    <a:pt x="381" y="199"/>
                  </a:cubicBezTo>
                  <a:cubicBezTo>
                    <a:pt x="381" y="199"/>
                    <a:pt x="381" y="198"/>
                    <a:pt x="380" y="199"/>
                  </a:cubicBezTo>
                  <a:cubicBezTo>
                    <a:pt x="379" y="200"/>
                    <a:pt x="378" y="200"/>
                    <a:pt x="377" y="201"/>
                  </a:cubicBezTo>
                  <a:cubicBezTo>
                    <a:pt x="375" y="202"/>
                    <a:pt x="371" y="205"/>
                    <a:pt x="373" y="208"/>
                  </a:cubicBezTo>
                  <a:cubicBezTo>
                    <a:pt x="376" y="210"/>
                    <a:pt x="378" y="208"/>
                    <a:pt x="379" y="207"/>
                  </a:cubicBezTo>
                  <a:cubicBezTo>
                    <a:pt x="380" y="206"/>
                    <a:pt x="384" y="203"/>
                    <a:pt x="384" y="202"/>
                  </a:cubicBezTo>
                  <a:cubicBezTo>
                    <a:pt x="384" y="203"/>
                    <a:pt x="386" y="204"/>
                    <a:pt x="387" y="203"/>
                  </a:cubicBezTo>
                  <a:cubicBezTo>
                    <a:pt x="387" y="202"/>
                    <a:pt x="390" y="201"/>
                    <a:pt x="391" y="201"/>
                  </a:cubicBezTo>
                  <a:cubicBezTo>
                    <a:pt x="393" y="200"/>
                    <a:pt x="395" y="199"/>
                    <a:pt x="397" y="199"/>
                  </a:cubicBezTo>
                  <a:cubicBezTo>
                    <a:pt x="398" y="199"/>
                    <a:pt x="398" y="199"/>
                    <a:pt x="398" y="198"/>
                  </a:cubicBezTo>
                  <a:cubicBezTo>
                    <a:pt x="397" y="197"/>
                    <a:pt x="398" y="197"/>
                    <a:pt x="398" y="197"/>
                  </a:cubicBezTo>
                  <a:cubicBezTo>
                    <a:pt x="398" y="196"/>
                    <a:pt x="396" y="197"/>
                    <a:pt x="395" y="196"/>
                  </a:cubicBezTo>
                  <a:cubicBezTo>
                    <a:pt x="394" y="196"/>
                    <a:pt x="395" y="194"/>
                    <a:pt x="393" y="196"/>
                  </a:cubicBezTo>
                  <a:cubicBezTo>
                    <a:pt x="391" y="197"/>
                    <a:pt x="387" y="196"/>
                    <a:pt x="385" y="195"/>
                  </a:cubicBezTo>
                  <a:cubicBezTo>
                    <a:pt x="384" y="195"/>
                    <a:pt x="385" y="193"/>
                    <a:pt x="384" y="193"/>
                  </a:cubicBezTo>
                  <a:cubicBezTo>
                    <a:pt x="384" y="193"/>
                    <a:pt x="382" y="193"/>
                    <a:pt x="381" y="192"/>
                  </a:cubicBezTo>
                  <a:cubicBezTo>
                    <a:pt x="380" y="192"/>
                    <a:pt x="380" y="189"/>
                    <a:pt x="380" y="188"/>
                  </a:cubicBezTo>
                  <a:cubicBezTo>
                    <a:pt x="380" y="187"/>
                    <a:pt x="378" y="188"/>
                    <a:pt x="377" y="187"/>
                  </a:cubicBezTo>
                  <a:cubicBezTo>
                    <a:pt x="377" y="187"/>
                    <a:pt x="379" y="185"/>
                    <a:pt x="379" y="185"/>
                  </a:cubicBezTo>
                  <a:cubicBezTo>
                    <a:pt x="380" y="184"/>
                    <a:pt x="380" y="181"/>
                    <a:pt x="378" y="181"/>
                  </a:cubicBezTo>
                  <a:cubicBezTo>
                    <a:pt x="378" y="181"/>
                    <a:pt x="376" y="185"/>
                    <a:pt x="375" y="183"/>
                  </a:cubicBezTo>
                  <a:cubicBezTo>
                    <a:pt x="375" y="181"/>
                    <a:pt x="374" y="182"/>
                    <a:pt x="373" y="181"/>
                  </a:cubicBezTo>
                  <a:cubicBezTo>
                    <a:pt x="373" y="180"/>
                    <a:pt x="376" y="181"/>
                    <a:pt x="376" y="181"/>
                  </a:cubicBezTo>
                  <a:cubicBezTo>
                    <a:pt x="378" y="181"/>
                    <a:pt x="379" y="180"/>
                    <a:pt x="380" y="180"/>
                  </a:cubicBezTo>
                  <a:cubicBezTo>
                    <a:pt x="381" y="179"/>
                    <a:pt x="382" y="179"/>
                    <a:pt x="383" y="179"/>
                  </a:cubicBezTo>
                  <a:cubicBezTo>
                    <a:pt x="384" y="178"/>
                    <a:pt x="382" y="176"/>
                    <a:pt x="382" y="176"/>
                  </a:cubicBezTo>
                  <a:cubicBezTo>
                    <a:pt x="382" y="176"/>
                    <a:pt x="383" y="176"/>
                    <a:pt x="383" y="176"/>
                  </a:cubicBezTo>
                  <a:cubicBezTo>
                    <a:pt x="383" y="176"/>
                    <a:pt x="379" y="174"/>
                    <a:pt x="379" y="174"/>
                  </a:cubicBezTo>
                  <a:cubicBezTo>
                    <a:pt x="377" y="173"/>
                    <a:pt x="375" y="173"/>
                    <a:pt x="373" y="174"/>
                  </a:cubicBezTo>
                  <a:cubicBezTo>
                    <a:pt x="369" y="175"/>
                    <a:pt x="366" y="176"/>
                    <a:pt x="363" y="178"/>
                  </a:cubicBezTo>
                  <a:cubicBezTo>
                    <a:pt x="360" y="179"/>
                    <a:pt x="358" y="181"/>
                    <a:pt x="355" y="183"/>
                  </a:cubicBezTo>
                  <a:cubicBezTo>
                    <a:pt x="354" y="184"/>
                    <a:pt x="353" y="185"/>
                    <a:pt x="352" y="187"/>
                  </a:cubicBezTo>
                  <a:cubicBezTo>
                    <a:pt x="352" y="187"/>
                    <a:pt x="348" y="189"/>
                    <a:pt x="348" y="189"/>
                  </a:cubicBezTo>
                  <a:cubicBezTo>
                    <a:pt x="348" y="188"/>
                    <a:pt x="353" y="184"/>
                    <a:pt x="354" y="183"/>
                  </a:cubicBezTo>
                  <a:cubicBezTo>
                    <a:pt x="354" y="182"/>
                    <a:pt x="355" y="181"/>
                    <a:pt x="354" y="180"/>
                  </a:cubicBezTo>
                  <a:cubicBezTo>
                    <a:pt x="353" y="180"/>
                    <a:pt x="351" y="179"/>
                    <a:pt x="350" y="179"/>
                  </a:cubicBezTo>
                  <a:cubicBezTo>
                    <a:pt x="351" y="179"/>
                    <a:pt x="353" y="180"/>
                    <a:pt x="354" y="180"/>
                  </a:cubicBezTo>
                  <a:cubicBezTo>
                    <a:pt x="356" y="181"/>
                    <a:pt x="358" y="178"/>
                    <a:pt x="359" y="177"/>
                  </a:cubicBezTo>
                  <a:cubicBezTo>
                    <a:pt x="360" y="176"/>
                    <a:pt x="361" y="174"/>
                    <a:pt x="363" y="173"/>
                  </a:cubicBezTo>
                  <a:cubicBezTo>
                    <a:pt x="365" y="173"/>
                    <a:pt x="367" y="174"/>
                    <a:pt x="368" y="172"/>
                  </a:cubicBezTo>
                  <a:cubicBezTo>
                    <a:pt x="369" y="168"/>
                    <a:pt x="371" y="167"/>
                    <a:pt x="375" y="167"/>
                  </a:cubicBezTo>
                  <a:cubicBezTo>
                    <a:pt x="379" y="167"/>
                    <a:pt x="383" y="167"/>
                    <a:pt x="387" y="167"/>
                  </a:cubicBezTo>
                  <a:cubicBezTo>
                    <a:pt x="394" y="167"/>
                    <a:pt x="404" y="169"/>
                    <a:pt x="409" y="163"/>
                  </a:cubicBezTo>
                  <a:cubicBezTo>
                    <a:pt x="411" y="161"/>
                    <a:pt x="412" y="160"/>
                    <a:pt x="414" y="160"/>
                  </a:cubicBezTo>
                  <a:cubicBezTo>
                    <a:pt x="416" y="160"/>
                    <a:pt x="418" y="160"/>
                    <a:pt x="421" y="158"/>
                  </a:cubicBezTo>
                  <a:cubicBezTo>
                    <a:pt x="422" y="158"/>
                    <a:pt x="425" y="156"/>
                    <a:pt x="425" y="155"/>
                  </a:cubicBezTo>
                  <a:cubicBezTo>
                    <a:pt x="427" y="152"/>
                    <a:pt x="422" y="153"/>
                    <a:pt x="422" y="152"/>
                  </a:cubicBezTo>
                  <a:cubicBezTo>
                    <a:pt x="422" y="151"/>
                    <a:pt x="424" y="151"/>
                    <a:pt x="424" y="151"/>
                  </a:cubicBezTo>
                  <a:cubicBezTo>
                    <a:pt x="425" y="150"/>
                    <a:pt x="424" y="149"/>
                    <a:pt x="424" y="148"/>
                  </a:cubicBezTo>
                  <a:cubicBezTo>
                    <a:pt x="424" y="148"/>
                    <a:pt x="425" y="147"/>
                    <a:pt x="425" y="147"/>
                  </a:cubicBezTo>
                  <a:cubicBezTo>
                    <a:pt x="425" y="146"/>
                    <a:pt x="423" y="145"/>
                    <a:pt x="423" y="145"/>
                  </a:cubicBezTo>
                  <a:cubicBezTo>
                    <a:pt x="422" y="144"/>
                    <a:pt x="421" y="144"/>
                    <a:pt x="421" y="143"/>
                  </a:cubicBezTo>
                  <a:cubicBezTo>
                    <a:pt x="420" y="143"/>
                    <a:pt x="418" y="146"/>
                    <a:pt x="417" y="144"/>
                  </a:cubicBezTo>
                  <a:cubicBezTo>
                    <a:pt x="417" y="144"/>
                    <a:pt x="419" y="143"/>
                    <a:pt x="418" y="143"/>
                  </a:cubicBezTo>
                  <a:cubicBezTo>
                    <a:pt x="418" y="142"/>
                    <a:pt x="417" y="141"/>
                    <a:pt x="416" y="141"/>
                  </a:cubicBezTo>
                  <a:cubicBezTo>
                    <a:pt x="415" y="140"/>
                    <a:pt x="411" y="141"/>
                    <a:pt x="410" y="142"/>
                  </a:cubicBezTo>
                  <a:cubicBezTo>
                    <a:pt x="409" y="144"/>
                    <a:pt x="406" y="145"/>
                    <a:pt x="404" y="146"/>
                  </a:cubicBezTo>
                  <a:cubicBezTo>
                    <a:pt x="403" y="146"/>
                    <a:pt x="400" y="144"/>
                    <a:pt x="400" y="143"/>
                  </a:cubicBezTo>
                  <a:cubicBezTo>
                    <a:pt x="400" y="142"/>
                    <a:pt x="403" y="145"/>
                    <a:pt x="403" y="145"/>
                  </a:cubicBezTo>
                  <a:cubicBezTo>
                    <a:pt x="404" y="145"/>
                    <a:pt x="408" y="142"/>
                    <a:pt x="408" y="142"/>
                  </a:cubicBezTo>
                  <a:cubicBezTo>
                    <a:pt x="408" y="142"/>
                    <a:pt x="406" y="141"/>
                    <a:pt x="406" y="141"/>
                  </a:cubicBezTo>
                  <a:cubicBezTo>
                    <a:pt x="409" y="140"/>
                    <a:pt x="412" y="140"/>
                    <a:pt x="415" y="139"/>
                  </a:cubicBezTo>
                  <a:cubicBezTo>
                    <a:pt x="415" y="139"/>
                    <a:pt x="417" y="138"/>
                    <a:pt x="416" y="137"/>
                  </a:cubicBezTo>
                  <a:cubicBezTo>
                    <a:pt x="416" y="137"/>
                    <a:pt x="414" y="135"/>
                    <a:pt x="414" y="135"/>
                  </a:cubicBezTo>
                  <a:cubicBezTo>
                    <a:pt x="412" y="136"/>
                    <a:pt x="410" y="136"/>
                    <a:pt x="409" y="134"/>
                  </a:cubicBezTo>
                  <a:cubicBezTo>
                    <a:pt x="408" y="134"/>
                    <a:pt x="404" y="137"/>
                    <a:pt x="404" y="136"/>
                  </a:cubicBezTo>
                  <a:cubicBezTo>
                    <a:pt x="404" y="136"/>
                    <a:pt x="407" y="133"/>
                    <a:pt x="404" y="134"/>
                  </a:cubicBezTo>
                  <a:cubicBezTo>
                    <a:pt x="404" y="134"/>
                    <a:pt x="400" y="135"/>
                    <a:pt x="400" y="135"/>
                  </a:cubicBezTo>
                  <a:cubicBezTo>
                    <a:pt x="401" y="133"/>
                    <a:pt x="404" y="133"/>
                    <a:pt x="402" y="130"/>
                  </a:cubicBezTo>
                  <a:cubicBezTo>
                    <a:pt x="402" y="130"/>
                    <a:pt x="398" y="128"/>
                    <a:pt x="398" y="128"/>
                  </a:cubicBezTo>
                  <a:cubicBezTo>
                    <a:pt x="396" y="128"/>
                    <a:pt x="396" y="126"/>
                    <a:pt x="394" y="126"/>
                  </a:cubicBezTo>
                  <a:cubicBezTo>
                    <a:pt x="395" y="126"/>
                    <a:pt x="392" y="122"/>
                    <a:pt x="392" y="122"/>
                  </a:cubicBezTo>
                  <a:cubicBezTo>
                    <a:pt x="392" y="122"/>
                    <a:pt x="393" y="123"/>
                    <a:pt x="394" y="123"/>
                  </a:cubicBezTo>
                  <a:cubicBezTo>
                    <a:pt x="395" y="124"/>
                    <a:pt x="395" y="122"/>
                    <a:pt x="396" y="122"/>
                  </a:cubicBezTo>
                  <a:cubicBezTo>
                    <a:pt x="400" y="121"/>
                    <a:pt x="393" y="118"/>
                    <a:pt x="392" y="117"/>
                  </a:cubicBezTo>
                  <a:cubicBezTo>
                    <a:pt x="392" y="118"/>
                    <a:pt x="394" y="116"/>
                    <a:pt x="394" y="116"/>
                  </a:cubicBezTo>
                  <a:cubicBezTo>
                    <a:pt x="395" y="115"/>
                    <a:pt x="393" y="115"/>
                    <a:pt x="392" y="114"/>
                  </a:cubicBezTo>
                  <a:cubicBezTo>
                    <a:pt x="392" y="114"/>
                    <a:pt x="391" y="113"/>
                    <a:pt x="390" y="113"/>
                  </a:cubicBezTo>
                  <a:cubicBezTo>
                    <a:pt x="390" y="113"/>
                    <a:pt x="388" y="113"/>
                    <a:pt x="388" y="113"/>
                  </a:cubicBezTo>
                  <a:cubicBezTo>
                    <a:pt x="389" y="112"/>
                    <a:pt x="391" y="113"/>
                    <a:pt x="390" y="110"/>
                  </a:cubicBezTo>
                  <a:cubicBezTo>
                    <a:pt x="389" y="110"/>
                    <a:pt x="386" y="111"/>
                    <a:pt x="386" y="111"/>
                  </a:cubicBezTo>
                  <a:cubicBezTo>
                    <a:pt x="386" y="110"/>
                    <a:pt x="389" y="110"/>
                    <a:pt x="388" y="108"/>
                  </a:cubicBezTo>
                  <a:cubicBezTo>
                    <a:pt x="388" y="107"/>
                    <a:pt x="388" y="106"/>
                    <a:pt x="387" y="105"/>
                  </a:cubicBezTo>
                  <a:cubicBezTo>
                    <a:pt x="387" y="105"/>
                    <a:pt x="386" y="106"/>
                    <a:pt x="386" y="105"/>
                  </a:cubicBezTo>
                  <a:cubicBezTo>
                    <a:pt x="386" y="106"/>
                    <a:pt x="384" y="102"/>
                    <a:pt x="384" y="102"/>
                  </a:cubicBezTo>
                  <a:cubicBezTo>
                    <a:pt x="383" y="100"/>
                    <a:pt x="382" y="99"/>
                    <a:pt x="382" y="98"/>
                  </a:cubicBezTo>
                  <a:cubicBezTo>
                    <a:pt x="381" y="96"/>
                    <a:pt x="381" y="94"/>
                    <a:pt x="379" y="97"/>
                  </a:cubicBezTo>
                  <a:cubicBezTo>
                    <a:pt x="379" y="97"/>
                    <a:pt x="378" y="101"/>
                    <a:pt x="379" y="100"/>
                  </a:cubicBezTo>
                  <a:cubicBezTo>
                    <a:pt x="375" y="101"/>
                    <a:pt x="377" y="101"/>
                    <a:pt x="378" y="104"/>
                  </a:cubicBezTo>
                  <a:cubicBezTo>
                    <a:pt x="378" y="103"/>
                    <a:pt x="377" y="103"/>
                    <a:pt x="377" y="104"/>
                  </a:cubicBezTo>
                  <a:cubicBezTo>
                    <a:pt x="376" y="104"/>
                    <a:pt x="376" y="104"/>
                    <a:pt x="375" y="105"/>
                  </a:cubicBezTo>
                  <a:cubicBezTo>
                    <a:pt x="375" y="105"/>
                    <a:pt x="377" y="106"/>
                    <a:pt x="377" y="106"/>
                  </a:cubicBezTo>
                  <a:cubicBezTo>
                    <a:pt x="376" y="107"/>
                    <a:pt x="374" y="106"/>
                    <a:pt x="374" y="107"/>
                  </a:cubicBezTo>
                  <a:cubicBezTo>
                    <a:pt x="373" y="108"/>
                    <a:pt x="375" y="110"/>
                    <a:pt x="373" y="111"/>
                  </a:cubicBezTo>
                  <a:cubicBezTo>
                    <a:pt x="374" y="111"/>
                    <a:pt x="372" y="107"/>
                    <a:pt x="370" y="109"/>
                  </a:cubicBezTo>
                  <a:cubicBezTo>
                    <a:pt x="370" y="110"/>
                    <a:pt x="366" y="113"/>
                    <a:pt x="366" y="113"/>
                  </a:cubicBezTo>
                  <a:cubicBezTo>
                    <a:pt x="365" y="113"/>
                    <a:pt x="365" y="112"/>
                    <a:pt x="365" y="111"/>
                  </a:cubicBezTo>
                  <a:cubicBezTo>
                    <a:pt x="364" y="111"/>
                    <a:pt x="364" y="112"/>
                    <a:pt x="364" y="112"/>
                  </a:cubicBezTo>
                  <a:cubicBezTo>
                    <a:pt x="363" y="111"/>
                    <a:pt x="364" y="111"/>
                    <a:pt x="364" y="110"/>
                  </a:cubicBezTo>
                  <a:cubicBezTo>
                    <a:pt x="364" y="111"/>
                    <a:pt x="357" y="116"/>
                    <a:pt x="357" y="115"/>
                  </a:cubicBezTo>
                  <a:cubicBezTo>
                    <a:pt x="356" y="114"/>
                    <a:pt x="360" y="113"/>
                    <a:pt x="361" y="113"/>
                  </a:cubicBezTo>
                  <a:cubicBezTo>
                    <a:pt x="363" y="111"/>
                    <a:pt x="363" y="110"/>
                    <a:pt x="362" y="108"/>
                  </a:cubicBezTo>
                  <a:cubicBezTo>
                    <a:pt x="361" y="107"/>
                    <a:pt x="358" y="107"/>
                    <a:pt x="357" y="107"/>
                  </a:cubicBezTo>
                  <a:cubicBezTo>
                    <a:pt x="356" y="107"/>
                    <a:pt x="356" y="108"/>
                    <a:pt x="356" y="108"/>
                  </a:cubicBezTo>
                  <a:cubicBezTo>
                    <a:pt x="355" y="110"/>
                    <a:pt x="353" y="108"/>
                    <a:pt x="352" y="108"/>
                  </a:cubicBezTo>
                  <a:cubicBezTo>
                    <a:pt x="353" y="108"/>
                    <a:pt x="355" y="106"/>
                    <a:pt x="355" y="106"/>
                  </a:cubicBezTo>
                  <a:cubicBezTo>
                    <a:pt x="355" y="106"/>
                    <a:pt x="356" y="107"/>
                    <a:pt x="356" y="107"/>
                  </a:cubicBezTo>
                  <a:cubicBezTo>
                    <a:pt x="355" y="107"/>
                    <a:pt x="357" y="105"/>
                    <a:pt x="357" y="105"/>
                  </a:cubicBezTo>
                  <a:cubicBezTo>
                    <a:pt x="358" y="103"/>
                    <a:pt x="356" y="104"/>
                    <a:pt x="355" y="103"/>
                  </a:cubicBezTo>
                  <a:cubicBezTo>
                    <a:pt x="355" y="103"/>
                    <a:pt x="356" y="98"/>
                    <a:pt x="354" y="99"/>
                  </a:cubicBezTo>
                  <a:cubicBezTo>
                    <a:pt x="355" y="98"/>
                    <a:pt x="356" y="98"/>
                    <a:pt x="355" y="96"/>
                  </a:cubicBezTo>
                  <a:cubicBezTo>
                    <a:pt x="353" y="95"/>
                    <a:pt x="357" y="94"/>
                    <a:pt x="356" y="92"/>
                  </a:cubicBezTo>
                  <a:cubicBezTo>
                    <a:pt x="356" y="91"/>
                    <a:pt x="354" y="93"/>
                    <a:pt x="353" y="92"/>
                  </a:cubicBezTo>
                  <a:cubicBezTo>
                    <a:pt x="352" y="91"/>
                    <a:pt x="350" y="91"/>
                    <a:pt x="349" y="91"/>
                  </a:cubicBezTo>
                  <a:cubicBezTo>
                    <a:pt x="347" y="90"/>
                    <a:pt x="346" y="90"/>
                    <a:pt x="345" y="88"/>
                  </a:cubicBezTo>
                  <a:cubicBezTo>
                    <a:pt x="345" y="86"/>
                    <a:pt x="342" y="87"/>
                    <a:pt x="342" y="85"/>
                  </a:cubicBezTo>
                  <a:cubicBezTo>
                    <a:pt x="342" y="84"/>
                    <a:pt x="340" y="85"/>
                    <a:pt x="340" y="85"/>
                  </a:cubicBezTo>
                  <a:cubicBezTo>
                    <a:pt x="341" y="83"/>
                    <a:pt x="339" y="83"/>
                    <a:pt x="338" y="82"/>
                  </a:cubicBezTo>
                  <a:cubicBezTo>
                    <a:pt x="336" y="81"/>
                    <a:pt x="336" y="80"/>
                    <a:pt x="334" y="81"/>
                  </a:cubicBezTo>
                  <a:cubicBezTo>
                    <a:pt x="332" y="82"/>
                    <a:pt x="331" y="83"/>
                    <a:pt x="329" y="82"/>
                  </a:cubicBezTo>
                  <a:cubicBezTo>
                    <a:pt x="327" y="81"/>
                    <a:pt x="326" y="83"/>
                    <a:pt x="324" y="82"/>
                  </a:cubicBezTo>
                  <a:cubicBezTo>
                    <a:pt x="322" y="80"/>
                    <a:pt x="320" y="80"/>
                    <a:pt x="318" y="80"/>
                  </a:cubicBezTo>
                  <a:cubicBezTo>
                    <a:pt x="316" y="80"/>
                    <a:pt x="314" y="80"/>
                    <a:pt x="313" y="82"/>
                  </a:cubicBezTo>
                  <a:cubicBezTo>
                    <a:pt x="312" y="84"/>
                    <a:pt x="315" y="85"/>
                    <a:pt x="315" y="86"/>
                  </a:cubicBezTo>
                  <a:cubicBezTo>
                    <a:pt x="316" y="87"/>
                    <a:pt x="315" y="90"/>
                    <a:pt x="314" y="91"/>
                  </a:cubicBezTo>
                  <a:cubicBezTo>
                    <a:pt x="314" y="92"/>
                    <a:pt x="314" y="91"/>
                    <a:pt x="313" y="92"/>
                  </a:cubicBezTo>
                  <a:cubicBezTo>
                    <a:pt x="313" y="92"/>
                    <a:pt x="315" y="94"/>
                    <a:pt x="315" y="94"/>
                  </a:cubicBezTo>
                  <a:cubicBezTo>
                    <a:pt x="315" y="96"/>
                    <a:pt x="316" y="98"/>
                    <a:pt x="316" y="99"/>
                  </a:cubicBezTo>
                  <a:cubicBezTo>
                    <a:pt x="316" y="100"/>
                    <a:pt x="316" y="100"/>
                    <a:pt x="316" y="101"/>
                  </a:cubicBezTo>
                  <a:cubicBezTo>
                    <a:pt x="316" y="102"/>
                    <a:pt x="315" y="101"/>
                    <a:pt x="315" y="101"/>
                  </a:cubicBezTo>
                  <a:cubicBezTo>
                    <a:pt x="314" y="102"/>
                    <a:pt x="314" y="104"/>
                    <a:pt x="314" y="104"/>
                  </a:cubicBezTo>
                  <a:cubicBezTo>
                    <a:pt x="313" y="105"/>
                    <a:pt x="312" y="106"/>
                    <a:pt x="312" y="107"/>
                  </a:cubicBezTo>
                  <a:cubicBezTo>
                    <a:pt x="311" y="109"/>
                    <a:pt x="311" y="109"/>
                    <a:pt x="312" y="110"/>
                  </a:cubicBezTo>
                  <a:cubicBezTo>
                    <a:pt x="315" y="112"/>
                    <a:pt x="318" y="114"/>
                    <a:pt x="320" y="116"/>
                  </a:cubicBezTo>
                  <a:cubicBezTo>
                    <a:pt x="321" y="119"/>
                    <a:pt x="322" y="124"/>
                    <a:pt x="321" y="127"/>
                  </a:cubicBezTo>
                  <a:cubicBezTo>
                    <a:pt x="319" y="131"/>
                    <a:pt x="313" y="133"/>
                    <a:pt x="310" y="135"/>
                  </a:cubicBezTo>
                  <a:cubicBezTo>
                    <a:pt x="309" y="136"/>
                    <a:pt x="308" y="136"/>
                    <a:pt x="307" y="137"/>
                  </a:cubicBezTo>
                  <a:cubicBezTo>
                    <a:pt x="304" y="138"/>
                    <a:pt x="308" y="141"/>
                    <a:pt x="308" y="143"/>
                  </a:cubicBezTo>
                  <a:cubicBezTo>
                    <a:pt x="308" y="143"/>
                    <a:pt x="309" y="145"/>
                    <a:pt x="309" y="146"/>
                  </a:cubicBezTo>
                  <a:cubicBezTo>
                    <a:pt x="309" y="148"/>
                    <a:pt x="309" y="149"/>
                    <a:pt x="310" y="151"/>
                  </a:cubicBezTo>
                  <a:cubicBezTo>
                    <a:pt x="311" y="153"/>
                    <a:pt x="311" y="154"/>
                    <a:pt x="309" y="156"/>
                  </a:cubicBezTo>
                  <a:cubicBezTo>
                    <a:pt x="309" y="156"/>
                    <a:pt x="310" y="160"/>
                    <a:pt x="309" y="161"/>
                  </a:cubicBezTo>
                  <a:cubicBezTo>
                    <a:pt x="308" y="161"/>
                    <a:pt x="307" y="157"/>
                    <a:pt x="306" y="159"/>
                  </a:cubicBezTo>
                  <a:cubicBezTo>
                    <a:pt x="305" y="161"/>
                    <a:pt x="307" y="164"/>
                    <a:pt x="307" y="164"/>
                  </a:cubicBezTo>
                  <a:cubicBezTo>
                    <a:pt x="307" y="163"/>
                    <a:pt x="301" y="158"/>
                    <a:pt x="298" y="161"/>
                  </a:cubicBezTo>
                  <a:cubicBezTo>
                    <a:pt x="299" y="160"/>
                    <a:pt x="302" y="159"/>
                    <a:pt x="300" y="157"/>
                  </a:cubicBezTo>
                  <a:cubicBezTo>
                    <a:pt x="299" y="156"/>
                    <a:pt x="298" y="155"/>
                    <a:pt x="297" y="155"/>
                  </a:cubicBezTo>
                  <a:cubicBezTo>
                    <a:pt x="297" y="154"/>
                    <a:pt x="295" y="154"/>
                    <a:pt x="294" y="154"/>
                  </a:cubicBezTo>
                  <a:cubicBezTo>
                    <a:pt x="294" y="153"/>
                    <a:pt x="295" y="153"/>
                    <a:pt x="294" y="151"/>
                  </a:cubicBezTo>
                  <a:cubicBezTo>
                    <a:pt x="293" y="150"/>
                    <a:pt x="292" y="148"/>
                    <a:pt x="293" y="146"/>
                  </a:cubicBezTo>
                  <a:cubicBezTo>
                    <a:pt x="294" y="143"/>
                    <a:pt x="291" y="142"/>
                    <a:pt x="291" y="140"/>
                  </a:cubicBezTo>
                  <a:cubicBezTo>
                    <a:pt x="291" y="138"/>
                    <a:pt x="293" y="137"/>
                    <a:pt x="292" y="135"/>
                  </a:cubicBezTo>
                  <a:cubicBezTo>
                    <a:pt x="290" y="133"/>
                    <a:pt x="286" y="133"/>
                    <a:pt x="283" y="133"/>
                  </a:cubicBezTo>
                  <a:cubicBezTo>
                    <a:pt x="282" y="133"/>
                    <a:pt x="281" y="133"/>
                    <a:pt x="279" y="133"/>
                  </a:cubicBezTo>
                  <a:cubicBezTo>
                    <a:pt x="279" y="133"/>
                    <a:pt x="277" y="135"/>
                    <a:pt x="277" y="135"/>
                  </a:cubicBezTo>
                  <a:cubicBezTo>
                    <a:pt x="277" y="134"/>
                    <a:pt x="278" y="134"/>
                    <a:pt x="277" y="133"/>
                  </a:cubicBezTo>
                  <a:cubicBezTo>
                    <a:pt x="277" y="132"/>
                    <a:pt x="276" y="131"/>
                    <a:pt x="275" y="131"/>
                  </a:cubicBezTo>
                  <a:cubicBezTo>
                    <a:pt x="273" y="130"/>
                    <a:pt x="271" y="130"/>
                    <a:pt x="269" y="129"/>
                  </a:cubicBezTo>
                  <a:cubicBezTo>
                    <a:pt x="266" y="128"/>
                    <a:pt x="264" y="125"/>
                    <a:pt x="261" y="123"/>
                  </a:cubicBezTo>
                  <a:cubicBezTo>
                    <a:pt x="259" y="122"/>
                    <a:pt x="257" y="121"/>
                    <a:pt x="256" y="121"/>
                  </a:cubicBezTo>
                  <a:cubicBezTo>
                    <a:pt x="254" y="121"/>
                    <a:pt x="252" y="119"/>
                    <a:pt x="250" y="119"/>
                  </a:cubicBezTo>
                  <a:cubicBezTo>
                    <a:pt x="249" y="119"/>
                    <a:pt x="240" y="121"/>
                    <a:pt x="240" y="121"/>
                  </a:cubicBezTo>
                  <a:cubicBezTo>
                    <a:pt x="240" y="120"/>
                    <a:pt x="241" y="120"/>
                    <a:pt x="242" y="119"/>
                  </a:cubicBezTo>
                  <a:cubicBezTo>
                    <a:pt x="242" y="118"/>
                    <a:pt x="241" y="117"/>
                    <a:pt x="241" y="117"/>
                  </a:cubicBezTo>
                  <a:cubicBezTo>
                    <a:pt x="240" y="114"/>
                    <a:pt x="239" y="112"/>
                    <a:pt x="238" y="110"/>
                  </a:cubicBezTo>
                  <a:cubicBezTo>
                    <a:pt x="237" y="108"/>
                    <a:pt x="236" y="108"/>
                    <a:pt x="234" y="108"/>
                  </a:cubicBezTo>
                  <a:cubicBezTo>
                    <a:pt x="231" y="108"/>
                    <a:pt x="230" y="108"/>
                    <a:pt x="230" y="105"/>
                  </a:cubicBezTo>
                  <a:cubicBezTo>
                    <a:pt x="231" y="103"/>
                    <a:pt x="230" y="100"/>
                    <a:pt x="230" y="98"/>
                  </a:cubicBezTo>
                  <a:cubicBezTo>
                    <a:pt x="231" y="95"/>
                    <a:pt x="233" y="93"/>
                    <a:pt x="234" y="90"/>
                  </a:cubicBezTo>
                  <a:cubicBezTo>
                    <a:pt x="235" y="88"/>
                    <a:pt x="235" y="87"/>
                    <a:pt x="237" y="86"/>
                  </a:cubicBezTo>
                  <a:cubicBezTo>
                    <a:pt x="238" y="86"/>
                    <a:pt x="237" y="85"/>
                    <a:pt x="237" y="84"/>
                  </a:cubicBezTo>
                  <a:cubicBezTo>
                    <a:pt x="238" y="84"/>
                    <a:pt x="240" y="82"/>
                    <a:pt x="240" y="82"/>
                  </a:cubicBezTo>
                  <a:cubicBezTo>
                    <a:pt x="240" y="82"/>
                    <a:pt x="240" y="82"/>
                    <a:pt x="239" y="81"/>
                  </a:cubicBezTo>
                  <a:cubicBezTo>
                    <a:pt x="239" y="81"/>
                    <a:pt x="240" y="81"/>
                    <a:pt x="240" y="81"/>
                  </a:cubicBezTo>
                  <a:cubicBezTo>
                    <a:pt x="240" y="79"/>
                    <a:pt x="242" y="80"/>
                    <a:pt x="243" y="80"/>
                  </a:cubicBezTo>
                  <a:cubicBezTo>
                    <a:pt x="244" y="80"/>
                    <a:pt x="244" y="79"/>
                    <a:pt x="244" y="79"/>
                  </a:cubicBezTo>
                  <a:cubicBezTo>
                    <a:pt x="245" y="77"/>
                    <a:pt x="243" y="78"/>
                    <a:pt x="242" y="77"/>
                  </a:cubicBezTo>
                  <a:cubicBezTo>
                    <a:pt x="242" y="77"/>
                    <a:pt x="244" y="77"/>
                    <a:pt x="244" y="77"/>
                  </a:cubicBezTo>
                  <a:cubicBezTo>
                    <a:pt x="245" y="76"/>
                    <a:pt x="246" y="77"/>
                    <a:pt x="246" y="77"/>
                  </a:cubicBezTo>
                  <a:cubicBezTo>
                    <a:pt x="248" y="79"/>
                    <a:pt x="248" y="77"/>
                    <a:pt x="250" y="76"/>
                  </a:cubicBezTo>
                  <a:cubicBezTo>
                    <a:pt x="252" y="74"/>
                    <a:pt x="248" y="72"/>
                    <a:pt x="246" y="71"/>
                  </a:cubicBezTo>
                  <a:cubicBezTo>
                    <a:pt x="245" y="71"/>
                    <a:pt x="241" y="72"/>
                    <a:pt x="241" y="72"/>
                  </a:cubicBezTo>
                  <a:cubicBezTo>
                    <a:pt x="240" y="70"/>
                    <a:pt x="243" y="70"/>
                    <a:pt x="240" y="69"/>
                  </a:cubicBezTo>
                  <a:cubicBezTo>
                    <a:pt x="239" y="69"/>
                    <a:pt x="234" y="69"/>
                    <a:pt x="234" y="68"/>
                  </a:cubicBezTo>
                  <a:cubicBezTo>
                    <a:pt x="234" y="67"/>
                    <a:pt x="236" y="67"/>
                    <a:pt x="236" y="67"/>
                  </a:cubicBezTo>
                  <a:cubicBezTo>
                    <a:pt x="237" y="66"/>
                    <a:pt x="237" y="67"/>
                    <a:pt x="238" y="67"/>
                  </a:cubicBezTo>
                  <a:cubicBezTo>
                    <a:pt x="237" y="68"/>
                    <a:pt x="240" y="68"/>
                    <a:pt x="240" y="68"/>
                  </a:cubicBezTo>
                  <a:cubicBezTo>
                    <a:pt x="242" y="68"/>
                    <a:pt x="245" y="70"/>
                    <a:pt x="246" y="70"/>
                  </a:cubicBezTo>
                  <a:cubicBezTo>
                    <a:pt x="247" y="70"/>
                    <a:pt x="248" y="71"/>
                    <a:pt x="249" y="71"/>
                  </a:cubicBezTo>
                  <a:cubicBezTo>
                    <a:pt x="251" y="72"/>
                    <a:pt x="250" y="71"/>
                    <a:pt x="251" y="71"/>
                  </a:cubicBezTo>
                  <a:cubicBezTo>
                    <a:pt x="252" y="71"/>
                    <a:pt x="255" y="71"/>
                    <a:pt x="254" y="70"/>
                  </a:cubicBezTo>
                  <a:cubicBezTo>
                    <a:pt x="253" y="69"/>
                    <a:pt x="254" y="67"/>
                    <a:pt x="255" y="66"/>
                  </a:cubicBezTo>
                  <a:cubicBezTo>
                    <a:pt x="255" y="67"/>
                    <a:pt x="258" y="68"/>
                    <a:pt x="258" y="68"/>
                  </a:cubicBezTo>
                  <a:cubicBezTo>
                    <a:pt x="260" y="68"/>
                    <a:pt x="261" y="68"/>
                    <a:pt x="263" y="67"/>
                  </a:cubicBezTo>
                  <a:cubicBezTo>
                    <a:pt x="264" y="66"/>
                    <a:pt x="265" y="64"/>
                    <a:pt x="266" y="63"/>
                  </a:cubicBezTo>
                  <a:cubicBezTo>
                    <a:pt x="267" y="62"/>
                    <a:pt x="269" y="61"/>
                    <a:pt x="268" y="59"/>
                  </a:cubicBezTo>
                  <a:cubicBezTo>
                    <a:pt x="267" y="57"/>
                    <a:pt x="264" y="58"/>
                    <a:pt x="263" y="58"/>
                  </a:cubicBezTo>
                  <a:cubicBezTo>
                    <a:pt x="260" y="58"/>
                    <a:pt x="258" y="57"/>
                    <a:pt x="256" y="56"/>
                  </a:cubicBezTo>
                  <a:cubicBezTo>
                    <a:pt x="255" y="55"/>
                    <a:pt x="254" y="54"/>
                    <a:pt x="252" y="53"/>
                  </a:cubicBezTo>
                  <a:cubicBezTo>
                    <a:pt x="252" y="53"/>
                    <a:pt x="247" y="53"/>
                    <a:pt x="247" y="53"/>
                  </a:cubicBezTo>
                  <a:cubicBezTo>
                    <a:pt x="247" y="52"/>
                    <a:pt x="252" y="53"/>
                    <a:pt x="253" y="53"/>
                  </a:cubicBezTo>
                  <a:cubicBezTo>
                    <a:pt x="255" y="53"/>
                    <a:pt x="255" y="52"/>
                    <a:pt x="257" y="53"/>
                  </a:cubicBezTo>
                  <a:cubicBezTo>
                    <a:pt x="261" y="55"/>
                    <a:pt x="265" y="59"/>
                    <a:pt x="269" y="56"/>
                  </a:cubicBezTo>
                  <a:cubicBezTo>
                    <a:pt x="271" y="54"/>
                    <a:pt x="272" y="53"/>
                    <a:pt x="273" y="51"/>
                  </a:cubicBezTo>
                  <a:cubicBezTo>
                    <a:pt x="274" y="50"/>
                    <a:pt x="268" y="49"/>
                    <a:pt x="271" y="47"/>
                  </a:cubicBezTo>
                  <a:cubicBezTo>
                    <a:pt x="272" y="47"/>
                    <a:pt x="275" y="47"/>
                    <a:pt x="276" y="48"/>
                  </a:cubicBezTo>
                  <a:cubicBezTo>
                    <a:pt x="279" y="48"/>
                    <a:pt x="279" y="50"/>
                    <a:pt x="282" y="48"/>
                  </a:cubicBezTo>
                  <a:cubicBezTo>
                    <a:pt x="282" y="48"/>
                    <a:pt x="285" y="49"/>
                    <a:pt x="284" y="47"/>
                  </a:cubicBezTo>
                  <a:cubicBezTo>
                    <a:pt x="283" y="46"/>
                    <a:pt x="279" y="44"/>
                    <a:pt x="278" y="44"/>
                  </a:cubicBezTo>
                  <a:cubicBezTo>
                    <a:pt x="280" y="43"/>
                    <a:pt x="282" y="45"/>
                    <a:pt x="284" y="45"/>
                  </a:cubicBezTo>
                  <a:cubicBezTo>
                    <a:pt x="285" y="45"/>
                    <a:pt x="287" y="50"/>
                    <a:pt x="289" y="49"/>
                  </a:cubicBezTo>
                  <a:cubicBezTo>
                    <a:pt x="289" y="49"/>
                    <a:pt x="288" y="48"/>
                    <a:pt x="288" y="48"/>
                  </a:cubicBezTo>
                  <a:cubicBezTo>
                    <a:pt x="289" y="47"/>
                    <a:pt x="290" y="47"/>
                    <a:pt x="292" y="46"/>
                  </a:cubicBezTo>
                  <a:cubicBezTo>
                    <a:pt x="293" y="45"/>
                    <a:pt x="296" y="42"/>
                    <a:pt x="297" y="41"/>
                  </a:cubicBezTo>
                  <a:cubicBezTo>
                    <a:pt x="297" y="38"/>
                    <a:pt x="295" y="38"/>
                    <a:pt x="293" y="36"/>
                  </a:cubicBezTo>
                  <a:cubicBezTo>
                    <a:pt x="293" y="36"/>
                    <a:pt x="290" y="30"/>
                    <a:pt x="290" y="31"/>
                  </a:cubicBezTo>
                  <a:cubicBezTo>
                    <a:pt x="291" y="30"/>
                    <a:pt x="295" y="30"/>
                    <a:pt x="296" y="30"/>
                  </a:cubicBezTo>
                  <a:cubicBezTo>
                    <a:pt x="299" y="29"/>
                    <a:pt x="294" y="28"/>
                    <a:pt x="294" y="27"/>
                  </a:cubicBezTo>
                  <a:cubicBezTo>
                    <a:pt x="293" y="26"/>
                    <a:pt x="297" y="26"/>
                    <a:pt x="297" y="25"/>
                  </a:cubicBezTo>
                  <a:cubicBezTo>
                    <a:pt x="297" y="25"/>
                    <a:pt x="287" y="21"/>
                    <a:pt x="287" y="21"/>
                  </a:cubicBezTo>
                  <a:cubicBezTo>
                    <a:pt x="288" y="21"/>
                    <a:pt x="290" y="20"/>
                    <a:pt x="291" y="20"/>
                  </a:cubicBezTo>
                  <a:cubicBezTo>
                    <a:pt x="288" y="20"/>
                    <a:pt x="285" y="19"/>
                    <a:pt x="282" y="19"/>
                  </a:cubicBezTo>
                  <a:cubicBezTo>
                    <a:pt x="280" y="19"/>
                    <a:pt x="277" y="20"/>
                    <a:pt x="276" y="19"/>
                  </a:cubicBezTo>
                  <a:cubicBezTo>
                    <a:pt x="278" y="20"/>
                    <a:pt x="275" y="21"/>
                    <a:pt x="276" y="23"/>
                  </a:cubicBezTo>
                  <a:cubicBezTo>
                    <a:pt x="277" y="24"/>
                    <a:pt x="280" y="25"/>
                    <a:pt x="280" y="26"/>
                  </a:cubicBezTo>
                  <a:cubicBezTo>
                    <a:pt x="280" y="26"/>
                    <a:pt x="278" y="27"/>
                    <a:pt x="278" y="27"/>
                  </a:cubicBezTo>
                  <a:cubicBezTo>
                    <a:pt x="278" y="27"/>
                    <a:pt x="280" y="28"/>
                    <a:pt x="279" y="28"/>
                  </a:cubicBezTo>
                  <a:cubicBezTo>
                    <a:pt x="277" y="29"/>
                    <a:pt x="276" y="27"/>
                    <a:pt x="275" y="31"/>
                  </a:cubicBezTo>
                  <a:cubicBezTo>
                    <a:pt x="274" y="33"/>
                    <a:pt x="274" y="35"/>
                    <a:pt x="273" y="37"/>
                  </a:cubicBezTo>
                  <a:cubicBezTo>
                    <a:pt x="272" y="37"/>
                    <a:pt x="271" y="38"/>
                    <a:pt x="271" y="39"/>
                  </a:cubicBezTo>
                  <a:cubicBezTo>
                    <a:pt x="271" y="40"/>
                    <a:pt x="270" y="40"/>
                    <a:pt x="270" y="41"/>
                  </a:cubicBezTo>
                  <a:cubicBezTo>
                    <a:pt x="267" y="42"/>
                    <a:pt x="268" y="43"/>
                    <a:pt x="266" y="40"/>
                  </a:cubicBezTo>
                  <a:cubicBezTo>
                    <a:pt x="265" y="39"/>
                    <a:pt x="262" y="37"/>
                    <a:pt x="262" y="35"/>
                  </a:cubicBezTo>
                  <a:cubicBezTo>
                    <a:pt x="262" y="35"/>
                    <a:pt x="262" y="32"/>
                    <a:pt x="263" y="32"/>
                  </a:cubicBezTo>
                  <a:cubicBezTo>
                    <a:pt x="263" y="32"/>
                    <a:pt x="265" y="33"/>
                    <a:pt x="265" y="31"/>
                  </a:cubicBezTo>
                  <a:cubicBezTo>
                    <a:pt x="264" y="29"/>
                    <a:pt x="264" y="28"/>
                    <a:pt x="262" y="26"/>
                  </a:cubicBezTo>
                  <a:cubicBezTo>
                    <a:pt x="260" y="25"/>
                    <a:pt x="258" y="23"/>
                    <a:pt x="256" y="25"/>
                  </a:cubicBezTo>
                  <a:cubicBezTo>
                    <a:pt x="255" y="26"/>
                    <a:pt x="255" y="28"/>
                    <a:pt x="255" y="30"/>
                  </a:cubicBezTo>
                  <a:cubicBezTo>
                    <a:pt x="255" y="31"/>
                    <a:pt x="251" y="31"/>
                    <a:pt x="251" y="30"/>
                  </a:cubicBezTo>
                  <a:cubicBezTo>
                    <a:pt x="251" y="29"/>
                    <a:pt x="251" y="26"/>
                    <a:pt x="250" y="25"/>
                  </a:cubicBezTo>
                  <a:cubicBezTo>
                    <a:pt x="246" y="22"/>
                    <a:pt x="251" y="25"/>
                    <a:pt x="251" y="24"/>
                  </a:cubicBezTo>
                  <a:cubicBezTo>
                    <a:pt x="252" y="24"/>
                    <a:pt x="253" y="23"/>
                    <a:pt x="252" y="23"/>
                  </a:cubicBezTo>
                  <a:cubicBezTo>
                    <a:pt x="252" y="22"/>
                    <a:pt x="251" y="21"/>
                    <a:pt x="250" y="22"/>
                  </a:cubicBezTo>
                  <a:cubicBezTo>
                    <a:pt x="249" y="23"/>
                    <a:pt x="249" y="21"/>
                    <a:pt x="248" y="21"/>
                  </a:cubicBezTo>
                  <a:cubicBezTo>
                    <a:pt x="247" y="20"/>
                    <a:pt x="246" y="22"/>
                    <a:pt x="245" y="21"/>
                  </a:cubicBezTo>
                  <a:cubicBezTo>
                    <a:pt x="243" y="20"/>
                    <a:pt x="242" y="21"/>
                    <a:pt x="243" y="18"/>
                  </a:cubicBezTo>
                  <a:cubicBezTo>
                    <a:pt x="243" y="18"/>
                    <a:pt x="243" y="18"/>
                    <a:pt x="244" y="18"/>
                  </a:cubicBezTo>
                  <a:cubicBezTo>
                    <a:pt x="244" y="17"/>
                    <a:pt x="244" y="17"/>
                    <a:pt x="244" y="16"/>
                  </a:cubicBezTo>
                  <a:cubicBezTo>
                    <a:pt x="245" y="16"/>
                    <a:pt x="245" y="16"/>
                    <a:pt x="246" y="16"/>
                  </a:cubicBezTo>
                  <a:cubicBezTo>
                    <a:pt x="245" y="16"/>
                    <a:pt x="244" y="13"/>
                    <a:pt x="244" y="13"/>
                  </a:cubicBezTo>
                  <a:cubicBezTo>
                    <a:pt x="243" y="11"/>
                    <a:pt x="241" y="11"/>
                    <a:pt x="241" y="10"/>
                  </a:cubicBezTo>
                  <a:cubicBezTo>
                    <a:pt x="239" y="9"/>
                    <a:pt x="240" y="9"/>
                    <a:pt x="239" y="7"/>
                  </a:cubicBezTo>
                  <a:cubicBezTo>
                    <a:pt x="239" y="5"/>
                    <a:pt x="237" y="4"/>
                    <a:pt x="237" y="3"/>
                  </a:cubicBezTo>
                  <a:cubicBezTo>
                    <a:pt x="236" y="1"/>
                    <a:pt x="234" y="1"/>
                    <a:pt x="232" y="1"/>
                  </a:cubicBezTo>
                  <a:cubicBezTo>
                    <a:pt x="231" y="1"/>
                    <a:pt x="232" y="0"/>
                    <a:pt x="230" y="0"/>
                  </a:cubicBezTo>
                  <a:cubicBezTo>
                    <a:pt x="229" y="0"/>
                    <a:pt x="228" y="0"/>
                    <a:pt x="228" y="2"/>
                  </a:cubicBezTo>
                  <a:cubicBezTo>
                    <a:pt x="228" y="2"/>
                    <a:pt x="225" y="3"/>
                    <a:pt x="225" y="3"/>
                  </a:cubicBezTo>
                  <a:cubicBezTo>
                    <a:pt x="226" y="3"/>
                    <a:pt x="228" y="3"/>
                    <a:pt x="228" y="4"/>
                  </a:cubicBezTo>
                  <a:cubicBezTo>
                    <a:pt x="228" y="4"/>
                    <a:pt x="226" y="5"/>
                    <a:pt x="226" y="5"/>
                  </a:cubicBezTo>
                  <a:cubicBezTo>
                    <a:pt x="225" y="6"/>
                    <a:pt x="224" y="4"/>
                    <a:pt x="223" y="6"/>
                  </a:cubicBezTo>
                  <a:cubicBezTo>
                    <a:pt x="222" y="6"/>
                    <a:pt x="221" y="9"/>
                    <a:pt x="221" y="10"/>
                  </a:cubicBezTo>
                  <a:cubicBezTo>
                    <a:pt x="222" y="10"/>
                    <a:pt x="224" y="10"/>
                    <a:pt x="225" y="11"/>
                  </a:cubicBezTo>
                  <a:cubicBezTo>
                    <a:pt x="224" y="10"/>
                    <a:pt x="222" y="14"/>
                    <a:pt x="222" y="15"/>
                  </a:cubicBezTo>
                  <a:cubicBezTo>
                    <a:pt x="222" y="16"/>
                    <a:pt x="224" y="18"/>
                    <a:pt x="225" y="19"/>
                  </a:cubicBezTo>
                  <a:cubicBezTo>
                    <a:pt x="226" y="19"/>
                    <a:pt x="228" y="21"/>
                    <a:pt x="229" y="21"/>
                  </a:cubicBezTo>
                  <a:cubicBezTo>
                    <a:pt x="231" y="20"/>
                    <a:pt x="231" y="20"/>
                    <a:pt x="232" y="21"/>
                  </a:cubicBezTo>
                  <a:cubicBezTo>
                    <a:pt x="233" y="21"/>
                    <a:pt x="235" y="23"/>
                    <a:pt x="235" y="23"/>
                  </a:cubicBezTo>
                  <a:cubicBezTo>
                    <a:pt x="234" y="24"/>
                    <a:pt x="233" y="22"/>
                    <a:pt x="233" y="24"/>
                  </a:cubicBezTo>
                  <a:cubicBezTo>
                    <a:pt x="233" y="26"/>
                    <a:pt x="232" y="26"/>
                    <a:pt x="232" y="27"/>
                  </a:cubicBezTo>
                  <a:cubicBezTo>
                    <a:pt x="231" y="29"/>
                    <a:pt x="233" y="29"/>
                    <a:pt x="234" y="28"/>
                  </a:cubicBezTo>
                  <a:cubicBezTo>
                    <a:pt x="234" y="28"/>
                    <a:pt x="236" y="25"/>
                    <a:pt x="236" y="26"/>
                  </a:cubicBezTo>
                  <a:cubicBezTo>
                    <a:pt x="237" y="27"/>
                    <a:pt x="236" y="29"/>
                    <a:pt x="236" y="30"/>
                  </a:cubicBezTo>
                  <a:cubicBezTo>
                    <a:pt x="235" y="31"/>
                    <a:pt x="234" y="31"/>
                    <a:pt x="233" y="31"/>
                  </a:cubicBezTo>
                  <a:cubicBezTo>
                    <a:pt x="233" y="32"/>
                    <a:pt x="233" y="33"/>
                    <a:pt x="232" y="34"/>
                  </a:cubicBezTo>
                  <a:cubicBezTo>
                    <a:pt x="231" y="34"/>
                    <a:pt x="229" y="34"/>
                    <a:pt x="228" y="35"/>
                  </a:cubicBezTo>
                  <a:cubicBezTo>
                    <a:pt x="227" y="35"/>
                    <a:pt x="226" y="37"/>
                    <a:pt x="226" y="37"/>
                  </a:cubicBezTo>
                  <a:cubicBezTo>
                    <a:pt x="227" y="38"/>
                    <a:pt x="228" y="39"/>
                    <a:pt x="228" y="41"/>
                  </a:cubicBezTo>
                  <a:cubicBezTo>
                    <a:pt x="228" y="42"/>
                    <a:pt x="227" y="41"/>
                    <a:pt x="226" y="40"/>
                  </a:cubicBezTo>
                  <a:cubicBezTo>
                    <a:pt x="226" y="40"/>
                    <a:pt x="225" y="40"/>
                    <a:pt x="225" y="41"/>
                  </a:cubicBezTo>
                  <a:cubicBezTo>
                    <a:pt x="224" y="41"/>
                    <a:pt x="222" y="40"/>
                    <a:pt x="222" y="39"/>
                  </a:cubicBezTo>
                  <a:cubicBezTo>
                    <a:pt x="222" y="38"/>
                    <a:pt x="224" y="35"/>
                    <a:pt x="224" y="34"/>
                  </a:cubicBezTo>
                  <a:cubicBezTo>
                    <a:pt x="225" y="32"/>
                    <a:pt x="222" y="34"/>
                    <a:pt x="222" y="34"/>
                  </a:cubicBezTo>
                  <a:cubicBezTo>
                    <a:pt x="221" y="34"/>
                    <a:pt x="218" y="32"/>
                    <a:pt x="217" y="31"/>
                  </a:cubicBezTo>
                  <a:cubicBezTo>
                    <a:pt x="215" y="30"/>
                    <a:pt x="216" y="32"/>
                    <a:pt x="214" y="32"/>
                  </a:cubicBezTo>
                  <a:cubicBezTo>
                    <a:pt x="213" y="32"/>
                    <a:pt x="210" y="31"/>
                    <a:pt x="212" y="33"/>
                  </a:cubicBezTo>
                  <a:cubicBezTo>
                    <a:pt x="213" y="34"/>
                    <a:pt x="213" y="35"/>
                    <a:pt x="215" y="35"/>
                  </a:cubicBezTo>
                  <a:cubicBezTo>
                    <a:pt x="216" y="35"/>
                    <a:pt x="218" y="35"/>
                    <a:pt x="218" y="37"/>
                  </a:cubicBezTo>
                  <a:cubicBezTo>
                    <a:pt x="220" y="41"/>
                    <a:pt x="214" y="36"/>
                    <a:pt x="213" y="35"/>
                  </a:cubicBezTo>
                  <a:cubicBezTo>
                    <a:pt x="211" y="35"/>
                    <a:pt x="211" y="37"/>
                    <a:pt x="209" y="37"/>
                  </a:cubicBezTo>
                  <a:cubicBezTo>
                    <a:pt x="207" y="37"/>
                    <a:pt x="206" y="36"/>
                    <a:pt x="204" y="36"/>
                  </a:cubicBezTo>
                  <a:cubicBezTo>
                    <a:pt x="200" y="37"/>
                    <a:pt x="197" y="37"/>
                    <a:pt x="193" y="37"/>
                  </a:cubicBezTo>
                  <a:cubicBezTo>
                    <a:pt x="190" y="36"/>
                    <a:pt x="186" y="34"/>
                    <a:pt x="182" y="33"/>
                  </a:cubicBezTo>
                  <a:cubicBezTo>
                    <a:pt x="181" y="33"/>
                    <a:pt x="179" y="33"/>
                    <a:pt x="178" y="32"/>
                  </a:cubicBezTo>
                  <a:cubicBezTo>
                    <a:pt x="177" y="30"/>
                    <a:pt x="177" y="28"/>
                    <a:pt x="176" y="28"/>
                  </a:cubicBezTo>
                  <a:cubicBezTo>
                    <a:pt x="174" y="27"/>
                    <a:pt x="172" y="28"/>
                    <a:pt x="171" y="28"/>
                  </a:cubicBezTo>
                  <a:cubicBezTo>
                    <a:pt x="168" y="29"/>
                    <a:pt x="166" y="29"/>
                    <a:pt x="164" y="29"/>
                  </a:cubicBezTo>
                  <a:cubicBezTo>
                    <a:pt x="163" y="30"/>
                    <a:pt x="161" y="31"/>
                    <a:pt x="161" y="32"/>
                  </a:cubicBezTo>
                  <a:cubicBezTo>
                    <a:pt x="161" y="32"/>
                    <a:pt x="165" y="34"/>
                    <a:pt x="166" y="34"/>
                  </a:cubicBezTo>
                  <a:cubicBezTo>
                    <a:pt x="166" y="34"/>
                    <a:pt x="165" y="31"/>
                    <a:pt x="167" y="32"/>
                  </a:cubicBezTo>
                  <a:cubicBezTo>
                    <a:pt x="168" y="32"/>
                    <a:pt x="168" y="33"/>
                    <a:pt x="169" y="32"/>
                  </a:cubicBezTo>
                  <a:cubicBezTo>
                    <a:pt x="170" y="32"/>
                    <a:pt x="176" y="28"/>
                    <a:pt x="176" y="30"/>
                  </a:cubicBezTo>
                  <a:cubicBezTo>
                    <a:pt x="176" y="31"/>
                    <a:pt x="173" y="32"/>
                    <a:pt x="172" y="33"/>
                  </a:cubicBezTo>
                  <a:cubicBezTo>
                    <a:pt x="171" y="34"/>
                    <a:pt x="169" y="34"/>
                    <a:pt x="167" y="34"/>
                  </a:cubicBezTo>
                  <a:cubicBezTo>
                    <a:pt x="166" y="35"/>
                    <a:pt x="163" y="37"/>
                    <a:pt x="165" y="38"/>
                  </a:cubicBezTo>
                  <a:cubicBezTo>
                    <a:pt x="167" y="38"/>
                    <a:pt x="167" y="39"/>
                    <a:pt x="166" y="41"/>
                  </a:cubicBezTo>
                  <a:cubicBezTo>
                    <a:pt x="166" y="42"/>
                    <a:pt x="168" y="42"/>
                    <a:pt x="168" y="43"/>
                  </a:cubicBezTo>
                  <a:cubicBezTo>
                    <a:pt x="169" y="44"/>
                    <a:pt x="169" y="46"/>
                    <a:pt x="167" y="44"/>
                  </a:cubicBezTo>
                  <a:cubicBezTo>
                    <a:pt x="165" y="42"/>
                    <a:pt x="167" y="46"/>
                    <a:pt x="166" y="45"/>
                  </a:cubicBezTo>
                  <a:cubicBezTo>
                    <a:pt x="165" y="45"/>
                    <a:pt x="163" y="42"/>
                    <a:pt x="162" y="43"/>
                  </a:cubicBezTo>
                  <a:cubicBezTo>
                    <a:pt x="164" y="42"/>
                    <a:pt x="167" y="43"/>
                    <a:pt x="164" y="41"/>
                  </a:cubicBezTo>
                  <a:cubicBezTo>
                    <a:pt x="165" y="41"/>
                    <a:pt x="166" y="40"/>
                    <a:pt x="164" y="39"/>
                  </a:cubicBezTo>
                  <a:cubicBezTo>
                    <a:pt x="166" y="40"/>
                    <a:pt x="161" y="40"/>
                    <a:pt x="162" y="40"/>
                  </a:cubicBezTo>
                  <a:cubicBezTo>
                    <a:pt x="162" y="39"/>
                    <a:pt x="162" y="39"/>
                    <a:pt x="163" y="39"/>
                  </a:cubicBezTo>
                  <a:cubicBezTo>
                    <a:pt x="163" y="38"/>
                    <a:pt x="160" y="40"/>
                    <a:pt x="160" y="40"/>
                  </a:cubicBezTo>
                  <a:cubicBezTo>
                    <a:pt x="159" y="40"/>
                    <a:pt x="160" y="38"/>
                    <a:pt x="159" y="37"/>
                  </a:cubicBezTo>
                  <a:cubicBezTo>
                    <a:pt x="159" y="37"/>
                    <a:pt x="157" y="37"/>
                    <a:pt x="157" y="37"/>
                  </a:cubicBezTo>
                  <a:cubicBezTo>
                    <a:pt x="155" y="37"/>
                    <a:pt x="155" y="34"/>
                    <a:pt x="153" y="35"/>
                  </a:cubicBezTo>
                  <a:cubicBezTo>
                    <a:pt x="151" y="37"/>
                    <a:pt x="150" y="37"/>
                    <a:pt x="147" y="37"/>
                  </a:cubicBezTo>
                  <a:cubicBezTo>
                    <a:pt x="143" y="37"/>
                    <a:pt x="140" y="37"/>
                    <a:pt x="136" y="37"/>
                  </a:cubicBezTo>
                  <a:cubicBezTo>
                    <a:pt x="135" y="37"/>
                    <a:pt x="128" y="37"/>
                    <a:pt x="128" y="36"/>
                  </a:cubicBezTo>
                  <a:cubicBezTo>
                    <a:pt x="127" y="36"/>
                    <a:pt x="130" y="34"/>
                    <a:pt x="131" y="33"/>
                  </a:cubicBezTo>
                  <a:cubicBezTo>
                    <a:pt x="132" y="32"/>
                    <a:pt x="133" y="33"/>
                    <a:pt x="135" y="33"/>
                  </a:cubicBezTo>
                  <a:cubicBezTo>
                    <a:pt x="136" y="32"/>
                    <a:pt x="133" y="30"/>
                    <a:pt x="133" y="30"/>
                  </a:cubicBezTo>
                  <a:cubicBezTo>
                    <a:pt x="131" y="28"/>
                    <a:pt x="130" y="28"/>
                    <a:pt x="128" y="27"/>
                  </a:cubicBezTo>
                  <a:cubicBezTo>
                    <a:pt x="127" y="27"/>
                    <a:pt x="126" y="26"/>
                    <a:pt x="125" y="27"/>
                  </a:cubicBezTo>
                  <a:cubicBezTo>
                    <a:pt x="124" y="28"/>
                    <a:pt x="123" y="29"/>
                    <a:pt x="122" y="28"/>
                  </a:cubicBezTo>
                  <a:cubicBezTo>
                    <a:pt x="119" y="26"/>
                    <a:pt x="116" y="26"/>
                    <a:pt x="113" y="25"/>
                  </a:cubicBezTo>
                  <a:cubicBezTo>
                    <a:pt x="109" y="24"/>
                    <a:pt x="106" y="24"/>
                    <a:pt x="102" y="22"/>
                  </a:cubicBezTo>
                  <a:cubicBezTo>
                    <a:pt x="99" y="20"/>
                    <a:pt x="97" y="19"/>
                    <a:pt x="93" y="19"/>
                  </a:cubicBezTo>
                  <a:cubicBezTo>
                    <a:pt x="92" y="19"/>
                    <a:pt x="91" y="19"/>
                    <a:pt x="90" y="20"/>
                  </a:cubicBezTo>
                  <a:cubicBezTo>
                    <a:pt x="89" y="21"/>
                    <a:pt x="88" y="23"/>
                    <a:pt x="87" y="23"/>
                  </a:cubicBezTo>
                  <a:cubicBezTo>
                    <a:pt x="86" y="23"/>
                    <a:pt x="83" y="24"/>
                    <a:pt x="83" y="23"/>
                  </a:cubicBezTo>
                  <a:cubicBezTo>
                    <a:pt x="83" y="22"/>
                    <a:pt x="85" y="21"/>
                    <a:pt x="85" y="20"/>
                  </a:cubicBezTo>
                  <a:cubicBezTo>
                    <a:pt x="85" y="20"/>
                    <a:pt x="82" y="21"/>
                    <a:pt x="82" y="20"/>
                  </a:cubicBezTo>
                  <a:cubicBezTo>
                    <a:pt x="83" y="19"/>
                    <a:pt x="83" y="18"/>
                    <a:pt x="82" y="17"/>
                  </a:cubicBezTo>
                  <a:cubicBezTo>
                    <a:pt x="82" y="15"/>
                    <a:pt x="78" y="17"/>
                    <a:pt x="78" y="18"/>
                  </a:cubicBezTo>
                  <a:cubicBezTo>
                    <a:pt x="78" y="18"/>
                    <a:pt x="80" y="17"/>
                    <a:pt x="80" y="18"/>
                  </a:cubicBezTo>
                  <a:cubicBezTo>
                    <a:pt x="81" y="18"/>
                    <a:pt x="77" y="20"/>
                    <a:pt x="80" y="20"/>
                  </a:cubicBezTo>
                  <a:cubicBezTo>
                    <a:pt x="79" y="20"/>
                    <a:pt x="78" y="20"/>
                    <a:pt x="78" y="22"/>
                  </a:cubicBezTo>
                  <a:cubicBezTo>
                    <a:pt x="78" y="23"/>
                    <a:pt x="77" y="24"/>
                    <a:pt x="76" y="23"/>
                  </a:cubicBezTo>
                  <a:cubicBezTo>
                    <a:pt x="73" y="22"/>
                    <a:pt x="72" y="21"/>
                    <a:pt x="71" y="18"/>
                  </a:cubicBezTo>
                  <a:cubicBezTo>
                    <a:pt x="70" y="16"/>
                    <a:pt x="68" y="15"/>
                    <a:pt x="66" y="13"/>
                  </a:cubicBezTo>
                  <a:cubicBezTo>
                    <a:pt x="65" y="13"/>
                    <a:pt x="64" y="11"/>
                    <a:pt x="63" y="12"/>
                  </a:cubicBezTo>
                  <a:cubicBezTo>
                    <a:pt x="63" y="14"/>
                    <a:pt x="66" y="15"/>
                    <a:pt x="67" y="16"/>
                  </a:cubicBezTo>
                  <a:cubicBezTo>
                    <a:pt x="67" y="15"/>
                    <a:pt x="63" y="16"/>
                    <a:pt x="63" y="17"/>
                  </a:cubicBezTo>
                  <a:cubicBezTo>
                    <a:pt x="62" y="18"/>
                    <a:pt x="63" y="18"/>
                    <a:pt x="62" y="19"/>
                  </a:cubicBezTo>
                  <a:cubicBezTo>
                    <a:pt x="61" y="19"/>
                    <a:pt x="60" y="21"/>
                    <a:pt x="59" y="20"/>
                  </a:cubicBezTo>
                  <a:cubicBezTo>
                    <a:pt x="59" y="20"/>
                    <a:pt x="59" y="19"/>
                    <a:pt x="59" y="19"/>
                  </a:cubicBezTo>
                  <a:cubicBezTo>
                    <a:pt x="59" y="18"/>
                    <a:pt x="54" y="20"/>
                    <a:pt x="54" y="21"/>
                  </a:cubicBezTo>
                  <a:cubicBezTo>
                    <a:pt x="53" y="22"/>
                    <a:pt x="52" y="23"/>
                    <a:pt x="50" y="24"/>
                  </a:cubicBezTo>
                  <a:cubicBezTo>
                    <a:pt x="49" y="25"/>
                    <a:pt x="50" y="22"/>
                    <a:pt x="49" y="22"/>
                  </a:cubicBezTo>
                  <a:cubicBezTo>
                    <a:pt x="48" y="22"/>
                    <a:pt x="47" y="23"/>
                    <a:pt x="46" y="23"/>
                  </a:cubicBezTo>
                  <a:cubicBezTo>
                    <a:pt x="45" y="23"/>
                    <a:pt x="45" y="25"/>
                    <a:pt x="44" y="25"/>
                  </a:cubicBezTo>
                  <a:cubicBezTo>
                    <a:pt x="43" y="25"/>
                    <a:pt x="40" y="27"/>
                    <a:pt x="41" y="27"/>
                  </a:cubicBezTo>
                  <a:cubicBezTo>
                    <a:pt x="41" y="28"/>
                    <a:pt x="43" y="28"/>
                    <a:pt x="40" y="29"/>
                  </a:cubicBezTo>
                  <a:cubicBezTo>
                    <a:pt x="40" y="29"/>
                    <a:pt x="37" y="29"/>
                    <a:pt x="37" y="28"/>
                  </a:cubicBezTo>
                  <a:cubicBezTo>
                    <a:pt x="37" y="27"/>
                    <a:pt x="40" y="26"/>
                    <a:pt x="40" y="26"/>
                  </a:cubicBezTo>
                  <a:cubicBezTo>
                    <a:pt x="41" y="24"/>
                    <a:pt x="43" y="23"/>
                    <a:pt x="44" y="22"/>
                  </a:cubicBezTo>
                  <a:cubicBezTo>
                    <a:pt x="46" y="21"/>
                    <a:pt x="47" y="21"/>
                    <a:pt x="49" y="22"/>
                  </a:cubicBezTo>
                  <a:cubicBezTo>
                    <a:pt x="48" y="22"/>
                    <a:pt x="56" y="18"/>
                    <a:pt x="56" y="18"/>
                  </a:cubicBezTo>
                  <a:cubicBezTo>
                    <a:pt x="58" y="17"/>
                    <a:pt x="57" y="16"/>
                    <a:pt x="56" y="16"/>
                  </a:cubicBezTo>
                  <a:cubicBezTo>
                    <a:pt x="54" y="16"/>
                    <a:pt x="52" y="16"/>
                    <a:pt x="50" y="17"/>
                  </a:cubicBezTo>
                  <a:cubicBezTo>
                    <a:pt x="49" y="17"/>
                    <a:pt x="49" y="19"/>
                    <a:pt x="47" y="19"/>
                  </a:cubicBezTo>
                  <a:cubicBezTo>
                    <a:pt x="46" y="19"/>
                    <a:pt x="44" y="20"/>
                    <a:pt x="43" y="20"/>
                  </a:cubicBezTo>
                  <a:cubicBezTo>
                    <a:pt x="41" y="20"/>
                    <a:pt x="36" y="25"/>
                    <a:pt x="35" y="24"/>
                  </a:cubicBezTo>
                  <a:cubicBezTo>
                    <a:pt x="34" y="24"/>
                    <a:pt x="36" y="23"/>
                    <a:pt x="36" y="22"/>
                  </a:cubicBezTo>
                  <a:cubicBezTo>
                    <a:pt x="36" y="22"/>
                    <a:pt x="33" y="21"/>
                    <a:pt x="33" y="21"/>
                  </a:cubicBezTo>
                  <a:cubicBezTo>
                    <a:pt x="33" y="21"/>
                    <a:pt x="30" y="23"/>
                    <a:pt x="29" y="23"/>
                  </a:cubicBezTo>
                  <a:cubicBezTo>
                    <a:pt x="28" y="23"/>
                    <a:pt x="26" y="24"/>
                    <a:pt x="25" y="25"/>
                  </a:cubicBezTo>
                  <a:cubicBezTo>
                    <a:pt x="24" y="25"/>
                    <a:pt x="26" y="26"/>
                    <a:pt x="26" y="26"/>
                  </a:cubicBezTo>
                  <a:cubicBezTo>
                    <a:pt x="27" y="26"/>
                    <a:pt x="26" y="27"/>
                    <a:pt x="26" y="27"/>
                  </a:cubicBezTo>
                  <a:cubicBezTo>
                    <a:pt x="26" y="28"/>
                    <a:pt x="30" y="27"/>
                    <a:pt x="30" y="27"/>
                  </a:cubicBezTo>
                  <a:cubicBezTo>
                    <a:pt x="31" y="26"/>
                    <a:pt x="33" y="25"/>
                    <a:pt x="34" y="24"/>
                  </a:cubicBezTo>
                  <a:cubicBezTo>
                    <a:pt x="29" y="26"/>
                    <a:pt x="34" y="27"/>
                    <a:pt x="33" y="29"/>
                  </a:cubicBezTo>
                  <a:cubicBezTo>
                    <a:pt x="33" y="29"/>
                    <a:pt x="32" y="28"/>
                    <a:pt x="32" y="28"/>
                  </a:cubicBezTo>
                  <a:cubicBezTo>
                    <a:pt x="30" y="27"/>
                    <a:pt x="29" y="28"/>
                    <a:pt x="28" y="29"/>
                  </a:cubicBezTo>
                  <a:cubicBezTo>
                    <a:pt x="27" y="29"/>
                    <a:pt x="23" y="28"/>
                    <a:pt x="21" y="28"/>
                  </a:cubicBezTo>
                  <a:cubicBezTo>
                    <a:pt x="19" y="28"/>
                    <a:pt x="16" y="26"/>
                    <a:pt x="14" y="25"/>
                  </a:cubicBezTo>
                  <a:cubicBezTo>
                    <a:pt x="13" y="25"/>
                    <a:pt x="12" y="24"/>
                    <a:pt x="11" y="24"/>
                  </a:cubicBezTo>
                  <a:cubicBezTo>
                    <a:pt x="10" y="23"/>
                    <a:pt x="9" y="21"/>
                    <a:pt x="10" y="21"/>
                  </a:cubicBezTo>
                  <a:cubicBezTo>
                    <a:pt x="9" y="21"/>
                    <a:pt x="7" y="21"/>
                    <a:pt x="6" y="22"/>
                  </a:cubicBezTo>
                  <a:cubicBezTo>
                    <a:pt x="4" y="22"/>
                    <a:pt x="2" y="22"/>
                    <a:pt x="0" y="21"/>
                  </a:cubicBezTo>
                  <a:cubicBezTo>
                    <a:pt x="0" y="41"/>
                    <a:pt x="0" y="61"/>
                    <a:pt x="0" y="80"/>
                  </a:cubicBezTo>
                  <a:cubicBezTo>
                    <a:pt x="0" y="85"/>
                    <a:pt x="0" y="89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0" y="99"/>
                    <a:pt x="2" y="97"/>
                    <a:pt x="3" y="97"/>
                  </a:cubicBezTo>
                  <a:cubicBezTo>
                    <a:pt x="5" y="98"/>
                    <a:pt x="5" y="97"/>
                    <a:pt x="7" y="97"/>
                  </a:cubicBezTo>
                  <a:cubicBezTo>
                    <a:pt x="9" y="97"/>
                    <a:pt x="9" y="98"/>
                    <a:pt x="10" y="99"/>
                  </a:cubicBezTo>
                  <a:cubicBezTo>
                    <a:pt x="11" y="101"/>
                    <a:pt x="16" y="107"/>
                    <a:pt x="18" y="107"/>
                  </a:cubicBezTo>
                  <a:cubicBezTo>
                    <a:pt x="19" y="107"/>
                    <a:pt x="21" y="106"/>
                    <a:pt x="22" y="105"/>
                  </a:cubicBezTo>
                  <a:cubicBezTo>
                    <a:pt x="23" y="104"/>
                    <a:pt x="22" y="103"/>
                    <a:pt x="23" y="102"/>
                  </a:cubicBezTo>
                  <a:cubicBezTo>
                    <a:pt x="24" y="102"/>
                    <a:pt x="28" y="101"/>
                    <a:pt x="28" y="102"/>
                  </a:cubicBezTo>
                  <a:cubicBezTo>
                    <a:pt x="30" y="104"/>
                    <a:pt x="32" y="105"/>
                    <a:pt x="33" y="107"/>
                  </a:cubicBezTo>
                  <a:cubicBezTo>
                    <a:pt x="35" y="109"/>
                    <a:pt x="37" y="110"/>
                    <a:pt x="38" y="112"/>
                  </a:cubicBezTo>
                  <a:cubicBezTo>
                    <a:pt x="39" y="113"/>
                    <a:pt x="39" y="114"/>
                    <a:pt x="40" y="116"/>
                  </a:cubicBezTo>
                  <a:cubicBezTo>
                    <a:pt x="42" y="118"/>
                    <a:pt x="43" y="122"/>
                    <a:pt x="46" y="124"/>
                  </a:cubicBezTo>
                  <a:cubicBezTo>
                    <a:pt x="48" y="126"/>
                    <a:pt x="52" y="127"/>
                    <a:pt x="54" y="128"/>
                  </a:cubicBezTo>
                  <a:cubicBezTo>
                    <a:pt x="56" y="129"/>
                    <a:pt x="53" y="130"/>
                    <a:pt x="54" y="132"/>
                  </a:cubicBezTo>
                  <a:cubicBezTo>
                    <a:pt x="55" y="132"/>
                    <a:pt x="56" y="132"/>
                    <a:pt x="56" y="133"/>
                  </a:cubicBezTo>
                  <a:cubicBezTo>
                    <a:pt x="56" y="133"/>
                    <a:pt x="55" y="136"/>
                    <a:pt x="56" y="135"/>
                  </a:cubicBezTo>
                  <a:cubicBezTo>
                    <a:pt x="55" y="136"/>
                    <a:pt x="53" y="136"/>
                    <a:pt x="53" y="138"/>
                  </a:cubicBezTo>
                  <a:cubicBezTo>
                    <a:pt x="52" y="139"/>
                    <a:pt x="55" y="141"/>
                    <a:pt x="56" y="141"/>
                  </a:cubicBezTo>
                  <a:cubicBezTo>
                    <a:pt x="56" y="141"/>
                    <a:pt x="54" y="143"/>
                    <a:pt x="54" y="143"/>
                  </a:cubicBezTo>
                  <a:cubicBezTo>
                    <a:pt x="54" y="143"/>
                    <a:pt x="53" y="142"/>
                    <a:pt x="53" y="141"/>
                  </a:cubicBezTo>
                  <a:cubicBezTo>
                    <a:pt x="52" y="141"/>
                    <a:pt x="53" y="143"/>
                    <a:pt x="53" y="143"/>
                  </a:cubicBezTo>
                  <a:cubicBezTo>
                    <a:pt x="54" y="144"/>
                    <a:pt x="53" y="145"/>
                    <a:pt x="54" y="146"/>
                  </a:cubicBezTo>
                  <a:cubicBezTo>
                    <a:pt x="55" y="148"/>
                    <a:pt x="55" y="148"/>
                    <a:pt x="57" y="147"/>
                  </a:cubicBezTo>
                  <a:cubicBezTo>
                    <a:pt x="57" y="147"/>
                    <a:pt x="58" y="147"/>
                    <a:pt x="58" y="147"/>
                  </a:cubicBezTo>
                  <a:cubicBezTo>
                    <a:pt x="59" y="147"/>
                    <a:pt x="59" y="145"/>
                    <a:pt x="59" y="145"/>
                  </a:cubicBezTo>
                  <a:cubicBezTo>
                    <a:pt x="59" y="145"/>
                    <a:pt x="60" y="147"/>
                    <a:pt x="61" y="147"/>
                  </a:cubicBezTo>
                  <a:cubicBezTo>
                    <a:pt x="61" y="147"/>
                    <a:pt x="60" y="149"/>
                    <a:pt x="60" y="150"/>
                  </a:cubicBezTo>
                  <a:cubicBezTo>
                    <a:pt x="59" y="151"/>
                    <a:pt x="59" y="152"/>
                    <a:pt x="61" y="151"/>
                  </a:cubicBezTo>
                  <a:cubicBezTo>
                    <a:pt x="61" y="150"/>
                    <a:pt x="62" y="150"/>
                    <a:pt x="62" y="150"/>
                  </a:cubicBezTo>
                  <a:cubicBezTo>
                    <a:pt x="63" y="150"/>
                    <a:pt x="63" y="149"/>
                    <a:pt x="63" y="149"/>
                  </a:cubicBezTo>
                  <a:cubicBezTo>
                    <a:pt x="65" y="148"/>
                    <a:pt x="64" y="151"/>
                    <a:pt x="64" y="152"/>
                  </a:cubicBezTo>
                  <a:cubicBezTo>
                    <a:pt x="64" y="153"/>
                    <a:pt x="65" y="154"/>
                    <a:pt x="66" y="154"/>
                  </a:cubicBezTo>
                  <a:cubicBezTo>
                    <a:pt x="67" y="154"/>
                    <a:pt x="68" y="152"/>
                    <a:pt x="69" y="152"/>
                  </a:cubicBezTo>
                  <a:cubicBezTo>
                    <a:pt x="69" y="152"/>
                    <a:pt x="68" y="153"/>
                    <a:pt x="68" y="153"/>
                  </a:cubicBezTo>
                  <a:cubicBezTo>
                    <a:pt x="68" y="153"/>
                    <a:pt x="70" y="154"/>
                    <a:pt x="70" y="154"/>
                  </a:cubicBezTo>
                  <a:cubicBezTo>
                    <a:pt x="70" y="154"/>
                    <a:pt x="63" y="156"/>
                    <a:pt x="66" y="158"/>
                  </a:cubicBezTo>
                  <a:cubicBezTo>
                    <a:pt x="66" y="158"/>
                    <a:pt x="72" y="157"/>
                    <a:pt x="71" y="158"/>
                  </a:cubicBezTo>
                  <a:cubicBezTo>
                    <a:pt x="71" y="158"/>
                    <a:pt x="66" y="158"/>
                    <a:pt x="67" y="160"/>
                  </a:cubicBezTo>
                  <a:cubicBezTo>
                    <a:pt x="67" y="160"/>
                    <a:pt x="69" y="160"/>
                    <a:pt x="69" y="160"/>
                  </a:cubicBezTo>
                  <a:cubicBezTo>
                    <a:pt x="68" y="161"/>
                    <a:pt x="66" y="161"/>
                    <a:pt x="67" y="162"/>
                  </a:cubicBezTo>
                  <a:cubicBezTo>
                    <a:pt x="69" y="163"/>
                    <a:pt x="71" y="163"/>
                    <a:pt x="72" y="163"/>
                  </a:cubicBezTo>
                  <a:cubicBezTo>
                    <a:pt x="74" y="163"/>
                    <a:pt x="73" y="164"/>
                    <a:pt x="74" y="164"/>
                  </a:cubicBezTo>
                  <a:cubicBezTo>
                    <a:pt x="76" y="165"/>
                    <a:pt x="76" y="162"/>
                    <a:pt x="77" y="162"/>
                  </a:cubicBezTo>
                  <a:cubicBezTo>
                    <a:pt x="78" y="162"/>
                    <a:pt x="77" y="164"/>
                    <a:pt x="77" y="164"/>
                  </a:cubicBezTo>
                  <a:cubicBezTo>
                    <a:pt x="76" y="165"/>
                    <a:pt x="76" y="165"/>
                    <a:pt x="77" y="166"/>
                  </a:cubicBezTo>
                  <a:cubicBezTo>
                    <a:pt x="80" y="168"/>
                    <a:pt x="81" y="163"/>
                    <a:pt x="81" y="163"/>
                  </a:cubicBezTo>
                  <a:cubicBezTo>
                    <a:pt x="81" y="163"/>
                    <a:pt x="81" y="166"/>
                    <a:pt x="80" y="166"/>
                  </a:cubicBezTo>
                  <a:cubicBezTo>
                    <a:pt x="80" y="167"/>
                    <a:pt x="82" y="166"/>
                    <a:pt x="83" y="166"/>
                  </a:cubicBezTo>
                  <a:cubicBezTo>
                    <a:pt x="82" y="168"/>
                    <a:pt x="81" y="169"/>
                    <a:pt x="83" y="170"/>
                  </a:cubicBezTo>
                  <a:cubicBezTo>
                    <a:pt x="85" y="171"/>
                    <a:pt x="86" y="168"/>
                    <a:pt x="86" y="168"/>
                  </a:cubicBezTo>
                  <a:cubicBezTo>
                    <a:pt x="86" y="168"/>
                    <a:pt x="86" y="169"/>
                    <a:pt x="86" y="170"/>
                  </a:cubicBezTo>
                  <a:cubicBezTo>
                    <a:pt x="87" y="172"/>
                    <a:pt x="86" y="171"/>
                    <a:pt x="85" y="171"/>
                  </a:cubicBezTo>
                  <a:cubicBezTo>
                    <a:pt x="84" y="172"/>
                    <a:pt x="90" y="173"/>
                    <a:pt x="89" y="171"/>
                  </a:cubicBezTo>
                  <a:cubicBezTo>
                    <a:pt x="91" y="174"/>
                    <a:pt x="90" y="176"/>
                    <a:pt x="94" y="176"/>
                  </a:cubicBezTo>
                  <a:cubicBezTo>
                    <a:pt x="97" y="176"/>
                    <a:pt x="99" y="176"/>
                    <a:pt x="102" y="176"/>
                  </a:cubicBezTo>
                  <a:cubicBezTo>
                    <a:pt x="113" y="176"/>
                    <a:pt x="123" y="176"/>
                    <a:pt x="133" y="176"/>
                  </a:cubicBezTo>
                  <a:cubicBezTo>
                    <a:pt x="158" y="176"/>
                    <a:pt x="183" y="176"/>
                    <a:pt x="208" y="176"/>
                  </a:cubicBezTo>
                  <a:cubicBezTo>
                    <a:pt x="213" y="176"/>
                    <a:pt x="218" y="176"/>
                    <a:pt x="223" y="176"/>
                  </a:cubicBezTo>
                  <a:cubicBezTo>
                    <a:pt x="224" y="176"/>
                    <a:pt x="229" y="177"/>
                    <a:pt x="229" y="174"/>
                  </a:cubicBezTo>
                  <a:close/>
                  <a:moveTo>
                    <a:pt x="112" y="54"/>
                  </a:moveTo>
                  <a:cubicBezTo>
                    <a:pt x="110" y="54"/>
                    <a:pt x="108" y="53"/>
                    <a:pt x="106" y="54"/>
                  </a:cubicBezTo>
                  <a:cubicBezTo>
                    <a:pt x="104" y="57"/>
                    <a:pt x="108" y="56"/>
                    <a:pt x="108" y="57"/>
                  </a:cubicBezTo>
                  <a:cubicBezTo>
                    <a:pt x="108" y="56"/>
                    <a:pt x="100" y="60"/>
                    <a:pt x="100" y="60"/>
                  </a:cubicBezTo>
                  <a:cubicBezTo>
                    <a:pt x="98" y="59"/>
                    <a:pt x="107" y="53"/>
                    <a:pt x="99" y="56"/>
                  </a:cubicBezTo>
                  <a:cubicBezTo>
                    <a:pt x="98" y="56"/>
                    <a:pt x="97" y="57"/>
                    <a:pt x="97" y="57"/>
                  </a:cubicBezTo>
                  <a:cubicBezTo>
                    <a:pt x="96" y="58"/>
                    <a:pt x="97" y="59"/>
                    <a:pt x="96" y="60"/>
                  </a:cubicBezTo>
                  <a:cubicBezTo>
                    <a:pt x="95" y="60"/>
                    <a:pt x="88" y="59"/>
                    <a:pt x="88" y="59"/>
                  </a:cubicBezTo>
                  <a:cubicBezTo>
                    <a:pt x="88" y="58"/>
                    <a:pt x="91" y="59"/>
                    <a:pt x="91" y="58"/>
                  </a:cubicBezTo>
                  <a:cubicBezTo>
                    <a:pt x="92" y="57"/>
                    <a:pt x="91" y="57"/>
                    <a:pt x="92" y="56"/>
                  </a:cubicBezTo>
                  <a:cubicBezTo>
                    <a:pt x="92" y="55"/>
                    <a:pt x="94" y="54"/>
                    <a:pt x="94" y="54"/>
                  </a:cubicBezTo>
                  <a:cubicBezTo>
                    <a:pt x="94" y="53"/>
                    <a:pt x="91" y="52"/>
                    <a:pt x="94" y="52"/>
                  </a:cubicBezTo>
                  <a:cubicBezTo>
                    <a:pt x="94" y="52"/>
                    <a:pt x="98" y="53"/>
                    <a:pt x="98" y="52"/>
                  </a:cubicBezTo>
                  <a:cubicBezTo>
                    <a:pt x="98" y="51"/>
                    <a:pt x="93" y="50"/>
                    <a:pt x="92" y="50"/>
                  </a:cubicBezTo>
                  <a:cubicBezTo>
                    <a:pt x="91" y="50"/>
                    <a:pt x="89" y="51"/>
                    <a:pt x="87" y="51"/>
                  </a:cubicBezTo>
                  <a:cubicBezTo>
                    <a:pt x="86" y="51"/>
                    <a:pt x="84" y="50"/>
                    <a:pt x="82" y="51"/>
                  </a:cubicBezTo>
                  <a:cubicBezTo>
                    <a:pt x="81" y="51"/>
                    <a:pt x="79" y="53"/>
                    <a:pt x="80" y="51"/>
                  </a:cubicBezTo>
                  <a:cubicBezTo>
                    <a:pt x="81" y="49"/>
                    <a:pt x="83" y="50"/>
                    <a:pt x="84" y="49"/>
                  </a:cubicBezTo>
                  <a:cubicBezTo>
                    <a:pt x="86" y="49"/>
                    <a:pt x="89" y="48"/>
                    <a:pt x="91" y="47"/>
                  </a:cubicBezTo>
                  <a:cubicBezTo>
                    <a:pt x="95" y="46"/>
                    <a:pt x="99" y="46"/>
                    <a:pt x="102" y="44"/>
                  </a:cubicBezTo>
                  <a:cubicBezTo>
                    <a:pt x="104" y="44"/>
                    <a:pt x="107" y="43"/>
                    <a:pt x="108" y="45"/>
                  </a:cubicBezTo>
                  <a:cubicBezTo>
                    <a:pt x="109" y="46"/>
                    <a:pt x="105" y="47"/>
                    <a:pt x="104" y="48"/>
                  </a:cubicBezTo>
                  <a:cubicBezTo>
                    <a:pt x="102" y="49"/>
                    <a:pt x="110" y="49"/>
                    <a:pt x="111" y="49"/>
                  </a:cubicBezTo>
                  <a:cubicBezTo>
                    <a:pt x="111" y="49"/>
                    <a:pt x="113" y="49"/>
                    <a:pt x="113" y="49"/>
                  </a:cubicBezTo>
                  <a:cubicBezTo>
                    <a:pt x="114" y="48"/>
                    <a:pt x="116" y="46"/>
                    <a:pt x="117" y="47"/>
                  </a:cubicBezTo>
                  <a:cubicBezTo>
                    <a:pt x="118" y="48"/>
                    <a:pt x="113" y="54"/>
                    <a:pt x="112" y="54"/>
                  </a:cubicBezTo>
                  <a:cubicBezTo>
                    <a:pt x="110" y="54"/>
                    <a:pt x="114" y="54"/>
                    <a:pt x="112" y="54"/>
                  </a:cubicBezTo>
                  <a:close/>
                  <a:moveTo>
                    <a:pt x="157" y="78"/>
                  </a:moveTo>
                  <a:cubicBezTo>
                    <a:pt x="157" y="78"/>
                    <a:pt x="152" y="78"/>
                    <a:pt x="153" y="78"/>
                  </a:cubicBezTo>
                  <a:cubicBezTo>
                    <a:pt x="153" y="79"/>
                    <a:pt x="155" y="78"/>
                    <a:pt x="155" y="79"/>
                  </a:cubicBezTo>
                  <a:cubicBezTo>
                    <a:pt x="155" y="80"/>
                    <a:pt x="151" y="81"/>
                    <a:pt x="150" y="81"/>
                  </a:cubicBezTo>
                  <a:cubicBezTo>
                    <a:pt x="148" y="81"/>
                    <a:pt x="147" y="83"/>
                    <a:pt x="145" y="84"/>
                  </a:cubicBezTo>
                  <a:cubicBezTo>
                    <a:pt x="145" y="84"/>
                    <a:pt x="141" y="84"/>
                    <a:pt x="142" y="85"/>
                  </a:cubicBezTo>
                  <a:cubicBezTo>
                    <a:pt x="142" y="86"/>
                    <a:pt x="145" y="86"/>
                    <a:pt x="142" y="88"/>
                  </a:cubicBezTo>
                  <a:cubicBezTo>
                    <a:pt x="141" y="88"/>
                    <a:pt x="137" y="88"/>
                    <a:pt x="137" y="89"/>
                  </a:cubicBezTo>
                  <a:cubicBezTo>
                    <a:pt x="136" y="89"/>
                    <a:pt x="137" y="90"/>
                    <a:pt x="137" y="90"/>
                  </a:cubicBezTo>
                  <a:cubicBezTo>
                    <a:pt x="137" y="92"/>
                    <a:pt x="135" y="92"/>
                    <a:pt x="134" y="92"/>
                  </a:cubicBezTo>
                  <a:cubicBezTo>
                    <a:pt x="131" y="93"/>
                    <a:pt x="128" y="93"/>
                    <a:pt x="125" y="93"/>
                  </a:cubicBezTo>
                  <a:cubicBezTo>
                    <a:pt x="125" y="93"/>
                    <a:pt x="120" y="90"/>
                    <a:pt x="120" y="90"/>
                  </a:cubicBezTo>
                  <a:cubicBezTo>
                    <a:pt x="122" y="89"/>
                    <a:pt x="125" y="90"/>
                    <a:pt x="126" y="89"/>
                  </a:cubicBezTo>
                  <a:cubicBezTo>
                    <a:pt x="127" y="89"/>
                    <a:pt x="126" y="87"/>
                    <a:pt x="127" y="87"/>
                  </a:cubicBezTo>
                  <a:cubicBezTo>
                    <a:pt x="128" y="85"/>
                    <a:pt x="130" y="86"/>
                    <a:pt x="131" y="85"/>
                  </a:cubicBezTo>
                  <a:cubicBezTo>
                    <a:pt x="132" y="85"/>
                    <a:pt x="130" y="83"/>
                    <a:pt x="130" y="83"/>
                  </a:cubicBezTo>
                  <a:cubicBezTo>
                    <a:pt x="128" y="82"/>
                    <a:pt x="128" y="82"/>
                    <a:pt x="128" y="81"/>
                  </a:cubicBezTo>
                  <a:cubicBezTo>
                    <a:pt x="128" y="79"/>
                    <a:pt x="126" y="80"/>
                    <a:pt x="126" y="79"/>
                  </a:cubicBezTo>
                  <a:cubicBezTo>
                    <a:pt x="125" y="78"/>
                    <a:pt x="128" y="79"/>
                    <a:pt x="128" y="79"/>
                  </a:cubicBezTo>
                  <a:cubicBezTo>
                    <a:pt x="131" y="80"/>
                    <a:pt x="134" y="81"/>
                    <a:pt x="136" y="82"/>
                  </a:cubicBezTo>
                  <a:cubicBezTo>
                    <a:pt x="138" y="84"/>
                    <a:pt x="142" y="83"/>
                    <a:pt x="144" y="82"/>
                  </a:cubicBezTo>
                  <a:cubicBezTo>
                    <a:pt x="147" y="81"/>
                    <a:pt x="148" y="78"/>
                    <a:pt x="152" y="77"/>
                  </a:cubicBezTo>
                  <a:cubicBezTo>
                    <a:pt x="153" y="76"/>
                    <a:pt x="155" y="76"/>
                    <a:pt x="157" y="77"/>
                  </a:cubicBezTo>
                  <a:cubicBezTo>
                    <a:pt x="157" y="77"/>
                    <a:pt x="160" y="78"/>
                    <a:pt x="160" y="78"/>
                  </a:cubicBezTo>
                  <a:cubicBezTo>
                    <a:pt x="160" y="78"/>
                    <a:pt x="158" y="78"/>
                    <a:pt x="157" y="78"/>
                  </a:cubicBezTo>
                  <a:close/>
                  <a:moveTo>
                    <a:pt x="222" y="165"/>
                  </a:moveTo>
                  <a:cubicBezTo>
                    <a:pt x="221" y="167"/>
                    <a:pt x="219" y="163"/>
                    <a:pt x="219" y="162"/>
                  </a:cubicBezTo>
                  <a:cubicBezTo>
                    <a:pt x="219" y="160"/>
                    <a:pt x="221" y="159"/>
                    <a:pt x="221" y="157"/>
                  </a:cubicBezTo>
                  <a:cubicBezTo>
                    <a:pt x="220" y="156"/>
                    <a:pt x="219" y="159"/>
                    <a:pt x="218" y="158"/>
                  </a:cubicBezTo>
                  <a:cubicBezTo>
                    <a:pt x="218" y="157"/>
                    <a:pt x="218" y="154"/>
                    <a:pt x="216" y="154"/>
                  </a:cubicBezTo>
                  <a:cubicBezTo>
                    <a:pt x="216" y="154"/>
                    <a:pt x="216" y="156"/>
                    <a:pt x="215" y="156"/>
                  </a:cubicBezTo>
                  <a:cubicBezTo>
                    <a:pt x="214" y="155"/>
                    <a:pt x="214" y="154"/>
                    <a:pt x="213" y="153"/>
                  </a:cubicBezTo>
                  <a:cubicBezTo>
                    <a:pt x="212" y="152"/>
                    <a:pt x="211" y="151"/>
                    <a:pt x="210" y="150"/>
                  </a:cubicBezTo>
                  <a:cubicBezTo>
                    <a:pt x="209" y="149"/>
                    <a:pt x="212" y="149"/>
                    <a:pt x="212" y="148"/>
                  </a:cubicBezTo>
                  <a:cubicBezTo>
                    <a:pt x="211" y="147"/>
                    <a:pt x="209" y="148"/>
                    <a:pt x="209" y="147"/>
                  </a:cubicBezTo>
                  <a:cubicBezTo>
                    <a:pt x="209" y="146"/>
                    <a:pt x="210" y="143"/>
                    <a:pt x="210" y="142"/>
                  </a:cubicBezTo>
                  <a:cubicBezTo>
                    <a:pt x="212" y="140"/>
                    <a:pt x="217" y="147"/>
                    <a:pt x="217" y="148"/>
                  </a:cubicBezTo>
                  <a:cubicBezTo>
                    <a:pt x="218" y="150"/>
                    <a:pt x="219" y="151"/>
                    <a:pt x="219" y="153"/>
                  </a:cubicBezTo>
                  <a:cubicBezTo>
                    <a:pt x="220" y="155"/>
                    <a:pt x="220" y="154"/>
                    <a:pt x="221" y="156"/>
                  </a:cubicBezTo>
                  <a:cubicBezTo>
                    <a:pt x="221" y="157"/>
                    <a:pt x="222" y="158"/>
                    <a:pt x="222" y="159"/>
                  </a:cubicBezTo>
                  <a:cubicBezTo>
                    <a:pt x="223" y="161"/>
                    <a:pt x="222" y="163"/>
                    <a:pt x="222" y="165"/>
                  </a:cubicBezTo>
                  <a:cubicBezTo>
                    <a:pt x="221" y="166"/>
                    <a:pt x="222" y="164"/>
                    <a:pt x="222" y="16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4" name="Freeform 643">
              <a:extLst>
                <a:ext uri="{FF2B5EF4-FFF2-40B4-BE49-F238E27FC236}">
                  <a16:creationId xmlns:a16="http://schemas.microsoft.com/office/drawing/2014/main" id="{FF2B6006-FE6A-714A-8FCA-DE276CCCA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9466307"/>
              <a:ext cx="95541" cy="82827"/>
            </a:xfrm>
            <a:custGeom>
              <a:avLst/>
              <a:gdLst>
                <a:gd name="T0" fmla="*/ 9 w 10"/>
                <a:gd name="T1" fmla="*/ 0 h 9"/>
                <a:gd name="T2" fmla="*/ 2 w 10"/>
                <a:gd name="T3" fmla="*/ 7 h 9"/>
                <a:gd name="T4" fmla="*/ 10 w 10"/>
                <a:gd name="T5" fmla="*/ 3 h 9"/>
                <a:gd name="T6" fmla="*/ 9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7" y="1"/>
                    <a:pt x="0" y="4"/>
                    <a:pt x="2" y="7"/>
                  </a:cubicBezTo>
                  <a:cubicBezTo>
                    <a:pt x="4" y="9"/>
                    <a:pt x="9" y="3"/>
                    <a:pt x="10" y="3"/>
                  </a:cubicBezTo>
                  <a:cubicBezTo>
                    <a:pt x="10" y="2"/>
                    <a:pt x="9" y="1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5" name="Freeform 644">
              <a:extLst>
                <a:ext uri="{FF2B5EF4-FFF2-40B4-BE49-F238E27FC236}">
                  <a16:creationId xmlns:a16="http://schemas.microsoft.com/office/drawing/2014/main" id="{F2471484-D62B-A340-8A2F-6BBD9226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9944" y="9447193"/>
              <a:ext cx="121018" cy="44598"/>
            </a:xfrm>
            <a:custGeom>
              <a:avLst/>
              <a:gdLst>
                <a:gd name="T0" fmla="*/ 12 w 13"/>
                <a:gd name="T1" fmla="*/ 0 h 5"/>
                <a:gd name="T2" fmla="*/ 7 w 13"/>
                <a:gd name="T3" fmla="*/ 0 h 5"/>
                <a:gd name="T4" fmla="*/ 1 w 13"/>
                <a:gd name="T5" fmla="*/ 2 h 5"/>
                <a:gd name="T6" fmla="*/ 5 w 13"/>
                <a:gd name="T7" fmla="*/ 3 h 5"/>
                <a:gd name="T8" fmla="*/ 12 w 1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5">
                  <a:moveTo>
                    <a:pt x="12" y="0"/>
                  </a:moveTo>
                  <a:cubicBezTo>
                    <a:pt x="13" y="0"/>
                    <a:pt x="7" y="0"/>
                    <a:pt x="7" y="0"/>
                  </a:cubicBezTo>
                  <a:cubicBezTo>
                    <a:pt x="6" y="0"/>
                    <a:pt x="0" y="1"/>
                    <a:pt x="1" y="2"/>
                  </a:cubicBezTo>
                  <a:cubicBezTo>
                    <a:pt x="3" y="5"/>
                    <a:pt x="2" y="5"/>
                    <a:pt x="5" y="3"/>
                  </a:cubicBezTo>
                  <a:cubicBezTo>
                    <a:pt x="8" y="2"/>
                    <a:pt x="10" y="2"/>
                    <a:pt x="1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6" name="Freeform 645">
              <a:extLst>
                <a:ext uri="{FF2B5EF4-FFF2-40B4-BE49-F238E27FC236}">
                  <a16:creationId xmlns:a16="http://schemas.microsoft.com/office/drawing/2014/main" id="{7D14AB95-BC69-434A-9D4E-99F8D9A0A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6414553"/>
              <a:ext cx="289811" cy="159279"/>
            </a:xfrm>
            <a:custGeom>
              <a:avLst/>
              <a:gdLst>
                <a:gd name="T0" fmla="*/ 10 w 31"/>
                <a:gd name="T1" fmla="*/ 17 h 17"/>
                <a:gd name="T2" fmla="*/ 13 w 31"/>
                <a:gd name="T3" fmla="*/ 14 h 17"/>
                <a:gd name="T4" fmla="*/ 18 w 31"/>
                <a:gd name="T5" fmla="*/ 16 h 17"/>
                <a:gd name="T6" fmla="*/ 21 w 31"/>
                <a:gd name="T7" fmla="*/ 16 h 17"/>
                <a:gd name="T8" fmla="*/ 23 w 31"/>
                <a:gd name="T9" fmla="*/ 15 h 17"/>
                <a:gd name="T10" fmla="*/ 29 w 31"/>
                <a:gd name="T11" fmla="*/ 11 h 17"/>
                <a:gd name="T12" fmla="*/ 27 w 31"/>
                <a:gd name="T13" fmla="*/ 7 h 17"/>
                <a:gd name="T14" fmla="*/ 21 w 31"/>
                <a:gd name="T15" fmla="*/ 5 h 17"/>
                <a:gd name="T16" fmla="*/ 17 w 31"/>
                <a:gd name="T17" fmla="*/ 3 h 17"/>
                <a:gd name="T18" fmla="*/ 13 w 31"/>
                <a:gd name="T19" fmla="*/ 0 h 17"/>
                <a:gd name="T20" fmla="*/ 11 w 31"/>
                <a:gd name="T21" fmla="*/ 2 h 17"/>
                <a:gd name="T22" fmla="*/ 8 w 31"/>
                <a:gd name="T23" fmla="*/ 2 h 17"/>
                <a:gd name="T24" fmla="*/ 0 w 31"/>
                <a:gd name="T25" fmla="*/ 6 h 17"/>
                <a:gd name="T26" fmla="*/ 2 w 31"/>
                <a:gd name="T27" fmla="*/ 10 h 17"/>
                <a:gd name="T28" fmla="*/ 4 w 31"/>
                <a:gd name="T29" fmla="*/ 13 h 17"/>
                <a:gd name="T30" fmla="*/ 10 w 31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17">
                  <a:moveTo>
                    <a:pt x="10" y="17"/>
                  </a:moveTo>
                  <a:cubicBezTo>
                    <a:pt x="12" y="17"/>
                    <a:pt x="11" y="14"/>
                    <a:pt x="13" y="14"/>
                  </a:cubicBezTo>
                  <a:cubicBezTo>
                    <a:pt x="15" y="14"/>
                    <a:pt x="16" y="16"/>
                    <a:pt x="18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2" y="16"/>
                    <a:pt x="23" y="15"/>
                    <a:pt x="23" y="15"/>
                  </a:cubicBezTo>
                  <a:cubicBezTo>
                    <a:pt x="26" y="14"/>
                    <a:pt x="27" y="13"/>
                    <a:pt x="29" y="11"/>
                  </a:cubicBezTo>
                  <a:cubicBezTo>
                    <a:pt x="31" y="9"/>
                    <a:pt x="29" y="8"/>
                    <a:pt x="27" y="7"/>
                  </a:cubicBezTo>
                  <a:cubicBezTo>
                    <a:pt x="25" y="6"/>
                    <a:pt x="22" y="3"/>
                    <a:pt x="21" y="5"/>
                  </a:cubicBezTo>
                  <a:cubicBezTo>
                    <a:pt x="19" y="8"/>
                    <a:pt x="18" y="4"/>
                    <a:pt x="17" y="3"/>
                  </a:cubicBezTo>
                  <a:cubicBezTo>
                    <a:pt x="16" y="2"/>
                    <a:pt x="13" y="3"/>
                    <a:pt x="13" y="0"/>
                  </a:cubicBezTo>
                  <a:cubicBezTo>
                    <a:pt x="13" y="1"/>
                    <a:pt x="12" y="3"/>
                    <a:pt x="11" y="2"/>
                  </a:cubicBezTo>
                  <a:cubicBezTo>
                    <a:pt x="9" y="0"/>
                    <a:pt x="9" y="0"/>
                    <a:pt x="8" y="2"/>
                  </a:cubicBezTo>
                  <a:cubicBezTo>
                    <a:pt x="7" y="3"/>
                    <a:pt x="0" y="5"/>
                    <a:pt x="0" y="6"/>
                  </a:cubicBezTo>
                  <a:cubicBezTo>
                    <a:pt x="0" y="6"/>
                    <a:pt x="1" y="9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4"/>
                    <a:pt x="8" y="17"/>
                    <a:pt x="10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7" name="Freeform 646">
              <a:extLst>
                <a:ext uri="{FF2B5EF4-FFF2-40B4-BE49-F238E27FC236}">
                  <a16:creationId xmlns:a16="http://schemas.microsoft.com/office/drawing/2014/main" id="{9393B8A6-9C86-F54C-92E8-53D7A5963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2870" y="6545160"/>
              <a:ext cx="347132" cy="149721"/>
            </a:xfrm>
            <a:custGeom>
              <a:avLst/>
              <a:gdLst>
                <a:gd name="T0" fmla="*/ 32 w 37"/>
                <a:gd name="T1" fmla="*/ 2 h 16"/>
                <a:gd name="T2" fmla="*/ 27 w 37"/>
                <a:gd name="T3" fmla="*/ 0 h 16"/>
                <a:gd name="T4" fmla="*/ 24 w 37"/>
                <a:gd name="T5" fmla="*/ 3 h 16"/>
                <a:gd name="T6" fmla="*/ 20 w 37"/>
                <a:gd name="T7" fmla="*/ 3 h 16"/>
                <a:gd name="T8" fmla="*/ 17 w 37"/>
                <a:gd name="T9" fmla="*/ 7 h 16"/>
                <a:gd name="T10" fmla="*/ 16 w 37"/>
                <a:gd name="T11" fmla="*/ 9 h 16"/>
                <a:gd name="T12" fmla="*/ 13 w 37"/>
                <a:gd name="T13" fmla="*/ 9 h 16"/>
                <a:gd name="T14" fmla="*/ 9 w 37"/>
                <a:gd name="T15" fmla="*/ 10 h 16"/>
                <a:gd name="T16" fmla="*/ 5 w 37"/>
                <a:gd name="T17" fmla="*/ 11 h 16"/>
                <a:gd name="T18" fmla="*/ 0 w 37"/>
                <a:gd name="T19" fmla="*/ 9 h 16"/>
                <a:gd name="T20" fmla="*/ 4 w 37"/>
                <a:gd name="T21" fmla="*/ 13 h 16"/>
                <a:gd name="T22" fmla="*/ 6 w 37"/>
                <a:gd name="T23" fmla="*/ 13 h 16"/>
                <a:gd name="T24" fmla="*/ 8 w 37"/>
                <a:gd name="T25" fmla="*/ 14 h 16"/>
                <a:gd name="T26" fmla="*/ 12 w 37"/>
                <a:gd name="T27" fmla="*/ 13 h 16"/>
                <a:gd name="T28" fmla="*/ 15 w 37"/>
                <a:gd name="T29" fmla="*/ 15 h 16"/>
                <a:gd name="T30" fmla="*/ 22 w 37"/>
                <a:gd name="T31" fmla="*/ 16 h 16"/>
                <a:gd name="T32" fmla="*/ 29 w 37"/>
                <a:gd name="T33" fmla="*/ 14 h 16"/>
                <a:gd name="T34" fmla="*/ 33 w 37"/>
                <a:gd name="T35" fmla="*/ 12 h 16"/>
                <a:gd name="T36" fmla="*/ 34 w 37"/>
                <a:gd name="T37" fmla="*/ 9 h 16"/>
                <a:gd name="T38" fmla="*/ 36 w 37"/>
                <a:gd name="T39" fmla="*/ 8 h 16"/>
                <a:gd name="T40" fmla="*/ 36 w 37"/>
                <a:gd name="T41" fmla="*/ 2 h 16"/>
                <a:gd name="T42" fmla="*/ 32 w 37"/>
                <a:gd name="T4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">
                  <a:moveTo>
                    <a:pt x="32" y="2"/>
                  </a:moveTo>
                  <a:cubicBezTo>
                    <a:pt x="30" y="2"/>
                    <a:pt x="28" y="0"/>
                    <a:pt x="27" y="0"/>
                  </a:cubicBezTo>
                  <a:cubicBezTo>
                    <a:pt x="25" y="0"/>
                    <a:pt x="26" y="3"/>
                    <a:pt x="24" y="3"/>
                  </a:cubicBezTo>
                  <a:cubicBezTo>
                    <a:pt x="22" y="3"/>
                    <a:pt x="22" y="2"/>
                    <a:pt x="20" y="3"/>
                  </a:cubicBezTo>
                  <a:cubicBezTo>
                    <a:pt x="20" y="3"/>
                    <a:pt x="16" y="6"/>
                    <a:pt x="17" y="7"/>
                  </a:cubicBezTo>
                  <a:cubicBezTo>
                    <a:pt x="17" y="8"/>
                    <a:pt x="19" y="10"/>
                    <a:pt x="16" y="9"/>
                  </a:cubicBezTo>
                  <a:cubicBezTo>
                    <a:pt x="15" y="9"/>
                    <a:pt x="14" y="8"/>
                    <a:pt x="13" y="9"/>
                  </a:cubicBezTo>
                  <a:cubicBezTo>
                    <a:pt x="12" y="9"/>
                    <a:pt x="10" y="10"/>
                    <a:pt x="9" y="10"/>
                  </a:cubicBezTo>
                  <a:cubicBezTo>
                    <a:pt x="7" y="10"/>
                    <a:pt x="6" y="8"/>
                    <a:pt x="5" y="11"/>
                  </a:cubicBezTo>
                  <a:cubicBezTo>
                    <a:pt x="5" y="11"/>
                    <a:pt x="1" y="9"/>
                    <a:pt x="0" y="9"/>
                  </a:cubicBezTo>
                  <a:cubicBezTo>
                    <a:pt x="0" y="11"/>
                    <a:pt x="1" y="12"/>
                    <a:pt x="4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5"/>
                    <a:pt x="8" y="14"/>
                  </a:cubicBezTo>
                  <a:cubicBezTo>
                    <a:pt x="10" y="13"/>
                    <a:pt x="10" y="13"/>
                    <a:pt x="12" y="13"/>
                  </a:cubicBezTo>
                  <a:cubicBezTo>
                    <a:pt x="14" y="13"/>
                    <a:pt x="13" y="14"/>
                    <a:pt x="15" y="15"/>
                  </a:cubicBezTo>
                  <a:cubicBezTo>
                    <a:pt x="17" y="16"/>
                    <a:pt x="20" y="16"/>
                    <a:pt x="22" y="16"/>
                  </a:cubicBezTo>
                  <a:cubicBezTo>
                    <a:pt x="25" y="16"/>
                    <a:pt x="26" y="14"/>
                    <a:pt x="29" y="14"/>
                  </a:cubicBezTo>
                  <a:cubicBezTo>
                    <a:pt x="31" y="14"/>
                    <a:pt x="33" y="13"/>
                    <a:pt x="33" y="12"/>
                  </a:cubicBezTo>
                  <a:cubicBezTo>
                    <a:pt x="34" y="11"/>
                    <a:pt x="34" y="10"/>
                    <a:pt x="34" y="9"/>
                  </a:cubicBezTo>
                  <a:cubicBezTo>
                    <a:pt x="34" y="7"/>
                    <a:pt x="35" y="9"/>
                    <a:pt x="36" y="8"/>
                  </a:cubicBezTo>
                  <a:cubicBezTo>
                    <a:pt x="37" y="6"/>
                    <a:pt x="36" y="3"/>
                    <a:pt x="36" y="2"/>
                  </a:cubicBezTo>
                  <a:cubicBezTo>
                    <a:pt x="34" y="2"/>
                    <a:pt x="33" y="2"/>
                    <a:pt x="3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8" name="Freeform 647">
              <a:extLst>
                <a:ext uri="{FF2B5EF4-FFF2-40B4-BE49-F238E27FC236}">
                  <a16:creationId xmlns:a16="http://schemas.microsoft.com/office/drawing/2014/main" id="{4BD401B2-E1D0-B845-863D-02BE1BF13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1850" y="6656654"/>
              <a:ext cx="531848" cy="516057"/>
            </a:xfrm>
            <a:custGeom>
              <a:avLst/>
              <a:gdLst>
                <a:gd name="T0" fmla="*/ 37 w 57"/>
                <a:gd name="T1" fmla="*/ 10 h 55"/>
                <a:gd name="T2" fmla="*/ 41 w 57"/>
                <a:gd name="T3" fmla="*/ 9 h 55"/>
                <a:gd name="T4" fmla="*/ 43 w 57"/>
                <a:gd name="T5" fmla="*/ 6 h 55"/>
                <a:gd name="T6" fmla="*/ 45 w 57"/>
                <a:gd name="T7" fmla="*/ 4 h 55"/>
                <a:gd name="T8" fmla="*/ 45 w 57"/>
                <a:gd name="T9" fmla="*/ 1 h 55"/>
                <a:gd name="T10" fmla="*/ 41 w 57"/>
                <a:gd name="T11" fmla="*/ 2 h 55"/>
                <a:gd name="T12" fmla="*/ 36 w 57"/>
                <a:gd name="T13" fmla="*/ 4 h 55"/>
                <a:gd name="T14" fmla="*/ 27 w 57"/>
                <a:gd name="T15" fmla="*/ 1 h 55"/>
                <a:gd name="T16" fmla="*/ 22 w 57"/>
                <a:gd name="T17" fmla="*/ 1 h 55"/>
                <a:gd name="T18" fmla="*/ 19 w 57"/>
                <a:gd name="T19" fmla="*/ 1 h 55"/>
                <a:gd name="T20" fmla="*/ 18 w 57"/>
                <a:gd name="T21" fmla="*/ 3 h 55"/>
                <a:gd name="T22" fmla="*/ 17 w 57"/>
                <a:gd name="T23" fmla="*/ 4 h 55"/>
                <a:gd name="T24" fmla="*/ 15 w 57"/>
                <a:gd name="T25" fmla="*/ 5 h 55"/>
                <a:gd name="T26" fmla="*/ 13 w 57"/>
                <a:gd name="T27" fmla="*/ 5 h 55"/>
                <a:gd name="T28" fmla="*/ 12 w 57"/>
                <a:gd name="T29" fmla="*/ 4 h 55"/>
                <a:gd name="T30" fmla="*/ 11 w 57"/>
                <a:gd name="T31" fmla="*/ 8 h 55"/>
                <a:gd name="T32" fmla="*/ 9 w 57"/>
                <a:gd name="T33" fmla="*/ 5 h 55"/>
                <a:gd name="T34" fmla="*/ 5 w 57"/>
                <a:gd name="T35" fmla="*/ 7 h 55"/>
                <a:gd name="T36" fmla="*/ 0 w 57"/>
                <a:gd name="T37" fmla="*/ 7 h 55"/>
                <a:gd name="T38" fmla="*/ 1 w 57"/>
                <a:gd name="T39" fmla="*/ 10 h 55"/>
                <a:gd name="T40" fmla="*/ 0 w 57"/>
                <a:gd name="T41" fmla="*/ 14 h 55"/>
                <a:gd name="T42" fmla="*/ 2 w 57"/>
                <a:gd name="T43" fmla="*/ 18 h 55"/>
                <a:gd name="T44" fmla="*/ 4 w 57"/>
                <a:gd name="T45" fmla="*/ 21 h 55"/>
                <a:gd name="T46" fmla="*/ 12 w 57"/>
                <a:gd name="T47" fmla="*/ 17 h 55"/>
                <a:gd name="T48" fmla="*/ 15 w 57"/>
                <a:gd name="T49" fmla="*/ 19 h 55"/>
                <a:gd name="T50" fmla="*/ 17 w 57"/>
                <a:gd name="T51" fmla="*/ 22 h 55"/>
                <a:gd name="T52" fmla="*/ 18 w 57"/>
                <a:gd name="T53" fmla="*/ 25 h 55"/>
                <a:gd name="T54" fmla="*/ 21 w 57"/>
                <a:gd name="T55" fmla="*/ 28 h 55"/>
                <a:gd name="T56" fmla="*/ 28 w 57"/>
                <a:gd name="T57" fmla="*/ 33 h 55"/>
                <a:gd name="T58" fmla="*/ 33 w 57"/>
                <a:gd name="T59" fmla="*/ 36 h 55"/>
                <a:gd name="T60" fmla="*/ 42 w 57"/>
                <a:gd name="T61" fmla="*/ 42 h 55"/>
                <a:gd name="T62" fmla="*/ 45 w 57"/>
                <a:gd name="T63" fmla="*/ 48 h 55"/>
                <a:gd name="T64" fmla="*/ 43 w 57"/>
                <a:gd name="T65" fmla="*/ 55 h 55"/>
                <a:gd name="T66" fmla="*/ 49 w 57"/>
                <a:gd name="T67" fmla="*/ 48 h 55"/>
                <a:gd name="T68" fmla="*/ 47 w 57"/>
                <a:gd name="T69" fmla="*/ 45 h 55"/>
                <a:gd name="T70" fmla="*/ 50 w 57"/>
                <a:gd name="T71" fmla="*/ 40 h 55"/>
                <a:gd name="T72" fmla="*/ 53 w 57"/>
                <a:gd name="T73" fmla="*/ 41 h 55"/>
                <a:gd name="T74" fmla="*/ 55 w 57"/>
                <a:gd name="T75" fmla="*/ 44 h 55"/>
                <a:gd name="T76" fmla="*/ 53 w 57"/>
                <a:gd name="T77" fmla="*/ 39 h 55"/>
                <a:gd name="T78" fmla="*/ 44 w 57"/>
                <a:gd name="T79" fmla="*/ 35 h 55"/>
                <a:gd name="T80" fmla="*/ 44 w 57"/>
                <a:gd name="T81" fmla="*/ 32 h 55"/>
                <a:gd name="T82" fmla="*/ 39 w 57"/>
                <a:gd name="T83" fmla="*/ 31 h 55"/>
                <a:gd name="T84" fmla="*/ 35 w 57"/>
                <a:gd name="T85" fmla="*/ 26 h 55"/>
                <a:gd name="T86" fmla="*/ 32 w 57"/>
                <a:gd name="T87" fmla="*/ 21 h 55"/>
                <a:gd name="T88" fmla="*/ 27 w 57"/>
                <a:gd name="T89" fmla="*/ 17 h 55"/>
                <a:gd name="T90" fmla="*/ 27 w 57"/>
                <a:gd name="T91" fmla="*/ 15 h 55"/>
                <a:gd name="T92" fmla="*/ 28 w 57"/>
                <a:gd name="T93" fmla="*/ 12 h 55"/>
                <a:gd name="T94" fmla="*/ 30 w 57"/>
                <a:gd name="T95" fmla="*/ 9 h 55"/>
                <a:gd name="T96" fmla="*/ 32 w 57"/>
                <a:gd name="T97" fmla="*/ 8 h 55"/>
                <a:gd name="T98" fmla="*/ 34 w 57"/>
                <a:gd name="T99" fmla="*/ 10 h 55"/>
                <a:gd name="T100" fmla="*/ 37 w 57"/>
                <a:gd name="T101" fmla="*/ 10 h 55"/>
                <a:gd name="T102" fmla="*/ 37 w 57"/>
                <a:gd name="T103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" h="55">
                  <a:moveTo>
                    <a:pt x="37" y="10"/>
                  </a:moveTo>
                  <a:cubicBezTo>
                    <a:pt x="38" y="9"/>
                    <a:pt x="40" y="10"/>
                    <a:pt x="41" y="9"/>
                  </a:cubicBezTo>
                  <a:cubicBezTo>
                    <a:pt x="43" y="8"/>
                    <a:pt x="42" y="7"/>
                    <a:pt x="43" y="6"/>
                  </a:cubicBezTo>
                  <a:cubicBezTo>
                    <a:pt x="43" y="5"/>
                    <a:pt x="44" y="4"/>
                    <a:pt x="45" y="4"/>
                  </a:cubicBezTo>
                  <a:cubicBezTo>
                    <a:pt x="46" y="3"/>
                    <a:pt x="45" y="3"/>
                    <a:pt x="45" y="1"/>
                  </a:cubicBezTo>
                  <a:cubicBezTo>
                    <a:pt x="44" y="2"/>
                    <a:pt x="43" y="2"/>
                    <a:pt x="41" y="2"/>
                  </a:cubicBezTo>
                  <a:cubicBezTo>
                    <a:pt x="39" y="2"/>
                    <a:pt x="37" y="5"/>
                    <a:pt x="36" y="4"/>
                  </a:cubicBezTo>
                  <a:cubicBezTo>
                    <a:pt x="33" y="3"/>
                    <a:pt x="28" y="4"/>
                    <a:pt x="27" y="1"/>
                  </a:cubicBezTo>
                  <a:cubicBezTo>
                    <a:pt x="26" y="0"/>
                    <a:pt x="23" y="1"/>
                    <a:pt x="22" y="1"/>
                  </a:cubicBezTo>
                  <a:cubicBezTo>
                    <a:pt x="20" y="3"/>
                    <a:pt x="20" y="1"/>
                    <a:pt x="19" y="1"/>
                  </a:cubicBezTo>
                  <a:cubicBezTo>
                    <a:pt x="18" y="1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5"/>
                    <a:pt x="16" y="5"/>
                    <a:pt x="15" y="5"/>
                  </a:cubicBezTo>
                  <a:cubicBezTo>
                    <a:pt x="15" y="5"/>
                    <a:pt x="14" y="5"/>
                    <a:pt x="13" y="5"/>
                  </a:cubicBezTo>
                  <a:cubicBezTo>
                    <a:pt x="13" y="5"/>
                    <a:pt x="13" y="5"/>
                    <a:pt x="12" y="4"/>
                  </a:cubicBezTo>
                  <a:cubicBezTo>
                    <a:pt x="12" y="4"/>
                    <a:pt x="11" y="7"/>
                    <a:pt x="11" y="8"/>
                  </a:cubicBezTo>
                  <a:cubicBezTo>
                    <a:pt x="11" y="9"/>
                    <a:pt x="9" y="6"/>
                    <a:pt x="9" y="5"/>
                  </a:cubicBezTo>
                  <a:cubicBezTo>
                    <a:pt x="7" y="4"/>
                    <a:pt x="6" y="7"/>
                    <a:pt x="5" y="7"/>
                  </a:cubicBezTo>
                  <a:cubicBezTo>
                    <a:pt x="3" y="7"/>
                    <a:pt x="1" y="7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1" y="12"/>
                    <a:pt x="0" y="12"/>
                    <a:pt x="0" y="14"/>
                  </a:cubicBezTo>
                  <a:cubicBezTo>
                    <a:pt x="0" y="15"/>
                    <a:pt x="0" y="18"/>
                    <a:pt x="2" y="18"/>
                  </a:cubicBezTo>
                  <a:cubicBezTo>
                    <a:pt x="3" y="19"/>
                    <a:pt x="4" y="18"/>
                    <a:pt x="4" y="21"/>
                  </a:cubicBezTo>
                  <a:cubicBezTo>
                    <a:pt x="6" y="20"/>
                    <a:pt x="10" y="16"/>
                    <a:pt x="12" y="17"/>
                  </a:cubicBezTo>
                  <a:cubicBezTo>
                    <a:pt x="13" y="18"/>
                    <a:pt x="14" y="19"/>
                    <a:pt x="15" y="19"/>
                  </a:cubicBezTo>
                  <a:cubicBezTo>
                    <a:pt x="16" y="19"/>
                    <a:pt x="17" y="21"/>
                    <a:pt x="17" y="22"/>
                  </a:cubicBezTo>
                  <a:cubicBezTo>
                    <a:pt x="18" y="23"/>
                    <a:pt x="18" y="24"/>
                    <a:pt x="18" y="25"/>
                  </a:cubicBezTo>
                  <a:cubicBezTo>
                    <a:pt x="19" y="26"/>
                    <a:pt x="20" y="27"/>
                    <a:pt x="21" y="28"/>
                  </a:cubicBezTo>
                  <a:cubicBezTo>
                    <a:pt x="23" y="29"/>
                    <a:pt x="25" y="31"/>
                    <a:pt x="28" y="33"/>
                  </a:cubicBezTo>
                  <a:cubicBezTo>
                    <a:pt x="30" y="35"/>
                    <a:pt x="31" y="35"/>
                    <a:pt x="33" y="36"/>
                  </a:cubicBezTo>
                  <a:cubicBezTo>
                    <a:pt x="36" y="38"/>
                    <a:pt x="38" y="41"/>
                    <a:pt x="42" y="42"/>
                  </a:cubicBezTo>
                  <a:cubicBezTo>
                    <a:pt x="44" y="43"/>
                    <a:pt x="44" y="46"/>
                    <a:pt x="45" y="48"/>
                  </a:cubicBezTo>
                  <a:cubicBezTo>
                    <a:pt x="45" y="50"/>
                    <a:pt x="42" y="52"/>
                    <a:pt x="43" y="55"/>
                  </a:cubicBezTo>
                  <a:cubicBezTo>
                    <a:pt x="43" y="54"/>
                    <a:pt x="49" y="49"/>
                    <a:pt x="49" y="48"/>
                  </a:cubicBezTo>
                  <a:cubicBezTo>
                    <a:pt x="50" y="47"/>
                    <a:pt x="47" y="45"/>
                    <a:pt x="47" y="45"/>
                  </a:cubicBezTo>
                  <a:cubicBezTo>
                    <a:pt x="45" y="43"/>
                    <a:pt x="49" y="39"/>
                    <a:pt x="50" y="40"/>
                  </a:cubicBezTo>
                  <a:cubicBezTo>
                    <a:pt x="51" y="41"/>
                    <a:pt x="52" y="41"/>
                    <a:pt x="53" y="41"/>
                  </a:cubicBezTo>
                  <a:cubicBezTo>
                    <a:pt x="54" y="42"/>
                    <a:pt x="54" y="43"/>
                    <a:pt x="55" y="44"/>
                  </a:cubicBezTo>
                  <a:cubicBezTo>
                    <a:pt x="57" y="44"/>
                    <a:pt x="54" y="40"/>
                    <a:pt x="53" y="39"/>
                  </a:cubicBezTo>
                  <a:cubicBezTo>
                    <a:pt x="51" y="37"/>
                    <a:pt x="47" y="37"/>
                    <a:pt x="44" y="35"/>
                  </a:cubicBezTo>
                  <a:cubicBezTo>
                    <a:pt x="43" y="34"/>
                    <a:pt x="46" y="32"/>
                    <a:pt x="44" y="32"/>
                  </a:cubicBezTo>
                  <a:cubicBezTo>
                    <a:pt x="43" y="31"/>
                    <a:pt x="41" y="32"/>
                    <a:pt x="39" y="31"/>
                  </a:cubicBezTo>
                  <a:cubicBezTo>
                    <a:pt x="37" y="30"/>
                    <a:pt x="36" y="28"/>
                    <a:pt x="35" y="26"/>
                  </a:cubicBezTo>
                  <a:cubicBezTo>
                    <a:pt x="34" y="24"/>
                    <a:pt x="34" y="22"/>
                    <a:pt x="32" y="21"/>
                  </a:cubicBezTo>
                  <a:cubicBezTo>
                    <a:pt x="31" y="20"/>
                    <a:pt x="27" y="19"/>
                    <a:pt x="27" y="17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8" y="13"/>
                    <a:pt x="28" y="13"/>
                    <a:pt x="28" y="12"/>
                  </a:cubicBezTo>
                  <a:cubicBezTo>
                    <a:pt x="27" y="9"/>
                    <a:pt x="30" y="10"/>
                    <a:pt x="30" y="9"/>
                  </a:cubicBezTo>
                  <a:cubicBezTo>
                    <a:pt x="31" y="8"/>
                    <a:pt x="32" y="8"/>
                    <a:pt x="32" y="8"/>
                  </a:cubicBezTo>
                  <a:cubicBezTo>
                    <a:pt x="34" y="8"/>
                    <a:pt x="34" y="9"/>
                    <a:pt x="34" y="10"/>
                  </a:cubicBezTo>
                  <a:cubicBezTo>
                    <a:pt x="35" y="10"/>
                    <a:pt x="36" y="10"/>
                    <a:pt x="37" y="10"/>
                  </a:cubicBezTo>
                  <a:cubicBezTo>
                    <a:pt x="37" y="9"/>
                    <a:pt x="36" y="10"/>
                    <a:pt x="37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9" name="Freeform 648">
              <a:extLst>
                <a:ext uri="{FF2B5EF4-FFF2-40B4-BE49-F238E27FC236}">
                  <a16:creationId xmlns:a16="http://schemas.microsoft.com/office/drawing/2014/main" id="{DFF269F4-F628-724D-95A2-9D25327CF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0767" y="6685324"/>
              <a:ext cx="251592" cy="235731"/>
            </a:xfrm>
            <a:custGeom>
              <a:avLst/>
              <a:gdLst>
                <a:gd name="T0" fmla="*/ 12 w 27"/>
                <a:gd name="T1" fmla="*/ 10 h 25"/>
                <a:gd name="T2" fmla="*/ 21 w 27"/>
                <a:gd name="T3" fmla="*/ 9 h 25"/>
                <a:gd name="T4" fmla="*/ 27 w 27"/>
                <a:gd name="T5" fmla="*/ 11 h 25"/>
                <a:gd name="T6" fmla="*/ 25 w 27"/>
                <a:gd name="T7" fmla="*/ 4 h 25"/>
                <a:gd name="T8" fmla="*/ 17 w 27"/>
                <a:gd name="T9" fmla="*/ 3 h 25"/>
                <a:gd name="T10" fmla="*/ 13 w 27"/>
                <a:gd name="T11" fmla="*/ 0 h 25"/>
                <a:gd name="T12" fmla="*/ 11 w 27"/>
                <a:gd name="T13" fmla="*/ 2 h 25"/>
                <a:gd name="T14" fmla="*/ 6 w 27"/>
                <a:gd name="T15" fmla="*/ 7 h 25"/>
                <a:gd name="T16" fmla="*/ 1 w 27"/>
                <a:gd name="T17" fmla="*/ 7 h 25"/>
                <a:gd name="T18" fmla="*/ 1 w 27"/>
                <a:gd name="T19" fmla="*/ 11 h 25"/>
                <a:gd name="T20" fmla="*/ 3 w 27"/>
                <a:gd name="T21" fmla="*/ 10 h 25"/>
                <a:gd name="T22" fmla="*/ 4 w 27"/>
                <a:gd name="T23" fmla="*/ 13 h 25"/>
                <a:gd name="T24" fmla="*/ 6 w 27"/>
                <a:gd name="T25" fmla="*/ 10 h 25"/>
                <a:gd name="T26" fmla="*/ 11 w 27"/>
                <a:gd name="T27" fmla="*/ 17 h 25"/>
                <a:gd name="T28" fmla="*/ 23 w 27"/>
                <a:gd name="T29" fmla="*/ 25 h 25"/>
                <a:gd name="T30" fmla="*/ 21 w 27"/>
                <a:gd name="T31" fmla="*/ 22 h 25"/>
                <a:gd name="T32" fmla="*/ 16 w 27"/>
                <a:gd name="T33" fmla="*/ 19 h 25"/>
                <a:gd name="T34" fmla="*/ 12 w 27"/>
                <a:gd name="T3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25">
                  <a:moveTo>
                    <a:pt x="12" y="10"/>
                  </a:moveTo>
                  <a:cubicBezTo>
                    <a:pt x="15" y="10"/>
                    <a:pt x="18" y="8"/>
                    <a:pt x="21" y="9"/>
                  </a:cubicBezTo>
                  <a:cubicBezTo>
                    <a:pt x="23" y="9"/>
                    <a:pt x="25" y="10"/>
                    <a:pt x="27" y="11"/>
                  </a:cubicBezTo>
                  <a:cubicBezTo>
                    <a:pt x="26" y="9"/>
                    <a:pt x="26" y="7"/>
                    <a:pt x="25" y="4"/>
                  </a:cubicBezTo>
                  <a:cubicBezTo>
                    <a:pt x="22" y="6"/>
                    <a:pt x="19" y="4"/>
                    <a:pt x="17" y="3"/>
                  </a:cubicBezTo>
                  <a:cubicBezTo>
                    <a:pt x="15" y="2"/>
                    <a:pt x="14" y="2"/>
                    <a:pt x="13" y="0"/>
                  </a:cubicBezTo>
                  <a:cubicBezTo>
                    <a:pt x="13" y="0"/>
                    <a:pt x="11" y="1"/>
                    <a:pt x="11" y="2"/>
                  </a:cubicBezTo>
                  <a:cubicBezTo>
                    <a:pt x="9" y="3"/>
                    <a:pt x="10" y="8"/>
                    <a:pt x="6" y="7"/>
                  </a:cubicBezTo>
                  <a:cubicBezTo>
                    <a:pt x="4" y="6"/>
                    <a:pt x="2" y="7"/>
                    <a:pt x="1" y="7"/>
                  </a:cubicBezTo>
                  <a:cubicBezTo>
                    <a:pt x="0" y="8"/>
                    <a:pt x="1" y="11"/>
                    <a:pt x="1" y="11"/>
                  </a:cubicBezTo>
                  <a:cubicBezTo>
                    <a:pt x="1" y="11"/>
                    <a:pt x="3" y="10"/>
                    <a:pt x="3" y="10"/>
                  </a:cubicBezTo>
                  <a:cubicBezTo>
                    <a:pt x="4" y="10"/>
                    <a:pt x="4" y="12"/>
                    <a:pt x="4" y="13"/>
                  </a:cubicBezTo>
                  <a:cubicBezTo>
                    <a:pt x="4" y="11"/>
                    <a:pt x="5" y="8"/>
                    <a:pt x="6" y="10"/>
                  </a:cubicBezTo>
                  <a:cubicBezTo>
                    <a:pt x="7" y="13"/>
                    <a:pt x="9" y="15"/>
                    <a:pt x="11" y="17"/>
                  </a:cubicBezTo>
                  <a:cubicBezTo>
                    <a:pt x="14" y="20"/>
                    <a:pt x="19" y="22"/>
                    <a:pt x="23" y="25"/>
                  </a:cubicBezTo>
                  <a:cubicBezTo>
                    <a:pt x="23" y="23"/>
                    <a:pt x="23" y="23"/>
                    <a:pt x="21" y="22"/>
                  </a:cubicBezTo>
                  <a:cubicBezTo>
                    <a:pt x="19" y="21"/>
                    <a:pt x="17" y="20"/>
                    <a:pt x="16" y="19"/>
                  </a:cubicBezTo>
                  <a:cubicBezTo>
                    <a:pt x="14" y="17"/>
                    <a:pt x="9" y="10"/>
                    <a:pt x="1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0" name="Freeform 649">
              <a:extLst>
                <a:ext uri="{FF2B5EF4-FFF2-40B4-BE49-F238E27FC236}">
                  <a16:creationId xmlns:a16="http://schemas.microsoft.com/office/drawing/2014/main" id="{DAD7B354-6AC6-8749-BE94-8A7E22514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0893" y="6414553"/>
              <a:ext cx="617835" cy="531986"/>
            </a:xfrm>
            <a:custGeom>
              <a:avLst/>
              <a:gdLst>
                <a:gd name="T0" fmla="*/ 59 w 66"/>
                <a:gd name="T1" fmla="*/ 31 h 57"/>
                <a:gd name="T2" fmla="*/ 56 w 66"/>
                <a:gd name="T3" fmla="*/ 30 h 57"/>
                <a:gd name="T4" fmla="*/ 60 w 66"/>
                <a:gd name="T5" fmla="*/ 24 h 57"/>
                <a:gd name="T6" fmla="*/ 63 w 66"/>
                <a:gd name="T7" fmla="*/ 23 h 57"/>
                <a:gd name="T8" fmla="*/ 65 w 66"/>
                <a:gd name="T9" fmla="*/ 15 h 57"/>
                <a:gd name="T10" fmla="*/ 60 w 66"/>
                <a:gd name="T11" fmla="*/ 13 h 57"/>
                <a:gd name="T12" fmla="*/ 57 w 66"/>
                <a:gd name="T13" fmla="*/ 11 h 57"/>
                <a:gd name="T14" fmla="*/ 55 w 66"/>
                <a:gd name="T15" fmla="*/ 11 h 57"/>
                <a:gd name="T16" fmla="*/ 48 w 66"/>
                <a:gd name="T17" fmla="*/ 7 h 57"/>
                <a:gd name="T18" fmla="*/ 43 w 66"/>
                <a:gd name="T19" fmla="*/ 5 h 57"/>
                <a:gd name="T20" fmla="*/ 38 w 66"/>
                <a:gd name="T21" fmla="*/ 1 h 57"/>
                <a:gd name="T22" fmla="*/ 34 w 66"/>
                <a:gd name="T23" fmla="*/ 1 h 57"/>
                <a:gd name="T24" fmla="*/ 33 w 66"/>
                <a:gd name="T25" fmla="*/ 5 h 57"/>
                <a:gd name="T26" fmla="*/ 30 w 66"/>
                <a:gd name="T27" fmla="*/ 8 h 57"/>
                <a:gd name="T28" fmla="*/ 26 w 66"/>
                <a:gd name="T29" fmla="*/ 10 h 57"/>
                <a:gd name="T30" fmla="*/ 24 w 66"/>
                <a:gd name="T31" fmla="*/ 12 h 57"/>
                <a:gd name="T32" fmla="*/ 20 w 66"/>
                <a:gd name="T33" fmla="*/ 11 h 57"/>
                <a:gd name="T34" fmla="*/ 16 w 66"/>
                <a:gd name="T35" fmla="*/ 10 h 57"/>
                <a:gd name="T36" fmla="*/ 16 w 66"/>
                <a:gd name="T37" fmla="*/ 16 h 57"/>
                <a:gd name="T38" fmla="*/ 9 w 66"/>
                <a:gd name="T39" fmla="*/ 15 h 57"/>
                <a:gd name="T40" fmla="*/ 1 w 66"/>
                <a:gd name="T41" fmla="*/ 17 h 57"/>
                <a:gd name="T42" fmla="*/ 2 w 66"/>
                <a:gd name="T43" fmla="*/ 19 h 57"/>
                <a:gd name="T44" fmla="*/ 4 w 66"/>
                <a:gd name="T45" fmla="*/ 21 h 57"/>
                <a:gd name="T46" fmla="*/ 15 w 66"/>
                <a:gd name="T47" fmla="*/ 25 h 57"/>
                <a:gd name="T48" fmla="*/ 14 w 66"/>
                <a:gd name="T49" fmla="*/ 28 h 57"/>
                <a:gd name="T50" fmla="*/ 19 w 66"/>
                <a:gd name="T51" fmla="*/ 31 h 57"/>
                <a:gd name="T52" fmla="*/ 20 w 66"/>
                <a:gd name="T53" fmla="*/ 35 h 57"/>
                <a:gd name="T54" fmla="*/ 22 w 66"/>
                <a:gd name="T55" fmla="*/ 38 h 57"/>
                <a:gd name="T56" fmla="*/ 19 w 66"/>
                <a:gd name="T57" fmla="*/ 36 h 57"/>
                <a:gd name="T58" fmla="*/ 16 w 66"/>
                <a:gd name="T59" fmla="*/ 49 h 57"/>
                <a:gd name="T60" fmla="*/ 27 w 66"/>
                <a:gd name="T61" fmla="*/ 53 h 57"/>
                <a:gd name="T62" fmla="*/ 30 w 66"/>
                <a:gd name="T63" fmla="*/ 53 h 57"/>
                <a:gd name="T64" fmla="*/ 33 w 66"/>
                <a:gd name="T65" fmla="*/ 55 h 57"/>
                <a:gd name="T66" fmla="*/ 40 w 66"/>
                <a:gd name="T67" fmla="*/ 54 h 57"/>
                <a:gd name="T68" fmla="*/ 47 w 66"/>
                <a:gd name="T69" fmla="*/ 48 h 57"/>
                <a:gd name="T70" fmla="*/ 57 w 66"/>
                <a:gd name="T71" fmla="*/ 50 h 57"/>
                <a:gd name="T72" fmla="*/ 62 w 66"/>
                <a:gd name="T73" fmla="*/ 47 h 57"/>
                <a:gd name="T74" fmla="*/ 62 w 66"/>
                <a:gd name="T75" fmla="*/ 45 h 57"/>
                <a:gd name="T76" fmla="*/ 59 w 66"/>
                <a:gd name="T77" fmla="*/ 38 h 57"/>
                <a:gd name="T78" fmla="*/ 59 w 66"/>
                <a:gd name="T79" fmla="*/ 34 h 57"/>
                <a:gd name="T80" fmla="*/ 59 w 66"/>
                <a:gd name="T81" fmla="*/ 31 h 57"/>
                <a:gd name="T82" fmla="*/ 59 w 66"/>
                <a:gd name="T83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57">
                  <a:moveTo>
                    <a:pt x="59" y="31"/>
                  </a:moveTo>
                  <a:cubicBezTo>
                    <a:pt x="58" y="29"/>
                    <a:pt x="55" y="33"/>
                    <a:pt x="56" y="30"/>
                  </a:cubicBezTo>
                  <a:cubicBezTo>
                    <a:pt x="56" y="29"/>
                    <a:pt x="59" y="24"/>
                    <a:pt x="60" y="24"/>
                  </a:cubicBezTo>
                  <a:cubicBezTo>
                    <a:pt x="61" y="23"/>
                    <a:pt x="62" y="25"/>
                    <a:pt x="63" y="23"/>
                  </a:cubicBezTo>
                  <a:cubicBezTo>
                    <a:pt x="64" y="20"/>
                    <a:pt x="63" y="18"/>
                    <a:pt x="65" y="15"/>
                  </a:cubicBezTo>
                  <a:cubicBezTo>
                    <a:pt x="66" y="13"/>
                    <a:pt x="61" y="13"/>
                    <a:pt x="60" y="13"/>
                  </a:cubicBezTo>
                  <a:cubicBezTo>
                    <a:pt x="58" y="13"/>
                    <a:pt x="57" y="12"/>
                    <a:pt x="57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3" y="11"/>
                    <a:pt x="48" y="9"/>
                    <a:pt x="48" y="7"/>
                  </a:cubicBezTo>
                  <a:cubicBezTo>
                    <a:pt x="47" y="10"/>
                    <a:pt x="44" y="5"/>
                    <a:pt x="43" y="5"/>
                  </a:cubicBezTo>
                  <a:cubicBezTo>
                    <a:pt x="41" y="4"/>
                    <a:pt x="39" y="3"/>
                    <a:pt x="38" y="1"/>
                  </a:cubicBezTo>
                  <a:cubicBezTo>
                    <a:pt x="37" y="0"/>
                    <a:pt x="35" y="0"/>
                    <a:pt x="34" y="1"/>
                  </a:cubicBezTo>
                  <a:cubicBezTo>
                    <a:pt x="33" y="2"/>
                    <a:pt x="32" y="4"/>
                    <a:pt x="33" y="5"/>
                  </a:cubicBezTo>
                  <a:cubicBezTo>
                    <a:pt x="33" y="6"/>
                    <a:pt x="31" y="7"/>
                    <a:pt x="30" y="8"/>
                  </a:cubicBezTo>
                  <a:cubicBezTo>
                    <a:pt x="29" y="8"/>
                    <a:pt x="27" y="8"/>
                    <a:pt x="26" y="10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8" y="11"/>
                    <a:pt x="18" y="10"/>
                    <a:pt x="16" y="10"/>
                  </a:cubicBezTo>
                  <a:cubicBezTo>
                    <a:pt x="14" y="9"/>
                    <a:pt x="20" y="16"/>
                    <a:pt x="16" y="16"/>
                  </a:cubicBezTo>
                  <a:cubicBezTo>
                    <a:pt x="13" y="16"/>
                    <a:pt x="11" y="17"/>
                    <a:pt x="9" y="15"/>
                  </a:cubicBezTo>
                  <a:cubicBezTo>
                    <a:pt x="8" y="14"/>
                    <a:pt x="1" y="16"/>
                    <a:pt x="1" y="17"/>
                  </a:cubicBezTo>
                  <a:cubicBezTo>
                    <a:pt x="1" y="18"/>
                    <a:pt x="4" y="18"/>
                    <a:pt x="2" y="19"/>
                  </a:cubicBezTo>
                  <a:cubicBezTo>
                    <a:pt x="0" y="20"/>
                    <a:pt x="3" y="21"/>
                    <a:pt x="4" y="21"/>
                  </a:cubicBezTo>
                  <a:cubicBezTo>
                    <a:pt x="6" y="22"/>
                    <a:pt x="15" y="23"/>
                    <a:pt x="15" y="25"/>
                  </a:cubicBezTo>
                  <a:cubicBezTo>
                    <a:pt x="15" y="26"/>
                    <a:pt x="13" y="26"/>
                    <a:pt x="14" y="28"/>
                  </a:cubicBezTo>
                  <a:cubicBezTo>
                    <a:pt x="16" y="30"/>
                    <a:pt x="17" y="30"/>
                    <a:pt x="19" y="31"/>
                  </a:cubicBezTo>
                  <a:cubicBezTo>
                    <a:pt x="21" y="32"/>
                    <a:pt x="18" y="34"/>
                    <a:pt x="20" y="35"/>
                  </a:cubicBezTo>
                  <a:cubicBezTo>
                    <a:pt x="20" y="35"/>
                    <a:pt x="22" y="38"/>
                    <a:pt x="22" y="38"/>
                  </a:cubicBezTo>
                  <a:cubicBezTo>
                    <a:pt x="21" y="39"/>
                    <a:pt x="20" y="36"/>
                    <a:pt x="19" y="36"/>
                  </a:cubicBezTo>
                  <a:cubicBezTo>
                    <a:pt x="18" y="36"/>
                    <a:pt x="19" y="48"/>
                    <a:pt x="16" y="49"/>
                  </a:cubicBezTo>
                  <a:cubicBezTo>
                    <a:pt x="19" y="51"/>
                    <a:pt x="23" y="54"/>
                    <a:pt x="27" y="53"/>
                  </a:cubicBezTo>
                  <a:cubicBezTo>
                    <a:pt x="28" y="53"/>
                    <a:pt x="29" y="52"/>
                    <a:pt x="30" y="53"/>
                  </a:cubicBezTo>
                  <a:cubicBezTo>
                    <a:pt x="31" y="53"/>
                    <a:pt x="32" y="54"/>
                    <a:pt x="33" y="55"/>
                  </a:cubicBezTo>
                  <a:cubicBezTo>
                    <a:pt x="35" y="56"/>
                    <a:pt x="41" y="57"/>
                    <a:pt x="40" y="54"/>
                  </a:cubicBezTo>
                  <a:cubicBezTo>
                    <a:pt x="39" y="49"/>
                    <a:pt x="44" y="47"/>
                    <a:pt x="47" y="48"/>
                  </a:cubicBezTo>
                  <a:cubicBezTo>
                    <a:pt x="51" y="49"/>
                    <a:pt x="53" y="52"/>
                    <a:pt x="57" y="50"/>
                  </a:cubicBezTo>
                  <a:cubicBezTo>
                    <a:pt x="59" y="49"/>
                    <a:pt x="60" y="48"/>
                    <a:pt x="62" y="47"/>
                  </a:cubicBezTo>
                  <a:cubicBezTo>
                    <a:pt x="62" y="47"/>
                    <a:pt x="64" y="45"/>
                    <a:pt x="62" y="45"/>
                  </a:cubicBezTo>
                  <a:cubicBezTo>
                    <a:pt x="60" y="44"/>
                    <a:pt x="58" y="40"/>
                    <a:pt x="59" y="38"/>
                  </a:cubicBezTo>
                  <a:cubicBezTo>
                    <a:pt x="61" y="36"/>
                    <a:pt x="60" y="36"/>
                    <a:pt x="59" y="34"/>
                  </a:cubicBezTo>
                  <a:cubicBezTo>
                    <a:pt x="59" y="33"/>
                    <a:pt x="59" y="32"/>
                    <a:pt x="59" y="31"/>
                  </a:cubicBezTo>
                  <a:cubicBezTo>
                    <a:pt x="58" y="30"/>
                    <a:pt x="59" y="32"/>
                    <a:pt x="59" y="3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1" name="Freeform 650">
              <a:extLst>
                <a:ext uri="{FF2B5EF4-FFF2-40B4-BE49-F238E27FC236}">
                  <a16:creationId xmlns:a16="http://schemas.microsoft.com/office/drawing/2014/main" id="{1F8BC5CB-2BE6-4E4D-9DAC-44BE79A2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3632" y="6621615"/>
              <a:ext cx="207006" cy="140163"/>
            </a:xfrm>
            <a:custGeom>
              <a:avLst/>
              <a:gdLst>
                <a:gd name="T0" fmla="*/ 17 w 22"/>
                <a:gd name="T1" fmla="*/ 1 h 15"/>
                <a:gd name="T2" fmla="*/ 9 w 22"/>
                <a:gd name="T3" fmla="*/ 1 h 15"/>
                <a:gd name="T4" fmla="*/ 8 w 22"/>
                <a:gd name="T5" fmla="*/ 2 h 15"/>
                <a:gd name="T6" fmla="*/ 5 w 22"/>
                <a:gd name="T7" fmla="*/ 2 h 15"/>
                <a:gd name="T8" fmla="*/ 3 w 22"/>
                <a:gd name="T9" fmla="*/ 5 h 15"/>
                <a:gd name="T10" fmla="*/ 1 w 22"/>
                <a:gd name="T11" fmla="*/ 9 h 15"/>
                <a:gd name="T12" fmla="*/ 4 w 22"/>
                <a:gd name="T13" fmla="*/ 10 h 15"/>
                <a:gd name="T14" fmla="*/ 7 w 22"/>
                <a:gd name="T15" fmla="*/ 11 h 15"/>
                <a:gd name="T16" fmla="*/ 11 w 22"/>
                <a:gd name="T17" fmla="*/ 10 h 15"/>
                <a:gd name="T18" fmla="*/ 13 w 22"/>
                <a:gd name="T19" fmla="*/ 10 h 15"/>
                <a:gd name="T20" fmla="*/ 16 w 22"/>
                <a:gd name="T21" fmla="*/ 8 h 15"/>
                <a:gd name="T22" fmla="*/ 18 w 22"/>
                <a:gd name="T23" fmla="*/ 9 h 15"/>
                <a:gd name="T24" fmla="*/ 21 w 22"/>
                <a:gd name="T25" fmla="*/ 8 h 15"/>
                <a:gd name="T26" fmla="*/ 22 w 22"/>
                <a:gd name="T27" fmla="*/ 5 h 15"/>
                <a:gd name="T28" fmla="*/ 18 w 22"/>
                <a:gd name="T29" fmla="*/ 4 h 15"/>
                <a:gd name="T30" fmla="*/ 17 w 22"/>
                <a:gd name="T3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15">
                  <a:moveTo>
                    <a:pt x="17" y="1"/>
                  </a:move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9" y="1"/>
                    <a:pt x="8" y="2"/>
                  </a:cubicBezTo>
                  <a:cubicBezTo>
                    <a:pt x="7" y="2"/>
                    <a:pt x="5" y="2"/>
                    <a:pt x="5" y="2"/>
                  </a:cubicBezTo>
                  <a:cubicBezTo>
                    <a:pt x="4" y="2"/>
                    <a:pt x="3" y="5"/>
                    <a:pt x="3" y="5"/>
                  </a:cubicBezTo>
                  <a:cubicBezTo>
                    <a:pt x="2" y="6"/>
                    <a:pt x="0" y="10"/>
                    <a:pt x="1" y="9"/>
                  </a:cubicBezTo>
                  <a:cubicBezTo>
                    <a:pt x="3" y="9"/>
                    <a:pt x="3" y="8"/>
                    <a:pt x="4" y="10"/>
                  </a:cubicBezTo>
                  <a:cubicBezTo>
                    <a:pt x="4" y="12"/>
                    <a:pt x="5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cubicBezTo>
                    <a:pt x="12" y="8"/>
                    <a:pt x="13" y="9"/>
                    <a:pt x="13" y="10"/>
                  </a:cubicBezTo>
                  <a:cubicBezTo>
                    <a:pt x="16" y="15"/>
                    <a:pt x="15" y="8"/>
                    <a:pt x="16" y="8"/>
                  </a:cubicBezTo>
                  <a:cubicBezTo>
                    <a:pt x="17" y="8"/>
                    <a:pt x="17" y="9"/>
                    <a:pt x="18" y="9"/>
                  </a:cubicBezTo>
                  <a:cubicBezTo>
                    <a:pt x="19" y="9"/>
                    <a:pt x="20" y="9"/>
                    <a:pt x="21" y="8"/>
                  </a:cubicBezTo>
                  <a:cubicBezTo>
                    <a:pt x="22" y="7"/>
                    <a:pt x="22" y="7"/>
                    <a:pt x="22" y="5"/>
                  </a:cubicBezTo>
                  <a:cubicBezTo>
                    <a:pt x="22" y="5"/>
                    <a:pt x="19" y="4"/>
                    <a:pt x="18" y="4"/>
                  </a:cubicBezTo>
                  <a:cubicBezTo>
                    <a:pt x="17" y="3"/>
                    <a:pt x="17" y="2"/>
                    <a:pt x="1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2" name="Freeform 651">
              <a:extLst>
                <a:ext uri="{FF2B5EF4-FFF2-40B4-BE49-F238E27FC236}">
                  <a16:creationId xmlns:a16="http://schemas.microsoft.com/office/drawing/2014/main" id="{BEDC5B54-7109-B64F-AADC-5E02196E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8475" y="6395439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20 w 21"/>
                <a:gd name="T3" fmla="*/ 6 h 13"/>
                <a:gd name="T4" fmla="*/ 18 w 21"/>
                <a:gd name="T5" fmla="*/ 3 h 13"/>
                <a:gd name="T6" fmla="*/ 13 w 21"/>
                <a:gd name="T7" fmla="*/ 0 h 13"/>
                <a:gd name="T8" fmla="*/ 8 w 21"/>
                <a:gd name="T9" fmla="*/ 1 h 13"/>
                <a:gd name="T10" fmla="*/ 3 w 21"/>
                <a:gd name="T11" fmla="*/ 1 h 13"/>
                <a:gd name="T12" fmla="*/ 5 w 21"/>
                <a:gd name="T13" fmla="*/ 6 h 13"/>
                <a:gd name="T14" fmla="*/ 10 w 21"/>
                <a:gd name="T15" fmla="*/ 9 h 13"/>
                <a:gd name="T16" fmla="*/ 12 w 21"/>
                <a:gd name="T17" fmla="*/ 9 h 13"/>
                <a:gd name="T18" fmla="*/ 18 w 21"/>
                <a:gd name="T19" fmla="*/ 13 h 13"/>
                <a:gd name="T20" fmla="*/ 19 w 21"/>
                <a:gd name="T21" fmla="*/ 9 h 13"/>
                <a:gd name="T22" fmla="*/ 19 w 21"/>
                <a:gd name="T2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8" y="9"/>
                    <a:pt x="21" y="7"/>
                    <a:pt x="20" y="6"/>
                  </a:cubicBezTo>
                  <a:cubicBezTo>
                    <a:pt x="20" y="5"/>
                    <a:pt x="19" y="3"/>
                    <a:pt x="18" y="3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11" y="0"/>
                    <a:pt x="10" y="1"/>
                    <a:pt x="8" y="1"/>
                  </a:cubicBezTo>
                  <a:cubicBezTo>
                    <a:pt x="6" y="1"/>
                    <a:pt x="5" y="0"/>
                    <a:pt x="3" y="1"/>
                  </a:cubicBezTo>
                  <a:cubicBezTo>
                    <a:pt x="0" y="3"/>
                    <a:pt x="3" y="5"/>
                    <a:pt x="5" y="6"/>
                  </a:cubicBezTo>
                  <a:cubicBezTo>
                    <a:pt x="7" y="7"/>
                    <a:pt x="8" y="7"/>
                    <a:pt x="10" y="9"/>
                  </a:cubicBezTo>
                  <a:cubicBezTo>
                    <a:pt x="10" y="10"/>
                    <a:pt x="12" y="10"/>
                    <a:pt x="12" y="9"/>
                  </a:cubicBezTo>
                  <a:cubicBezTo>
                    <a:pt x="12" y="10"/>
                    <a:pt x="17" y="13"/>
                    <a:pt x="18" y="13"/>
                  </a:cubicBezTo>
                  <a:cubicBezTo>
                    <a:pt x="18" y="11"/>
                    <a:pt x="18" y="10"/>
                    <a:pt x="19" y="9"/>
                  </a:cubicBezTo>
                  <a:cubicBezTo>
                    <a:pt x="19" y="9"/>
                    <a:pt x="17" y="10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3" name="Freeform 652">
              <a:extLst>
                <a:ext uri="{FF2B5EF4-FFF2-40B4-BE49-F238E27FC236}">
                  <a16:creationId xmlns:a16="http://schemas.microsoft.com/office/drawing/2014/main" id="{138DC909-8CEF-9E41-8819-82E72DFC1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7711" y="6481449"/>
              <a:ext cx="35033" cy="35042"/>
            </a:xfrm>
            <a:custGeom>
              <a:avLst/>
              <a:gdLst>
                <a:gd name="T0" fmla="*/ 2 w 4"/>
                <a:gd name="T1" fmla="*/ 0 h 4"/>
                <a:gd name="T2" fmla="*/ 1 w 4"/>
                <a:gd name="T3" fmla="*/ 3 h 4"/>
                <a:gd name="T4" fmla="*/ 4 w 4"/>
                <a:gd name="T5" fmla="*/ 4 h 4"/>
                <a:gd name="T6" fmla="*/ 2 w 4"/>
                <a:gd name="T7" fmla="*/ 0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0"/>
                    <a:pt x="1" y="2"/>
                    <a:pt x="1" y="3"/>
                  </a:cubicBezTo>
                  <a:cubicBezTo>
                    <a:pt x="1" y="4"/>
                    <a:pt x="3" y="4"/>
                    <a:pt x="4" y="4"/>
                  </a:cubicBezTo>
                  <a:cubicBezTo>
                    <a:pt x="4" y="2"/>
                    <a:pt x="4" y="1"/>
                    <a:pt x="2" y="0"/>
                  </a:cubicBezTo>
                  <a:cubicBezTo>
                    <a:pt x="0" y="1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4" name="Freeform 653">
              <a:extLst>
                <a:ext uri="{FF2B5EF4-FFF2-40B4-BE49-F238E27FC236}">
                  <a16:creationId xmlns:a16="http://schemas.microsoft.com/office/drawing/2014/main" id="{D2B56CFB-4468-B448-81FD-416D1AFCF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3061" y="6264832"/>
              <a:ext cx="187902" cy="168837"/>
            </a:xfrm>
            <a:custGeom>
              <a:avLst/>
              <a:gdLst>
                <a:gd name="T0" fmla="*/ 5 w 20"/>
                <a:gd name="T1" fmla="*/ 14 h 18"/>
                <a:gd name="T2" fmla="*/ 14 w 20"/>
                <a:gd name="T3" fmla="*/ 18 h 18"/>
                <a:gd name="T4" fmla="*/ 14 w 20"/>
                <a:gd name="T5" fmla="*/ 13 h 18"/>
                <a:gd name="T6" fmla="*/ 17 w 20"/>
                <a:gd name="T7" fmla="*/ 11 h 18"/>
                <a:gd name="T8" fmla="*/ 18 w 20"/>
                <a:gd name="T9" fmla="*/ 6 h 18"/>
                <a:gd name="T10" fmla="*/ 20 w 20"/>
                <a:gd name="T11" fmla="*/ 5 h 18"/>
                <a:gd name="T12" fmla="*/ 19 w 20"/>
                <a:gd name="T13" fmla="*/ 0 h 18"/>
                <a:gd name="T14" fmla="*/ 15 w 20"/>
                <a:gd name="T15" fmla="*/ 1 h 18"/>
                <a:gd name="T16" fmla="*/ 10 w 20"/>
                <a:gd name="T17" fmla="*/ 3 h 18"/>
                <a:gd name="T18" fmla="*/ 12 w 20"/>
                <a:gd name="T19" fmla="*/ 6 h 18"/>
                <a:gd name="T20" fmla="*/ 10 w 20"/>
                <a:gd name="T21" fmla="*/ 4 h 18"/>
                <a:gd name="T22" fmla="*/ 7 w 20"/>
                <a:gd name="T23" fmla="*/ 6 h 18"/>
                <a:gd name="T24" fmla="*/ 5 w 20"/>
                <a:gd name="T25" fmla="*/ 8 h 18"/>
                <a:gd name="T26" fmla="*/ 5 w 20"/>
                <a:gd name="T27" fmla="*/ 12 h 18"/>
                <a:gd name="T28" fmla="*/ 3 w 20"/>
                <a:gd name="T29" fmla="*/ 12 h 18"/>
                <a:gd name="T30" fmla="*/ 4 w 20"/>
                <a:gd name="T31" fmla="*/ 12 h 18"/>
                <a:gd name="T32" fmla="*/ 3 w 20"/>
                <a:gd name="T33" fmla="*/ 12 h 18"/>
                <a:gd name="T34" fmla="*/ 4 w 20"/>
                <a:gd name="T35" fmla="*/ 14 h 18"/>
                <a:gd name="T36" fmla="*/ 2 w 20"/>
                <a:gd name="T37" fmla="*/ 13 h 18"/>
                <a:gd name="T38" fmla="*/ 3 w 20"/>
                <a:gd name="T39" fmla="*/ 14 h 18"/>
                <a:gd name="T40" fmla="*/ 1 w 20"/>
                <a:gd name="T41" fmla="*/ 14 h 18"/>
                <a:gd name="T42" fmla="*/ 2 w 20"/>
                <a:gd name="T43" fmla="*/ 15 h 18"/>
                <a:gd name="T44" fmla="*/ 0 w 20"/>
                <a:gd name="T45" fmla="*/ 15 h 18"/>
                <a:gd name="T46" fmla="*/ 5 w 20"/>
                <a:gd name="T47" fmla="*/ 14 h 18"/>
                <a:gd name="T48" fmla="*/ 5 w 20"/>
                <a:gd name="T4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18">
                  <a:moveTo>
                    <a:pt x="5" y="14"/>
                  </a:moveTo>
                  <a:cubicBezTo>
                    <a:pt x="7" y="12"/>
                    <a:pt x="13" y="16"/>
                    <a:pt x="14" y="18"/>
                  </a:cubicBezTo>
                  <a:cubicBezTo>
                    <a:pt x="15" y="16"/>
                    <a:pt x="15" y="14"/>
                    <a:pt x="14" y="13"/>
                  </a:cubicBezTo>
                  <a:cubicBezTo>
                    <a:pt x="13" y="9"/>
                    <a:pt x="15" y="11"/>
                    <a:pt x="17" y="11"/>
                  </a:cubicBezTo>
                  <a:cubicBezTo>
                    <a:pt x="19" y="10"/>
                    <a:pt x="19" y="8"/>
                    <a:pt x="18" y="6"/>
                  </a:cubicBezTo>
                  <a:cubicBezTo>
                    <a:pt x="18" y="6"/>
                    <a:pt x="20" y="5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9" y="0"/>
                    <a:pt x="15" y="1"/>
                    <a:pt x="15" y="1"/>
                  </a:cubicBezTo>
                  <a:cubicBezTo>
                    <a:pt x="13" y="1"/>
                    <a:pt x="12" y="1"/>
                    <a:pt x="10" y="3"/>
                  </a:cubicBezTo>
                  <a:cubicBezTo>
                    <a:pt x="10" y="3"/>
                    <a:pt x="13" y="5"/>
                    <a:pt x="12" y="6"/>
                  </a:cubicBezTo>
                  <a:cubicBezTo>
                    <a:pt x="10" y="8"/>
                    <a:pt x="9" y="4"/>
                    <a:pt x="10" y="4"/>
                  </a:cubicBezTo>
                  <a:cubicBezTo>
                    <a:pt x="10" y="4"/>
                    <a:pt x="7" y="5"/>
                    <a:pt x="7" y="6"/>
                  </a:cubicBezTo>
                  <a:cubicBezTo>
                    <a:pt x="7" y="7"/>
                    <a:pt x="6" y="7"/>
                    <a:pt x="5" y="8"/>
                  </a:cubicBezTo>
                  <a:cubicBezTo>
                    <a:pt x="5" y="9"/>
                    <a:pt x="3" y="12"/>
                    <a:pt x="5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2" y="13"/>
                    <a:pt x="4" y="14"/>
                    <a:pt x="4" y="14"/>
                  </a:cubicBezTo>
                  <a:cubicBezTo>
                    <a:pt x="4" y="13"/>
                    <a:pt x="2" y="13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4"/>
                    <a:pt x="2" y="13"/>
                    <a:pt x="1" y="14"/>
                  </a:cubicBezTo>
                  <a:cubicBezTo>
                    <a:pt x="1" y="14"/>
                    <a:pt x="2" y="15"/>
                    <a:pt x="2" y="15"/>
                  </a:cubicBezTo>
                  <a:cubicBezTo>
                    <a:pt x="2" y="14"/>
                    <a:pt x="1" y="14"/>
                    <a:pt x="0" y="15"/>
                  </a:cubicBezTo>
                  <a:cubicBezTo>
                    <a:pt x="1" y="15"/>
                    <a:pt x="4" y="16"/>
                    <a:pt x="5" y="14"/>
                  </a:cubicBezTo>
                  <a:cubicBezTo>
                    <a:pt x="5" y="14"/>
                    <a:pt x="5" y="15"/>
                    <a:pt x="5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5" name="Freeform 654">
              <a:extLst>
                <a:ext uri="{FF2B5EF4-FFF2-40B4-BE49-F238E27FC236}">
                  <a16:creationId xmlns:a16="http://schemas.microsoft.com/office/drawing/2014/main" id="{A03092C0-F26A-4046-9D0A-1BEADC7C6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5984503"/>
              <a:ext cx="140127" cy="207060"/>
            </a:xfrm>
            <a:custGeom>
              <a:avLst/>
              <a:gdLst>
                <a:gd name="T0" fmla="*/ 10 w 15"/>
                <a:gd name="T1" fmla="*/ 21 h 22"/>
                <a:gd name="T2" fmla="*/ 8 w 15"/>
                <a:gd name="T3" fmla="*/ 17 h 22"/>
                <a:gd name="T4" fmla="*/ 11 w 15"/>
                <a:gd name="T5" fmla="*/ 12 h 22"/>
                <a:gd name="T6" fmla="*/ 11 w 15"/>
                <a:gd name="T7" fmla="*/ 13 h 22"/>
                <a:gd name="T8" fmla="*/ 15 w 15"/>
                <a:gd name="T9" fmla="*/ 10 h 22"/>
                <a:gd name="T10" fmla="*/ 11 w 15"/>
                <a:gd name="T11" fmla="*/ 7 h 22"/>
                <a:gd name="T12" fmla="*/ 10 w 15"/>
                <a:gd name="T13" fmla="*/ 5 h 22"/>
                <a:gd name="T14" fmla="*/ 12 w 15"/>
                <a:gd name="T15" fmla="*/ 4 h 22"/>
                <a:gd name="T16" fmla="*/ 12 w 15"/>
                <a:gd name="T17" fmla="*/ 1 h 22"/>
                <a:gd name="T18" fmla="*/ 11 w 15"/>
                <a:gd name="T19" fmla="*/ 1 h 22"/>
                <a:gd name="T20" fmla="*/ 7 w 15"/>
                <a:gd name="T21" fmla="*/ 4 h 22"/>
                <a:gd name="T22" fmla="*/ 2 w 15"/>
                <a:gd name="T23" fmla="*/ 5 h 22"/>
                <a:gd name="T24" fmla="*/ 4 w 15"/>
                <a:gd name="T25" fmla="*/ 6 h 22"/>
                <a:gd name="T26" fmla="*/ 6 w 15"/>
                <a:gd name="T27" fmla="*/ 8 h 22"/>
                <a:gd name="T28" fmla="*/ 4 w 15"/>
                <a:gd name="T29" fmla="*/ 8 h 22"/>
                <a:gd name="T30" fmla="*/ 2 w 15"/>
                <a:gd name="T31" fmla="*/ 8 h 22"/>
                <a:gd name="T32" fmla="*/ 0 w 15"/>
                <a:gd name="T33" fmla="*/ 9 h 22"/>
                <a:gd name="T34" fmla="*/ 0 w 15"/>
                <a:gd name="T35" fmla="*/ 14 h 22"/>
                <a:gd name="T36" fmla="*/ 2 w 15"/>
                <a:gd name="T37" fmla="*/ 16 h 22"/>
                <a:gd name="T38" fmla="*/ 2 w 15"/>
                <a:gd name="T39" fmla="*/ 20 h 22"/>
                <a:gd name="T40" fmla="*/ 10 w 15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2">
                  <a:moveTo>
                    <a:pt x="10" y="21"/>
                  </a:moveTo>
                  <a:cubicBezTo>
                    <a:pt x="10" y="20"/>
                    <a:pt x="6" y="18"/>
                    <a:pt x="8" y="17"/>
                  </a:cubicBezTo>
                  <a:cubicBezTo>
                    <a:pt x="9" y="16"/>
                    <a:pt x="9" y="13"/>
                    <a:pt x="11" y="12"/>
                  </a:cubicBezTo>
                  <a:cubicBezTo>
                    <a:pt x="11" y="12"/>
                    <a:pt x="11" y="13"/>
                    <a:pt x="11" y="13"/>
                  </a:cubicBezTo>
                  <a:cubicBezTo>
                    <a:pt x="12" y="13"/>
                    <a:pt x="15" y="11"/>
                    <a:pt x="15" y="10"/>
                  </a:cubicBezTo>
                  <a:cubicBezTo>
                    <a:pt x="15" y="9"/>
                    <a:pt x="11" y="9"/>
                    <a:pt x="11" y="7"/>
                  </a:cubicBezTo>
                  <a:cubicBezTo>
                    <a:pt x="11" y="6"/>
                    <a:pt x="10" y="6"/>
                    <a:pt x="10" y="5"/>
                  </a:cubicBezTo>
                  <a:cubicBezTo>
                    <a:pt x="10" y="4"/>
                    <a:pt x="12" y="5"/>
                    <a:pt x="12" y="4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8" y="1"/>
                    <a:pt x="9" y="2"/>
                    <a:pt x="7" y="4"/>
                  </a:cubicBezTo>
                  <a:cubicBezTo>
                    <a:pt x="6" y="5"/>
                    <a:pt x="3" y="3"/>
                    <a:pt x="2" y="5"/>
                  </a:cubicBezTo>
                  <a:cubicBezTo>
                    <a:pt x="0" y="7"/>
                    <a:pt x="3" y="7"/>
                    <a:pt x="4" y="6"/>
                  </a:cubicBezTo>
                  <a:cubicBezTo>
                    <a:pt x="5" y="5"/>
                    <a:pt x="7" y="6"/>
                    <a:pt x="6" y="8"/>
                  </a:cubicBezTo>
                  <a:cubicBezTo>
                    <a:pt x="6" y="7"/>
                    <a:pt x="4" y="6"/>
                    <a:pt x="4" y="8"/>
                  </a:cubicBezTo>
                  <a:cubicBezTo>
                    <a:pt x="3" y="8"/>
                    <a:pt x="2" y="9"/>
                    <a:pt x="2" y="8"/>
                  </a:cubicBezTo>
                  <a:cubicBezTo>
                    <a:pt x="2" y="9"/>
                    <a:pt x="0" y="7"/>
                    <a:pt x="0" y="9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8"/>
                    <a:pt x="1" y="19"/>
                    <a:pt x="2" y="20"/>
                  </a:cubicBezTo>
                  <a:cubicBezTo>
                    <a:pt x="4" y="22"/>
                    <a:pt x="8" y="21"/>
                    <a:pt x="10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6" name="Freeform 655">
              <a:extLst>
                <a:ext uri="{FF2B5EF4-FFF2-40B4-BE49-F238E27FC236}">
                  <a16:creationId xmlns:a16="http://schemas.microsoft.com/office/drawing/2014/main" id="{C0AE1DF0-5CB7-1A4D-9186-DD7794AA9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7264" y="6172454"/>
              <a:ext cx="417198" cy="484203"/>
            </a:xfrm>
            <a:custGeom>
              <a:avLst/>
              <a:gdLst>
                <a:gd name="T0" fmla="*/ 44 w 45"/>
                <a:gd name="T1" fmla="*/ 24 h 52"/>
                <a:gd name="T2" fmla="*/ 43 w 45"/>
                <a:gd name="T3" fmla="*/ 18 h 52"/>
                <a:gd name="T4" fmla="*/ 42 w 45"/>
                <a:gd name="T5" fmla="*/ 12 h 52"/>
                <a:gd name="T6" fmla="*/ 41 w 45"/>
                <a:gd name="T7" fmla="*/ 7 h 52"/>
                <a:gd name="T8" fmla="*/ 38 w 45"/>
                <a:gd name="T9" fmla="*/ 4 h 52"/>
                <a:gd name="T10" fmla="*/ 38 w 45"/>
                <a:gd name="T11" fmla="*/ 2 h 52"/>
                <a:gd name="T12" fmla="*/ 37 w 45"/>
                <a:gd name="T13" fmla="*/ 5 h 52"/>
                <a:gd name="T14" fmla="*/ 33 w 45"/>
                <a:gd name="T15" fmla="*/ 4 h 52"/>
                <a:gd name="T16" fmla="*/ 25 w 45"/>
                <a:gd name="T17" fmla="*/ 7 h 52"/>
                <a:gd name="T18" fmla="*/ 26 w 45"/>
                <a:gd name="T19" fmla="*/ 4 h 52"/>
                <a:gd name="T20" fmla="*/ 21 w 45"/>
                <a:gd name="T21" fmla="*/ 4 h 52"/>
                <a:gd name="T22" fmla="*/ 20 w 45"/>
                <a:gd name="T23" fmla="*/ 1 h 52"/>
                <a:gd name="T24" fmla="*/ 13 w 45"/>
                <a:gd name="T25" fmla="*/ 0 h 52"/>
                <a:gd name="T26" fmla="*/ 15 w 45"/>
                <a:gd name="T27" fmla="*/ 3 h 52"/>
                <a:gd name="T28" fmla="*/ 15 w 45"/>
                <a:gd name="T29" fmla="*/ 6 h 52"/>
                <a:gd name="T30" fmla="*/ 17 w 45"/>
                <a:gd name="T31" fmla="*/ 7 h 52"/>
                <a:gd name="T32" fmla="*/ 20 w 45"/>
                <a:gd name="T33" fmla="*/ 9 h 52"/>
                <a:gd name="T34" fmla="*/ 15 w 45"/>
                <a:gd name="T35" fmla="*/ 8 h 52"/>
                <a:gd name="T36" fmla="*/ 14 w 45"/>
                <a:gd name="T37" fmla="*/ 8 h 52"/>
                <a:gd name="T38" fmla="*/ 13 w 45"/>
                <a:gd name="T39" fmla="*/ 10 h 52"/>
                <a:gd name="T40" fmla="*/ 6 w 45"/>
                <a:gd name="T41" fmla="*/ 10 h 52"/>
                <a:gd name="T42" fmla="*/ 6 w 45"/>
                <a:gd name="T43" fmla="*/ 15 h 52"/>
                <a:gd name="T44" fmla="*/ 6 w 45"/>
                <a:gd name="T45" fmla="*/ 17 h 52"/>
                <a:gd name="T46" fmla="*/ 1 w 45"/>
                <a:gd name="T47" fmla="*/ 22 h 52"/>
                <a:gd name="T48" fmla="*/ 2 w 45"/>
                <a:gd name="T49" fmla="*/ 26 h 52"/>
                <a:gd name="T50" fmla="*/ 2 w 45"/>
                <a:gd name="T51" fmla="*/ 30 h 52"/>
                <a:gd name="T52" fmla="*/ 1 w 45"/>
                <a:gd name="T53" fmla="*/ 33 h 52"/>
                <a:gd name="T54" fmla="*/ 3 w 45"/>
                <a:gd name="T55" fmla="*/ 37 h 52"/>
                <a:gd name="T56" fmla="*/ 11 w 45"/>
                <a:gd name="T57" fmla="*/ 40 h 52"/>
                <a:gd name="T58" fmla="*/ 9 w 45"/>
                <a:gd name="T59" fmla="*/ 49 h 52"/>
                <a:gd name="T60" fmla="*/ 19 w 45"/>
                <a:gd name="T61" fmla="*/ 49 h 52"/>
                <a:gd name="T62" fmla="*/ 23 w 45"/>
                <a:gd name="T63" fmla="*/ 51 h 52"/>
                <a:gd name="T64" fmla="*/ 26 w 45"/>
                <a:gd name="T65" fmla="*/ 50 h 52"/>
                <a:gd name="T66" fmla="*/ 33 w 45"/>
                <a:gd name="T67" fmla="*/ 49 h 52"/>
                <a:gd name="T68" fmla="*/ 36 w 45"/>
                <a:gd name="T69" fmla="*/ 49 h 52"/>
                <a:gd name="T70" fmla="*/ 36 w 45"/>
                <a:gd name="T71" fmla="*/ 45 h 52"/>
                <a:gd name="T72" fmla="*/ 40 w 45"/>
                <a:gd name="T73" fmla="*/ 43 h 52"/>
                <a:gd name="T74" fmla="*/ 35 w 45"/>
                <a:gd name="T75" fmla="*/ 37 h 52"/>
                <a:gd name="T76" fmla="*/ 32 w 45"/>
                <a:gd name="T77" fmla="*/ 31 h 52"/>
                <a:gd name="T78" fmla="*/ 41 w 45"/>
                <a:gd name="T79" fmla="*/ 26 h 52"/>
                <a:gd name="T80" fmla="*/ 44 w 45"/>
                <a:gd name="T81" fmla="*/ 28 h 52"/>
                <a:gd name="T82" fmla="*/ 44 w 45"/>
                <a:gd name="T83" fmla="*/ 24 h 52"/>
                <a:gd name="T84" fmla="*/ 44 w 45"/>
                <a:gd name="T85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" h="52">
                  <a:moveTo>
                    <a:pt x="44" y="24"/>
                  </a:moveTo>
                  <a:cubicBezTo>
                    <a:pt x="43" y="22"/>
                    <a:pt x="43" y="20"/>
                    <a:pt x="43" y="18"/>
                  </a:cubicBezTo>
                  <a:cubicBezTo>
                    <a:pt x="42" y="16"/>
                    <a:pt x="41" y="15"/>
                    <a:pt x="42" y="12"/>
                  </a:cubicBezTo>
                  <a:cubicBezTo>
                    <a:pt x="43" y="10"/>
                    <a:pt x="42" y="8"/>
                    <a:pt x="41" y="7"/>
                  </a:cubicBezTo>
                  <a:cubicBezTo>
                    <a:pt x="40" y="6"/>
                    <a:pt x="38" y="5"/>
                    <a:pt x="38" y="4"/>
                  </a:cubicBezTo>
                  <a:cubicBezTo>
                    <a:pt x="38" y="4"/>
                    <a:pt x="39" y="3"/>
                    <a:pt x="38" y="2"/>
                  </a:cubicBezTo>
                  <a:cubicBezTo>
                    <a:pt x="37" y="2"/>
                    <a:pt x="37" y="5"/>
                    <a:pt x="37" y="5"/>
                  </a:cubicBezTo>
                  <a:cubicBezTo>
                    <a:pt x="35" y="5"/>
                    <a:pt x="35" y="4"/>
                    <a:pt x="33" y="4"/>
                  </a:cubicBezTo>
                  <a:cubicBezTo>
                    <a:pt x="31" y="5"/>
                    <a:pt x="28" y="7"/>
                    <a:pt x="25" y="7"/>
                  </a:cubicBezTo>
                  <a:cubicBezTo>
                    <a:pt x="24" y="6"/>
                    <a:pt x="26" y="5"/>
                    <a:pt x="26" y="4"/>
                  </a:cubicBezTo>
                  <a:cubicBezTo>
                    <a:pt x="24" y="4"/>
                    <a:pt x="23" y="5"/>
                    <a:pt x="21" y="4"/>
                  </a:cubicBezTo>
                  <a:cubicBezTo>
                    <a:pt x="20" y="3"/>
                    <a:pt x="23" y="1"/>
                    <a:pt x="20" y="1"/>
                  </a:cubicBezTo>
                  <a:cubicBezTo>
                    <a:pt x="18" y="1"/>
                    <a:pt x="16" y="1"/>
                    <a:pt x="13" y="0"/>
                  </a:cubicBezTo>
                  <a:cubicBezTo>
                    <a:pt x="14" y="1"/>
                    <a:pt x="15" y="1"/>
                    <a:pt x="15" y="3"/>
                  </a:cubicBezTo>
                  <a:cubicBezTo>
                    <a:pt x="14" y="4"/>
                    <a:pt x="14" y="4"/>
                    <a:pt x="15" y="6"/>
                  </a:cubicBezTo>
                  <a:cubicBezTo>
                    <a:pt x="15" y="8"/>
                    <a:pt x="15" y="7"/>
                    <a:pt x="17" y="7"/>
                  </a:cubicBezTo>
                  <a:cubicBezTo>
                    <a:pt x="18" y="7"/>
                    <a:pt x="19" y="8"/>
                    <a:pt x="20" y="9"/>
                  </a:cubicBezTo>
                  <a:cubicBezTo>
                    <a:pt x="19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9"/>
                    <a:pt x="14" y="10"/>
                    <a:pt x="13" y="10"/>
                  </a:cubicBezTo>
                  <a:cubicBezTo>
                    <a:pt x="11" y="11"/>
                    <a:pt x="7" y="6"/>
                    <a:pt x="6" y="10"/>
                  </a:cubicBezTo>
                  <a:cubicBezTo>
                    <a:pt x="7" y="12"/>
                    <a:pt x="8" y="14"/>
                    <a:pt x="6" y="15"/>
                  </a:cubicBezTo>
                  <a:cubicBezTo>
                    <a:pt x="5" y="17"/>
                    <a:pt x="5" y="15"/>
                    <a:pt x="6" y="17"/>
                  </a:cubicBezTo>
                  <a:cubicBezTo>
                    <a:pt x="6" y="22"/>
                    <a:pt x="0" y="20"/>
                    <a:pt x="1" y="22"/>
                  </a:cubicBezTo>
                  <a:cubicBezTo>
                    <a:pt x="1" y="23"/>
                    <a:pt x="2" y="24"/>
                    <a:pt x="2" y="26"/>
                  </a:cubicBezTo>
                  <a:cubicBezTo>
                    <a:pt x="2" y="28"/>
                    <a:pt x="1" y="28"/>
                    <a:pt x="2" y="30"/>
                  </a:cubicBezTo>
                  <a:cubicBezTo>
                    <a:pt x="3" y="31"/>
                    <a:pt x="0" y="33"/>
                    <a:pt x="1" y="33"/>
                  </a:cubicBezTo>
                  <a:cubicBezTo>
                    <a:pt x="3" y="34"/>
                    <a:pt x="2" y="36"/>
                    <a:pt x="3" y="37"/>
                  </a:cubicBezTo>
                  <a:cubicBezTo>
                    <a:pt x="4" y="40"/>
                    <a:pt x="8" y="39"/>
                    <a:pt x="11" y="40"/>
                  </a:cubicBezTo>
                  <a:cubicBezTo>
                    <a:pt x="11" y="40"/>
                    <a:pt x="9" y="48"/>
                    <a:pt x="9" y="49"/>
                  </a:cubicBezTo>
                  <a:cubicBezTo>
                    <a:pt x="13" y="49"/>
                    <a:pt x="15" y="48"/>
                    <a:pt x="19" y="49"/>
                  </a:cubicBezTo>
                  <a:cubicBezTo>
                    <a:pt x="19" y="49"/>
                    <a:pt x="23" y="52"/>
                    <a:pt x="23" y="51"/>
                  </a:cubicBezTo>
                  <a:cubicBezTo>
                    <a:pt x="24" y="49"/>
                    <a:pt x="25" y="49"/>
                    <a:pt x="26" y="50"/>
                  </a:cubicBezTo>
                  <a:cubicBezTo>
                    <a:pt x="27" y="51"/>
                    <a:pt x="32" y="48"/>
                    <a:pt x="33" y="49"/>
                  </a:cubicBezTo>
                  <a:cubicBezTo>
                    <a:pt x="33" y="49"/>
                    <a:pt x="37" y="50"/>
                    <a:pt x="36" y="49"/>
                  </a:cubicBezTo>
                  <a:cubicBezTo>
                    <a:pt x="35" y="46"/>
                    <a:pt x="34" y="46"/>
                    <a:pt x="36" y="45"/>
                  </a:cubicBezTo>
                  <a:cubicBezTo>
                    <a:pt x="38" y="43"/>
                    <a:pt x="38" y="43"/>
                    <a:pt x="40" y="43"/>
                  </a:cubicBezTo>
                  <a:cubicBezTo>
                    <a:pt x="41" y="42"/>
                    <a:pt x="36" y="38"/>
                    <a:pt x="35" y="37"/>
                  </a:cubicBezTo>
                  <a:cubicBezTo>
                    <a:pt x="34" y="37"/>
                    <a:pt x="31" y="32"/>
                    <a:pt x="32" y="31"/>
                  </a:cubicBezTo>
                  <a:cubicBezTo>
                    <a:pt x="36" y="30"/>
                    <a:pt x="38" y="29"/>
                    <a:pt x="41" y="26"/>
                  </a:cubicBezTo>
                  <a:cubicBezTo>
                    <a:pt x="42" y="25"/>
                    <a:pt x="43" y="29"/>
                    <a:pt x="44" y="28"/>
                  </a:cubicBezTo>
                  <a:cubicBezTo>
                    <a:pt x="45" y="27"/>
                    <a:pt x="45" y="25"/>
                    <a:pt x="44" y="24"/>
                  </a:cubicBezTo>
                  <a:cubicBezTo>
                    <a:pt x="44" y="23"/>
                    <a:pt x="44" y="24"/>
                    <a:pt x="44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7" name="Freeform 656">
              <a:extLst>
                <a:ext uri="{FF2B5EF4-FFF2-40B4-BE49-F238E27FC236}">
                  <a16:creationId xmlns:a16="http://schemas.microsoft.com/office/drawing/2014/main" id="{FB0026F9-15F0-BB4E-A466-703946DC4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322173"/>
              <a:ext cx="831212" cy="493761"/>
            </a:xfrm>
            <a:custGeom>
              <a:avLst/>
              <a:gdLst>
                <a:gd name="T0" fmla="*/ 0 w 89"/>
                <a:gd name="T1" fmla="*/ 27 h 53"/>
                <a:gd name="T2" fmla="*/ 9 w 89"/>
                <a:gd name="T3" fmla="*/ 30 h 53"/>
                <a:gd name="T4" fmla="*/ 16 w 89"/>
                <a:gd name="T5" fmla="*/ 31 h 53"/>
                <a:gd name="T6" fmla="*/ 22 w 89"/>
                <a:gd name="T7" fmla="*/ 28 h 53"/>
                <a:gd name="T8" fmla="*/ 33 w 89"/>
                <a:gd name="T9" fmla="*/ 30 h 53"/>
                <a:gd name="T10" fmla="*/ 40 w 89"/>
                <a:gd name="T11" fmla="*/ 41 h 53"/>
                <a:gd name="T12" fmla="*/ 44 w 89"/>
                <a:gd name="T13" fmla="*/ 38 h 53"/>
                <a:gd name="T14" fmla="*/ 47 w 89"/>
                <a:gd name="T15" fmla="*/ 41 h 53"/>
                <a:gd name="T16" fmla="*/ 57 w 89"/>
                <a:gd name="T17" fmla="*/ 42 h 53"/>
                <a:gd name="T18" fmla="*/ 51 w 89"/>
                <a:gd name="T19" fmla="*/ 46 h 53"/>
                <a:gd name="T20" fmla="*/ 55 w 89"/>
                <a:gd name="T21" fmla="*/ 49 h 53"/>
                <a:gd name="T22" fmla="*/ 59 w 89"/>
                <a:gd name="T23" fmla="*/ 51 h 53"/>
                <a:gd name="T24" fmla="*/ 67 w 89"/>
                <a:gd name="T25" fmla="*/ 48 h 53"/>
                <a:gd name="T26" fmla="*/ 72 w 89"/>
                <a:gd name="T27" fmla="*/ 46 h 53"/>
                <a:gd name="T28" fmla="*/ 68 w 89"/>
                <a:gd name="T29" fmla="*/ 46 h 53"/>
                <a:gd name="T30" fmla="*/ 63 w 89"/>
                <a:gd name="T31" fmla="*/ 44 h 53"/>
                <a:gd name="T32" fmla="*/ 72 w 89"/>
                <a:gd name="T33" fmla="*/ 38 h 53"/>
                <a:gd name="T34" fmla="*/ 78 w 89"/>
                <a:gd name="T35" fmla="*/ 35 h 53"/>
                <a:gd name="T36" fmla="*/ 84 w 89"/>
                <a:gd name="T37" fmla="*/ 31 h 53"/>
                <a:gd name="T38" fmla="*/ 87 w 89"/>
                <a:gd name="T39" fmla="*/ 28 h 53"/>
                <a:gd name="T40" fmla="*/ 86 w 89"/>
                <a:gd name="T41" fmla="*/ 26 h 53"/>
                <a:gd name="T42" fmla="*/ 88 w 89"/>
                <a:gd name="T43" fmla="*/ 25 h 53"/>
                <a:gd name="T44" fmla="*/ 86 w 89"/>
                <a:gd name="T45" fmla="*/ 24 h 53"/>
                <a:gd name="T46" fmla="*/ 88 w 89"/>
                <a:gd name="T47" fmla="*/ 21 h 53"/>
                <a:gd name="T48" fmla="*/ 85 w 89"/>
                <a:gd name="T49" fmla="*/ 19 h 53"/>
                <a:gd name="T50" fmla="*/ 82 w 89"/>
                <a:gd name="T51" fmla="*/ 18 h 53"/>
                <a:gd name="T52" fmla="*/ 78 w 89"/>
                <a:gd name="T53" fmla="*/ 18 h 53"/>
                <a:gd name="T54" fmla="*/ 75 w 89"/>
                <a:gd name="T55" fmla="*/ 15 h 53"/>
                <a:gd name="T56" fmla="*/ 72 w 89"/>
                <a:gd name="T57" fmla="*/ 17 h 53"/>
                <a:gd name="T58" fmla="*/ 69 w 89"/>
                <a:gd name="T59" fmla="*/ 14 h 53"/>
                <a:gd name="T60" fmla="*/ 65 w 89"/>
                <a:gd name="T61" fmla="*/ 14 h 53"/>
                <a:gd name="T62" fmla="*/ 64 w 89"/>
                <a:gd name="T63" fmla="*/ 10 h 53"/>
                <a:gd name="T64" fmla="*/ 60 w 89"/>
                <a:gd name="T65" fmla="*/ 9 h 53"/>
                <a:gd name="T66" fmla="*/ 60 w 89"/>
                <a:gd name="T67" fmla="*/ 5 h 53"/>
                <a:gd name="T68" fmla="*/ 58 w 89"/>
                <a:gd name="T69" fmla="*/ 2 h 53"/>
                <a:gd name="T70" fmla="*/ 53 w 89"/>
                <a:gd name="T71" fmla="*/ 1 h 53"/>
                <a:gd name="T72" fmla="*/ 47 w 89"/>
                <a:gd name="T73" fmla="*/ 2 h 53"/>
                <a:gd name="T74" fmla="*/ 43 w 89"/>
                <a:gd name="T75" fmla="*/ 3 h 53"/>
                <a:gd name="T76" fmla="*/ 41 w 89"/>
                <a:gd name="T77" fmla="*/ 9 h 53"/>
                <a:gd name="T78" fmla="*/ 38 w 89"/>
                <a:gd name="T79" fmla="*/ 7 h 53"/>
                <a:gd name="T80" fmla="*/ 36 w 89"/>
                <a:gd name="T81" fmla="*/ 8 h 53"/>
                <a:gd name="T82" fmla="*/ 34 w 89"/>
                <a:gd name="T83" fmla="*/ 6 h 53"/>
                <a:gd name="T84" fmla="*/ 31 w 89"/>
                <a:gd name="T85" fmla="*/ 7 h 53"/>
                <a:gd name="T86" fmla="*/ 29 w 89"/>
                <a:gd name="T87" fmla="*/ 6 h 53"/>
                <a:gd name="T88" fmla="*/ 28 w 89"/>
                <a:gd name="T89" fmla="*/ 8 h 53"/>
                <a:gd name="T90" fmla="*/ 21 w 89"/>
                <a:gd name="T91" fmla="*/ 5 h 53"/>
                <a:gd name="T92" fmla="*/ 12 w 89"/>
                <a:gd name="T93" fmla="*/ 4 h 53"/>
                <a:gd name="T94" fmla="*/ 6 w 89"/>
                <a:gd name="T95" fmla="*/ 6 h 53"/>
                <a:gd name="T96" fmla="*/ 9 w 89"/>
                <a:gd name="T97" fmla="*/ 11 h 53"/>
                <a:gd name="T98" fmla="*/ 10 w 89"/>
                <a:gd name="T99" fmla="*/ 14 h 53"/>
                <a:gd name="T100" fmla="*/ 5 w 89"/>
                <a:gd name="T101" fmla="*/ 16 h 53"/>
                <a:gd name="T102" fmla="*/ 2 w 89"/>
                <a:gd name="T103" fmla="*/ 23 h 53"/>
                <a:gd name="T104" fmla="*/ 0 w 89"/>
                <a:gd name="T105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9" h="53">
                  <a:moveTo>
                    <a:pt x="0" y="27"/>
                  </a:moveTo>
                  <a:cubicBezTo>
                    <a:pt x="0" y="30"/>
                    <a:pt x="7" y="30"/>
                    <a:pt x="9" y="30"/>
                  </a:cubicBezTo>
                  <a:cubicBezTo>
                    <a:pt x="11" y="30"/>
                    <a:pt x="13" y="32"/>
                    <a:pt x="16" y="31"/>
                  </a:cubicBezTo>
                  <a:cubicBezTo>
                    <a:pt x="17" y="29"/>
                    <a:pt x="20" y="28"/>
                    <a:pt x="22" y="28"/>
                  </a:cubicBezTo>
                  <a:cubicBezTo>
                    <a:pt x="25" y="26"/>
                    <a:pt x="31" y="28"/>
                    <a:pt x="33" y="30"/>
                  </a:cubicBezTo>
                  <a:cubicBezTo>
                    <a:pt x="36" y="34"/>
                    <a:pt x="37" y="38"/>
                    <a:pt x="40" y="41"/>
                  </a:cubicBezTo>
                  <a:cubicBezTo>
                    <a:pt x="42" y="40"/>
                    <a:pt x="42" y="39"/>
                    <a:pt x="44" y="38"/>
                  </a:cubicBezTo>
                  <a:cubicBezTo>
                    <a:pt x="46" y="38"/>
                    <a:pt x="46" y="40"/>
                    <a:pt x="47" y="41"/>
                  </a:cubicBezTo>
                  <a:cubicBezTo>
                    <a:pt x="48" y="42"/>
                    <a:pt x="57" y="43"/>
                    <a:pt x="57" y="42"/>
                  </a:cubicBezTo>
                  <a:cubicBezTo>
                    <a:pt x="57" y="43"/>
                    <a:pt x="51" y="45"/>
                    <a:pt x="51" y="46"/>
                  </a:cubicBezTo>
                  <a:cubicBezTo>
                    <a:pt x="52" y="47"/>
                    <a:pt x="56" y="46"/>
                    <a:pt x="55" y="49"/>
                  </a:cubicBezTo>
                  <a:cubicBezTo>
                    <a:pt x="54" y="51"/>
                    <a:pt x="57" y="53"/>
                    <a:pt x="59" y="51"/>
                  </a:cubicBezTo>
                  <a:cubicBezTo>
                    <a:pt x="61" y="50"/>
                    <a:pt x="64" y="48"/>
                    <a:pt x="67" y="48"/>
                  </a:cubicBezTo>
                  <a:cubicBezTo>
                    <a:pt x="70" y="48"/>
                    <a:pt x="71" y="48"/>
                    <a:pt x="72" y="46"/>
                  </a:cubicBezTo>
                  <a:cubicBezTo>
                    <a:pt x="72" y="46"/>
                    <a:pt x="69" y="46"/>
                    <a:pt x="68" y="46"/>
                  </a:cubicBezTo>
                  <a:cubicBezTo>
                    <a:pt x="66" y="46"/>
                    <a:pt x="64" y="47"/>
                    <a:pt x="63" y="44"/>
                  </a:cubicBezTo>
                  <a:cubicBezTo>
                    <a:pt x="60" y="40"/>
                    <a:pt x="70" y="38"/>
                    <a:pt x="72" y="38"/>
                  </a:cubicBezTo>
                  <a:cubicBezTo>
                    <a:pt x="74" y="37"/>
                    <a:pt x="76" y="36"/>
                    <a:pt x="78" y="35"/>
                  </a:cubicBezTo>
                  <a:cubicBezTo>
                    <a:pt x="79" y="33"/>
                    <a:pt x="81" y="31"/>
                    <a:pt x="84" y="31"/>
                  </a:cubicBezTo>
                  <a:cubicBezTo>
                    <a:pt x="85" y="31"/>
                    <a:pt x="87" y="31"/>
                    <a:pt x="87" y="28"/>
                  </a:cubicBezTo>
                  <a:cubicBezTo>
                    <a:pt x="87" y="27"/>
                    <a:pt x="86" y="27"/>
                    <a:pt x="86" y="26"/>
                  </a:cubicBezTo>
                  <a:cubicBezTo>
                    <a:pt x="86" y="25"/>
                    <a:pt x="88" y="25"/>
                    <a:pt x="88" y="25"/>
                  </a:cubicBezTo>
                  <a:cubicBezTo>
                    <a:pt x="88" y="25"/>
                    <a:pt x="86" y="24"/>
                    <a:pt x="86" y="24"/>
                  </a:cubicBezTo>
                  <a:cubicBezTo>
                    <a:pt x="86" y="23"/>
                    <a:pt x="89" y="23"/>
                    <a:pt x="88" y="21"/>
                  </a:cubicBezTo>
                  <a:cubicBezTo>
                    <a:pt x="88" y="21"/>
                    <a:pt x="86" y="20"/>
                    <a:pt x="85" y="19"/>
                  </a:cubicBezTo>
                  <a:cubicBezTo>
                    <a:pt x="84" y="18"/>
                    <a:pt x="83" y="20"/>
                    <a:pt x="82" y="18"/>
                  </a:cubicBezTo>
                  <a:cubicBezTo>
                    <a:pt x="81" y="17"/>
                    <a:pt x="80" y="17"/>
                    <a:pt x="78" y="18"/>
                  </a:cubicBezTo>
                  <a:cubicBezTo>
                    <a:pt x="77" y="18"/>
                    <a:pt x="76" y="15"/>
                    <a:pt x="75" y="15"/>
                  </a:cubicBezTo>
                  <a:cubicBezTo>
                    <a:pt x="74" y="14"/>
                    <a:pt x="73" y="16"/>
                    <a:pt x="72" y="17"/>
                  </a:cubicBezTo>
                  <a:cubicBezTo>
                    <a:pt x="71" y="17"/>
                    <a:pt x="70" y="14"/>
                    <a:pt x="69" y="14"/>
                  </a:cubicBezTo>
                  <a:cubicBezTo>
                    <a:pt x="68" y="14"/>
                    <a:pt x="65" y="15"/>
                    <a:pt x="65" y="14"/>
                  </a:cubicBezTo>
                  <a:cubicBezTo>
                    <a:pt x="65" y="13"/>
                    <a:pt x="65" y="11"/>
                    <a:pt x="64" y="10"/>
                  </a:cubicBezTo>
                  <a:cubicBezTo>
                    <a:pt x="63" y="9"/>
                    <a:pt x="61" y="10"/>
                    <a:pt x="60" y="9"/>
                  </a:cubicBezTo>
                  <a:cubicBezTo>
                    <a:pt x="59" y="8"/>
                    <a:pt x="58" y="6"/>
                    <a:pt x="60" y="5"/>
                  </a:cubicBezTo>
                  <a:cubicBezTo>
                    <a:pt x="61" y="5"/>
                    <a:pt x="59" y="2"/>
                    <a:pt x="58" y="2"/>
                  </a:cubicBezTo>
                  <a:cubicBezTo>
                    <a:pt x="57" y="1"/>
                    <a:pt x="54" y="2"/>
                    <a:pt x="53" y="1"/>
                  </a:cubicBezTo>
                  <a:cubicBezTo>
                    <a:pt x="50" y="0"/>
                    <a:pt x="50" y="6"/>
                    <a:pt x="47" y="2"/>
                  </a:cubicBezTo>
                  <a:cubicBezTo>
                    <a:pt x="46" y="2"/>
                    <a:pt x="44" y="3"/>
                    <a:pt x="43" y="3"/>
                  </a:cubicBezTo>
                  <a:cubicBezTo>
                    <a:pt x="41" y="4"/>
                    <a:pt x="42" y="9"/>
                    <a:pt x="41" y="9"/>
                  </a:cubicBezTo>
                  <a:cubicBezTo>
                    <a:pt x="40" y="9"/>
                    <a:pt x="39" y="7"/>
                    <a:pt x="38" y="7"/>
                  </a:cubicBezTo>
                  <a:cubicBezTo>
                    <a:pt x="38" y="7"/>
                    <a:pt x="37" y="8"/>
                    <a:pt x="36" y="8"/>
                  </a:cubicBezTo>
                  <a:cubicBezTo>
                    <a:pt x="35" y="8"/>
                    <a:pt x="34" y="7"/>
                    <a:pt x="34" y="6"/>
                  </a:cubicBezTo>
                  <a:cubicBezTo>
                    <a:pt x="34" y="5"/>
                    <a:pt x="32" y="7"/>
                    <a:pt x="31" y="7"/>
                  </a:cubicBezTo>
                  <a:cubicBezTo>
                    <a:pt x="30" y="7"/>
                    <a:pt x="30" y="6"/>
                    <a:pt x="29" y="6"/>
                  </a:cubicBezTo>
                  <a:cubicBezTo>
                    <a:pt x="28" y="6"/>
                    <a:pt x="28" y="7"/>
                    <a:pt x="28" y="8"/>
                  </a:cubicBezTo>
                  <a:cubicBezTo>
                    <a:pt x="28" y="8"/>
                    <a:pt x="21" y="5"/>
                    <a:pt x="21" y="5"/>
                  </a:cubicBezTo>
                  <a:cubicBezTo>
                    <a:pt x="18" y="4"/>
                    <a:pt x="15" y="4"/>
                    <a:pt x="12" y="4"/>
                  </a:cubicBezTo>
                  <a:cubicBezTo>
                    <a:pt x="10" y="4"/>
                    <a:pt x="9" y="6"/>
                    <a:pt x="6" y="6"/>
                  </a:cubicBezTo>
                  <a:cubicBezTo>
                    <a:pt x="6" y="9"/>
                    <a:pt x="9" y="9"/>
                    <a:pt x="9" y="11"/>
                  </a:cubicBezTo>
                  <a:cubicBezTo>
                    <a:pt x="9" y="12"/>
                    <a:pt x="10" y="13"/>
                    <a:pt x="10" y="14"/>
                  </a:cubicBezTo>
                  <a:cubicBezTo>
                    <a:pt x="9" y="15"/>
                    <a:pt x="6" y="15"/>
                    <a:pt x="5" y="16"/>
                  </a:cubicBezTo>
                  <a:cubicBezTo>
                    <a:pt x="2" y="18"/>
                    <a:pt x="3" y="20"/>
                    <a:pt x="2" y="23"/>
                  </a:cubicBezTo>
                  <a:cubicBezTo>
                    <a:pt x="2" y="25"/>
                    <a:pt x="1" y="26"/>
                    <a:pt x="0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8" name="Freeform 657">
              <a:extLst>
                <a:ext uri="{FF2B5EF4-FFF2-40B4-BE49-F238E27FC236}">
                  <a16:creationId xmlns:a16="http://schemas.microsoft.com/office/drawing/2014/main" id="{32D3D8CD-5FD0-2F4F-9BF1-C43AC759A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51788" y="6506933"/>
              <a:ext cx="280256" cy="114679"/>
            </a:xfrm>
            <a:custGeom>
              <a:avLst/>
              <a:gdLst>
                <a:gd name="T0" fmla="*/ 30 w 30"/>
                <a:gd name="T1" fmla="*/ 4 h 12"/>
                <a:gd name="T2" fmla="*/ 22 w 30"/>
                <a:gd name="T3" fmla="*/ 0 h 12"/>
                <a:gd name="T4" fmla="*/ 17 w 30"/>
                <a:gd name="T5" fmla="*/ 0 h 12"/>
                <a:gd name="T6" fmla="*/ 14 w 30"/>
                <a:gd name="T7" fmla="*/ 1 h 12"/>
                <a:gd name="T8" fmla="*/ 11 w 30"/>
                <a:gd name="T9" fmla="*/ 0 h 12"/>
                <a:gd name="T10" fmla="*/ 8 w 30"/>
                <a:gd name="T11" fmla="*/ 3 h 12"/>
                <a:gd name="T12" fmla="*/ 3 w 30"/>
                <a:gd name="T13" fmla="*/ 9 h 12"/>
                <a:gd name="T14" fmla="*/ 11 w 30"/>
                <a:gd name="T15" fmla="*/ 11 h 12"/>
                <a:gd name="T16" fmla="*/ 13 w 30"/>
                <a:gd name="T17" fmla="*/ 9 h 12"/>
                <a:gd name="T18" fmla="*/ 18 w 30"/>
                <a:gd name="T19" fmla="*/ 9 h 12"/>
                <a:gd name="T20" fmla="*/ 19 w 30"/>
                <a:gd name="T21" fmla="*/ 6 h 12"/>
                <a:gd name="T22" fmla="*/ 24 w 30"/>
                <a:gd name="T23" fmla="*/ 7 h 12"/>
                <a:gd name="T24" fmla="*/ 28 w 30"/>
                <a:gd name="T25" fmla="*/ 7 h 12"/>
                <a:gd name="T26" fmla="*/ 30 w 30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2">
                  <a:moveTo>
                    <a:pt x="30" y="4"/>
                  </a:moveTo>
                  <a:cubicBezTo>
                    <a:pt x="27" y="2"/>
                    <a:pt x="26" y="0"/>
                    <a:pt x="22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5" y="0"/>
                    <a:pt x="15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6" y="5"/>
                    <a:pt x="0" y="4"/>
                    <a:pt x="3" y="9"/>
                  </a:cubicBezTo>
                  <a:cubicBezTo>
                    <a:pt x="4" y="11"/>
                    <a:pt x="8" y="12"/>
                    <a:pt x="11" y="11"/>
                  </a:cubicBezTo>
                  <a:cubicBezTo>
                    <a:pt x="12" y="11"/>
                    <a:pt x="12" y="9"/>
                    <a:pt x="13" y="9"/>
                  </a:cubicBezTo>
                  <a:cubicBezTo>
                    <a:pt x="15" y="9"/>
                    <a:pt x="17" y="9"/>
                    <a:pt x="18" y="9"/>
                  </a:cubicBezTo>
                  <a:cubicBezTo>
                    <a:pt x="19" y="9"/>
                    <a:pt x="19" y="7"/>
                    <a:pt x="19" y="6"/>
                  </a:cubicBezTo>
                  <a:cubicBezTo>
                    <a:pt x="20" y="5"/>
                    <a:pt x="23" y="7"/>
                    <a:pt x="24" y="7"/>
                  </a:cubicBezTo>
                  <a:cubicBezTo>
                    <a:pt x="25" y="7"/>
                    <a:pt x="27" y="7"/>
                    <a:pt x="28" y="7"/>
                  </a:cubicBezTo>
                  <a:cubicBezTo>
                    <a:pt x="29" y="7"/>
                    <a:pt x="29" y="5"/>
                    <a:pt x="3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9" name="Freeform 658">
              <a:extLst>
                <a:ext uri="{FF2B5EF4-FFF2-40B4-BE49-F238E27FC236}">
                  <a16:creationId xmlns:a16="http://schemas.microsoft.com/office/drawing/2014/main" id="{672BD3FE-9031-444C-8610-1BC448D83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6086441"/>
              <a:ext cx="439491" cy="328114"/>
            </a:xfrm>
            <a:custGeom>
              <a:avLst/>
              <a:gdLst>
                <a:gd name="T0" fmla="*/ 11 w 47"/>
                <a:gd name="T1" fmla="*/ 29 h 35"/>
                <a:gd name="T2" fmla="*/ 18 w 47"/>
                <a:gd name="T3" fmla="*/ 30 h 35"/>
                <a:gd name="T4" fmla="*/ 23 w 47"/>
                <a:gd name="T5" fmla="*/ 33 h 35"/>
                <a:gd name="T6" fmla="*/ 25 w 47"/>
                <a:gd name="T7" fmla="*/ 31 h 35"/>
                <a:gd name="T8" fmla="*/ 29 w 47"/>
                <a:gd name="T9" fmla="*/ 32 h 35"/>
                <a:gd name="T10" fmla="*/ 33 w 47"/>
                <a:gd name="T11" fmla="*/ 32 h 35"/>
                <a:gd name="T12" fmla="*/ 36 w 47"/>
                <a:gd name="T13" fmla="*/ 33 h 35"/>
                <a:gd name="T14" fmla="*/ 38 w 47"/>
                <a:gd name="T15" fmla="*/ 28 h 35"/>
                <a:gd name="T16" fmla="*/ 42 w 47"/>
                <a:gd name="T17" fmla="*/ 27 h 35"/>
                <a:gd name="T18" fmla="*/ 40 w 47"/>
                <a:gd name="T19" fmla="*/ 22 h 35"/>
                <a:gd name="T20" fmla="*/ 44 w 47"/>
                <a:gd name="T21" fmla="*/ 21 h 35"/>
                <a:gd name="T22" fmla="*/ 45 w 47"/>
                <a:gd name="T23" fmla="*/ 17 h 35"/>
                <a:gd name="T24" fmla="*/ 42 w 47"/>
                <a:gd name="T25" fmla="*/ 15 h 35"/>
                <a:gd name="T26" fmla="*/ 39 w 47"/>
                <a:gd name="T27" fmla="*/ 11 h 35"/>
                <a:gd name="T28" fmla="*/ 38 w 47"/>
                <a:gd name="T29" fmla="*/ 6 h 35"/>
                <a:gd name="T30" fmla="*/ 35 w 47"/>
                <a:gd name="T31" fmla="*/ 2 h 35"/>
                <a:gd name="T32" fmla="*/ 33 w 47"/>
                <a:gd name="T33" fmla="*/ 2 h 35"/>
                <a:gd name="T34" fmla="*/ 30 w 47"/>
                <a:gd name="T35" fmla="*/ 1 h 35"/>
                <a:gd name="T36" fmla="*/ 28 w 47"/>
                <a:gd name="T37" fmla="*/ 2 h 35"/>
                <a:gd name="T38" fmla="*/ 25 w 47"/>
                <a:gd name="T39" fmla="*/ 0 h 35"/>
                <a:gd name="T40" fmla="*/ 22 w 47"/>
                <a:gd name="T41" fmla="*/ 2 h 35"/>
                <a:gd name="T42" fmla="*/ 17 w 47"/>
                <a:gd name="T43" fmla="*/ 3 h 35"/>
                <a:gd name="T44" fmla="*/ 17 w 47"/>
                <a:gd name="T45" fmla="*/ 6 h 35"/>
                <a:gd name="T46" fmla="*/ 13 w 47"/>
                <a:gd name="T47" fmla="*/ 9 h 35"/>
                <a:gd name="T48" fmla="*/ 12 w 47"/>
                <a:gd name="T49" fmla="*/ 13 h 35"/>
                <a:gd name="T50" fmla="*/ 8 w 47"/>
                <a:gd name="T51" fmla="*/ 14 h 35"/>
                <a:gd name="T52" fmla="*/ 1 w 47"/>
                <a:gd name="T53" fmla="*/ 16 h 35"/>
                <a:gd name="T54" fmla="*/ 2 w 47"/>
                <a:gd name="T55" fmla="*/ 24 h 35"/>
                <a:gd name="T56" fmla="*/ 1 w 47"/>
                <a:gd name="T57" fmla="*/ 27 h 35"/>
                <a:gd name="T58" fmla="*/ 1 w 47"/>
                <a:gd name="T59" fmla="*/ 31 h 35"/>
                <a:gd name="T60" fmla="*/ 5 w 47"/>
                <a:gd name="T61" fmla="*/ 30 h 35"/>
                <a:gd name="T62" fmla="*/ 11 w 47"/>
                <a:gd name="T63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35">
                  <a:moveTo>
                    <a:pt x="11" y="29"/>
                  </a:moveTo>
                  <a:cubicBezTo>
                    <a:pt x="14" y="29"/>
                    <a:pt x="16" y="30"/>
                    <a:pt x="18" y="30"/>
                  </a:cubicBezTo>
                  <a:cubicBezTo>
                    <a:pt x="18" y="30"/>
                    <a:pt x="23" y="33"/>
                    <a:pt x="23" y="33"/>
                  </a:cubicBezTo>
                  <a:cubicBezTo>
                    <a:pt x="23" y="32"/>
                    <a:pt x="24" y="29"/>
                    <a:pt x="25" y="31"/>
                  </a:cubicBezTo>
                  <a:cubicBezTo>
                    <a:pt x="27" y="34"/>
                    <a:pt x="28" y="29"/>
                    <a:pt x="29" y="32"/>
                  </a:cubicBezTo>
                  <a:cubicBezTo>
                    <a:pt x="30" y="34"/>
                    <a:pt x="32" y="32"/>
                    <a:pt x="33" y="32"/>
                  </a:cubicBezTo>
                  <a:cubicBezTo>
                    <a:pt x="34" y="31"/>
                    <a:pt x="36" y="35"/>
                    <a:pt x="36" y="33"/>
                  </a:cubicBezTo>
                  <a:cubicBezTo>
                    <a:pt x="37" y="31"/>
                    <a:pt x="36" y="29"/>
                    <a:pt x="38" y="28"/>
                  </a:cubicBezTo>
                  <a:cubicBezTo>
                    <a:pt x="39" y="28"/>
                    <a:pt x="41" y="27"/>
                    <a:pt x="42" y="27"/>
                  </a:cubicBezTo>
                  <a:cubicBezTo>
                    <a:pt x="41" y="26"/>
                    <a:pt x="40" y="24"/>
                    <a:pt x="40" y="22"/>
                  </a:cubicBezTo>
                  <a:cubicBezTo>
                    <a:pt x="40" y="20"/>
                    <a:pt x="42" y="22"/>
                    <a:pt x="44" y="21"/>
                  </a:cubicBezTo>
                  <a:cubicBezTo>
                    <a:pt x="46" y="21"/>
                    <a:pt x="47" y="19"/>
                    <a:pt x="45" y="17"/>
                  </a:cubicBezTo>
                  <a:cubicBezTo>
                    <a:pt x="44" y="16"/>
                    <a:pt x="43" y="17"/>
                    <a:pt x="42" y="15"/>
                  </a:cubicBezTo>
                  <a:cubicBezTo>
                    <a:pt x="41" y="14"/>
                    <a:pt x="40" y="13"/>
                    <a:pt x="39" y="11"/>
                  </a:cubicBezTo>
                  <a:cubicBezTo>
                    <a:pt x="38" y="10"/>
                    <a:pt x="38" y="8"/>
                    <a:pt x="38" y="6"/>
                  </a:cubicBezTo>
                  <a:cubicBezTo>
                    <a:pt x="39" y="4"/>
                    <a:pt x="36" y="2"/>
                    <a:pt x="35" y="2"/>
                  </a:cubicBezTo>
                  <a:cubicBezTo>
                    <a:pt x="34" y="1"/>
                    <a:pt x="34" y="2"/>
                    <a:pt x="33" y="2"/>
                  </a:cubicBezTo>
                  <a:cubicBezTo>
                    <a:pt x="31" y="3"/>
                    <a:pt x="31" y="2"/>
                    <a:pt x="30" y="1"/>
                  </a:cubicBezTo>
                  <a:cubicBezTo>
                    <a:pt x="29" y="0"/>
                    <a:pt x="29" y="2"/>
                    <a:pt x="28" y="2"/>
                  </a:cubicBezTo>
                  <a:cubicBezTo>
                    <a:pt x="27" y="2"/>
                    <a:pt x="25" y="0"/>
                    <a:pt x="25" y="0"/>
                  </a:cubicBezTo>
                  <a:cubicBezTo>
                    <a:pt x="23" y="0"/>
                    <a:pt x="23" y="2"/>
                    <a:pt x="22" y="2"/>
                  </a:cubicBezTo>
                  <a:cubicBezTo>
                    <a:pt x="20" y="3"/>
                    <a:pt x="19" y="3"/>
                    <a:pt x="17" y="3"/>
                  </a:cubicBezTo>
                  <a:cubicBezTo>
                    <a:pt x="16" y="4"/>
                    <a:pt x="17" y="6"/>
                    <a:pt x="17" y="6"/>
                  </a:cubicBezTo>
                  <a:cubicBezTo>
                    <a:pt x="16" y="8"/>
                    <a:pt x="13" y="7"/>
                    <a:pt x="13" y="9"/>
                  </a:cubicBezTo>
                  <a:cubicBezTo>
                    <a:pt x="12" y="10"/>
                    <a:pt x="12" y="11"/>
                    <a:pt x="12" y="13"/>
                  </a:cubicBezTo>
                  <a:cubicBezTo>
                    <a:pt x="12" y="14"/>
                    <a:pt x="9" y="14"/>
                    <a:pt x="8" y="14"/>
                  </a:cubicBezTo>
                  <a:cubicBezTo>
                    <a:pt x="5" y="15"/>
                    <a:pt x="4" y="16"/>
                    <a:pt x="1" y="16"/>
                  </a:cubicBezTo>
                  <a:cubicBezTo>
                    <a:pt x="2" y="19"/>
                    <a:pt x="5" y="21"/>
                    <a:pt x="2" y="24"/>
                  </a:cubicBezTo>
                  <a:cubicBezTo>
                    <a:pt x="0" y="25"/>
                    <a:pt x="0" y="26"/>
                    <a:pt x="1" y="27"/>
                  </a:cubicBezTo>
                  <a:cubicBezTo>
                    <a:pt x="3" y="28"/>
                    <a:pt x="1" y="30"/>
                    <a:pt x="1" y="31"/>
                  </a:cubicBezTo>
                  <a:cubicBezTo>
                    <a:pt x="3" y="31"/>
                    <a:pt x="4" y="31"/>
                    <a:pt x="5" y="30"/>
                  </a:cubicBezTo>
                  <a:cubicBezTo>
                    <a:pt x="7" y="29"/>
                    <a:pt x="10" y="29"/>
                    <a:pt x="11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0" name="Freeform 659">
              <a:extLst>
                <a:ext uri="{FF2B5EF4-FFF2-40B4-BE49-F238E27FC236}">
                  <a16:creationId xmlns:a16="http://schemas.microsoft.com/office/drawing/2014/main" id="{5E690DAE-11B3-0F41-AC1F-5760714A1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6067328"/>
              <a:ext cx="270700" cy="178393"/>
            </a:xfrm>
            <a:custGeom>
              <a:avLst/>
              <a:gdLst>
                <a:gd name="T0" fmla="*/ 16 w 29"/>
                <a:gd name="T1" fmla="*/ 18 h 19"/>
                <a:gd name="T2" fmla="*/ 23 w 29"/>
                <a:gd name="T3" fmla="*/ 15 h 19"/>
                <a:gd name="T4" fmla="*/ 23 w 29"/>
                <a:gd name="T5" fmla="*/ 12 h 19"/>
                <a:gd name="T6" fmla="*/ 27 w 29"/>
                <a:gd name="T7" fmla="*/ 9 h 19"/>
                <a:gd name="T8" fmla="*/ 26 w 29"/>
                <a:gd name="T9" fmla="*/ 4 h 19"/>
                <a:gd name="T10" fmla="*/ 19 w 29"/>
                <a:gd name="T11" fmla="*/ 1 h 19"/>
                <a:gd name="T12" fmla="*/ 10 w 29"/>
                <a:gd name="T13" fmla="*/ 1 h 19"/>
                <a:gd name="T14" fmla="*/ 0 w 29"/>
                <a:gd name="T15" fmla="*/ 4 h 19"/>
                <a:gd name="T16" fmla="*/ 1 w 29"/>
                <a:gd name="T17" fmla="*/ 6 h 19"/>
                <a:gd name="T18" fmla="*/ 2 w 29"/>
                <a:gd name="T19" fmla="*/ 9 h 19"/>
                <a:gd name="T20" fmla="*/ 5 w 29"/>
                <a:gd name="T21" fmla="*/ 10 h 19"/>
                <a:gd name="T22" fmla="*/ 9 w 29"/>
                <a:gd name="T23" fmla="*/ 11 h 19"/>
                <a:gd name="T24" fmla="*/ 8 w 29"/>
                <a:gd name="T25" fmla="*/ 15 h 19"/>
                <a:gd name="T26" fmla="*/ 12 w 29"/>
                <a:gd name="T27" fmla="*/ 18 h 19"/>
                <a:gd name="T28" fmla="*/ 16 w 29"/>
                <a:gd name="T29" fmla="*/ 18 h 19"/>
                <a:gd name="T30" fmla="*/ 16 w 29"/>
                <a:gd name="T3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9">
                  <a:moveTo>
                    <a:pt x="16" y="18"/>
                  </a:moveTo>
                  <a:cubicBezTo>
                    <a:pt x="18" y="16"/>
                    <a:pt x="21" y="16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4" y="10"/>
                    <a:pt x="25" y="10"/>
                    <a:pt x="27" y="9"/>
                  </a:cubicBezTo>
                  <a:cubicBezTo>
                    <a:pt x="29" y="8"/>
                    <a:pt x="28" y="5"/>
                    <a:pt x="26" y="4"/>
                  </a:cubicBezTo>
                  <a:cubicBezTo>
                    <a:pt x="24" y="3"/>
                    <a:pt x="22" y="2"/>
                    <a:pt x="19" y="1"/>
                  </a:cubicBezTo>
                  <a:cubicBezTo>
                    <a:pt x="17" y="0"/>
                    <a:pt x="13" y="1"/>
                    <a:pt x="10" y="1"/>
                  </a:cubicBezTo>
                  <a:cubicBezTo>
                    <a:pt x="8" y="1"/>
                    <a:pt x="0" y="0"/>
                    <a:pt x="0" y="4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2" y="7"/>
                    <a:pt x="1" y="8"/>
                    <a:pt x="2" y="9"/>
                  </a:cubicBezTo>
                  <a:cubicBezTo>
                    <a:pt x="3" y="9"/>
                    <a:pt x="4" y="11"/>
                    <a:pt x="5" y="10"/>
                  </a:cubicBezTo>
                  <a:cubicBezTo>
                    <a:pt x="7" y="10"/>
                    <a:pt x="9" y="9"/>
                    <a:pt x="9" y="11"/>
                  </a:cubicBezTo>
                  <a:cubicBezTo>
                    <a:pt x="9" y="12"/>
                    <a:pt x="9" y="14"/>
                    <a:pt x="8" y="15"/>
                  </a:cubicBezTo>
                  <a:cubicBezTo>
                    <a:pt x="11" y="15"/>
                    <a:pt x="11" y="15"/>
                    <a:pt x="12" y="18"/>
                  </a:cubicBezTo>
                  <a:cubicBezTo>
                    <a:pt x="13" y="18"/>
                    <a:pt x="16" y="18"/>
                    <a:pt x="16" y="18"/>
                  </a:cubicBezTo>
                  <a:cubicBezTo>
                    <a:pt x="17" y="17"/>
                    <a:pt x="15" y="19"/>
                    <a:pt x="16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1" name="Freeform 660">
              <a:extLst>
                <a:ext uri="{FF2B5EF4-FFF2-40B4-BE49-F238E27FC236}">
                  <a16:creationId xmlns:a16="http://schemas.microsoft.com/office/drawing/2014/main" id="{AAB9D792-3237-854E-9A8D-EE8EB3022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5955834"/>
              <a:ext cx="334397" cy="168837"/>
            </a:xfrm>
            <a:custGeom>
              <a:avLst/>
              <a:gdLst>
                <a:gd name="T0" fmla="*/ 11 w 36"/>
                <a:gd name="T1" fmla="*/ 13 h 18"/>
                <a:gd name="T2" fmla="*/ 19 w 36"/>
                <a:gd name="T3" fmla="*/ 12 h 18"/>
                <a:gd name="T4" fmla="*/ 25 w 36"/>
                <a:gd name="T5" fmla="*/ 15 h 18"/>
                <a:gd name="T6" fmla="*/ 29 w 36"/>
                <a:gd name="T7" fmla="*/ 17 h 18"/>
                <a:gd name="T8" fmla="*/ 33 w 36"/>
                <a:gd name="T9" fmla="*/ 16 h 18"/>
                <a:gd name="T10" fmla="*/ 36 w 36"/>
                <a:gd name="T11" fmla="*/ 14 h 18"/>
                <a:gd name="T12" fmla="*/ 34 w 36"/>
                <a:gd name="T13" fmla="*/ 8 h 18"/>
                <a:gd name="T14" fmla="*/ 31 w 36"/>
                <a:gd name="T15" fmla="*/ 4 h 18"/>
                <a:gd name="T16" fmla="*/ 25 w 36"/>
                <a:gd name="T17" fmla="*/ 3 h 18"/>
                <a:gd name="T18" fmla="*/ 18 w 36"/>
                <a:gd name="T19" fmla="*/ 1 h 18"/>
                <a:gd name="T20" fmla="*/ 17 w 36"/>
                <a:gd name="T21" fmla="*/ 5 h 18"/>
                <a:gd name="T22" fmla="*/ 15 w 36"/>
                <a:gd name="T23" fmla="*/ 7 h 18"/>
                <a:gd name="T24" fmla="*/ 8 w 36"/>
                <a:gd name="T25" fmla="*/ 4 h 18"/>
                <a:gd name="T26" fmla="*/ 0 w 36"/>
                <a:gd name="T27" fmla="*/ 15 h 18"/>
                <a:gd name="T28" fmla="*/ 11 w 36"/>
                <a:gd name="T2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8">
                  <a:moveTo>
                    <a:pt x="11" y="13"/>
                  </a:moveTo>
                  <a:cubicBezTo>
                    <a:pt x="14" y="13"/>
                    <a:pt x="16" y="12"/>
                    <a:pt x="19" y="12"/>
                  </a:cubicBezTo>
                  <a:cubicBezTo>
                    <a:pt x="20" y="12"/>
                    <a:pt x="24" y="14"/>
                    <a:pt x="25" y="15"/>
                  </a:cubicBezTo>
                  <a:cubicBezTo>
                    <a:pt x="26" y="16"/>
                    <a:pt x="27" y="18"/>
                    <a:pt x="29" y="17"/>
                  </a:cubicBezTo>
                  <a:cubicBezTo>
                    <a:pt x="30" y="17"/>
                    <a:pt x="31" y="16"/>
                    <a:pt x="33" y="16"/>
                  </a:cubicBezTo>
                  <a:cubicBezTo>
                    <a:pt x="34" y="16"/>
                    <a:pt x="34" y="14"/>
                    <a:pt x="36" y="14"/>
                  </a:cubicBezTo>
                  <a:cubicBezTo>
                    <a:pt x="35" y="12"/>
                    <a:pt x="33" y="9"/>
                    <a:pt x="34" y="8"/>
                  </a:cubicBezTo>
                  <a:cubicBezTo>
                    <a:pt x="35" y="6"/>
                    <a:pt x="32" y="4"/>
                    <a:pt x="31" y="4"/>
                  </a:cubicBezTo>
                  <a:cubicBezTo>
                    <a:pt x="29" y="3"/>
                    <a:pt x="27" y="5"/>
                    <a:pt x="25" y="3"/>
                  </a:cubicBezTo>
                  <a:cubicBezTo>
                    <a:pt x="22" y="1"/>
                    <a:pt x="21" y="0"/>
                    <a:pt x="18" y="1"/>
                  </a:cubicBezTo>
                  <a:cubicBezTo>
                    <a:pt x="16" y="2"/>
                    <a:pt x="17" y="3"/>
                    <a:pt x="17" y="5"/>
                  </a:cubicBezTo>
                  <a:cubicBezTo>
                    <a:pt x="16" y="6"/>
                    <a:pt x="16" y="7"/>
                    <a:pt x="15" y="7"/>
                  </a:cubicBezTo>
                  <a:cubicBezTo>
                    <a:pt x="12" y="9"/>
                    <a:pt x="10" y="5"/>
                    <a:pt x="8" y="4"/>
                  </a:cubicBezTo>
                  <a:cubicBezTo>
                    <a:pt x="3" y="0"/>
                    <a:pt x="0" y="11"/>
                    <a:pt x="0" y="15"/>
                  </a:cubicBezTo>
                  <a:cubicBezTo>
                    <a:pt x="4" y="13"/>
                    <a:pt x="7" y="13"/>
                    <a:pt x="1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2" name="Freeform 661">
              <a:extLst>
                <a:ext uri="{FF2B5EF4-FFF2-40B4-BE49-F238E27FC236}">
                  <a16:creationId xmlns:a16="http://schemas.microsoft.com/office/drawing/2014/main" id="{D0C0E562-B2EE-CB4D-9385-FA8EB72E6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5853898"/>
              <a:ext cx="222932" cy="140163"/>
            </a:xfrm>
            <a:custGeom>
              <a:avLst/>
              <a:gdLst>
                <a:gd name="T0" fmla="*/ 16 w 24"/>
                <a:gd name="T1" fmla="*/ 15 h 15"/>
                <a:gd name="T2" fmla="*/ 20 w 24"/>
                <a:gd name="T3" fmla="*/ 15 h 15"/>
                <a:gd name="T4" fmla="*/ 22 w 24"/>
                <a:gd name="T5" fmla="*/ 13 h 15"/>
                <a:gd name="T6" fmla="*/ 22 w 24"/>
                <a:gd name="T7" fmla="*/ 10 h 15"/>
                <a:gd name="T8" fmla="*/ 21 w 24"/>
                <a:gd name="T9" fmla="*/ 5 h 15"/>
                <a:gd name="T10" fmla="*/ 24 w 24"/>
                <a:gd name="T11" fmla="*/ 0 h 15"/>
                <a:gd name="T12" fmla="*/ 12 w 24"/>
                <a:gd name="T13" fmla="*/ 0 h 15"/>
                <a:gd name="T14" fmla="*/ 6 w 24"/>
                <a:gd name="T15" fmla="*/ 1 h 15"/>
                <a:gd name="T16" fmla="*/ 0 w 24"/>
                <a:gd name="T17" fmla="*/ 5 h 15"/>
                <a:gd name="T18" fmla="*/ 2 w 24"/>
                <a:gd name="T19" fmla="*/ 6 h 15"/>
                <a:gd name="T20" fmla="*/ 2 w 24"/>
                <a:gd name="T21" fmla="*/ 8 h 15"/>
                <a:gd name="T22" fmla="*/ 7 w 24"/>
                <a:gd name="T23" fmla="*/ 9 h 15"/>
                <a:gd name="T24" fmla="*/ 6 w 24"/>
                <a:gd name="T25" fmla="*/ 13 h 15"/>
                <a:gd name="T26" fmla="*/ 11 w 24"/>
                <a:gd name="T27" fmla="*/ 12 h 15"/>
                <a:gd name="T28" fmla="*/ 16 w 24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5">
                  <a:moveTo>
                    <a:pt x="16" y="15"/>
                  </a:moveTo>
                  <a:cubicBezTo>
                    <a:pt x="17" y="15"/>
                    <a:pt x="19" y="15"/>
                    <a:pt x="20" y="15"/>
                  </a:cubicBezTo>
                  <a:cubicBezTo>
                    <a:pt x="20" y="14"/>
                    <a:pt x="22" y="14"/>
                    <a:pt x="22" y="13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1" y="8"/>
                    <a:pt x="20" y="7"/>
                    <a:pt x="21" y="5"/>
                  </a:cubicBezTo>
                  <a:cubicBezTo>
                    <a:pt x="23" y="4"/>
                    <a:pt x="24" y="2"/>
                    <a:pt x="24" y="0"/>
                  </a:cubicBezTo>
                  <a:cubicBezTo>
                    <a:pt x="22" y="3"/>
                    <a:pt x="15" y="0"/>
                    <a:pt x="12" y="0"/>
                  </a:cubicBezTo>
                  <a:cubicBezTo>
                    <a:pt x="10" y="0"/>
                    <a:pt x="8" y="0"/>
                    <a:pt x="6" y="1"/>
                  </a:cubicBezTo>
                  <a:cubicBezTo>
                    <a:pt x="5" y="1"/>
                    <a:pt x="0" y="5"/>
                    <a:pt x="0" y="5"/>
                  </a:cubicBezTo>
                  <a:cubicBezTo>
                    <a:pt x="0" y="6"/>
                    <a:pt x="3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10"/>
                    <a:pt x="7" y="9"/>
                    <a:pt x="7" y="9"/>
                  </a:cubicBezTo>
                  <a:cubicBezTo>
                    <a:pt x="7" y="10"/>
                    <a:pt x="6" y="12"/>
                    <a:pt x="6" y="13"/>
                  </a:cubicBezTo>
                  <a:cubicBezTo>
                    <a:pt x="7" y="12"/>
                    <a:pt x="9" y="11"/>
                    <a:pt x="11" y="12"/>
                  </a:cubicBezTo>
                  <a:cubicBezTo>
                    <a:pt x="13" y="13"/>
                    <a:pt x="14" y="15"/>
                    <a:pt x="1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3" name="Freeform 662">
              <a:extLst>
                <a:ext uri="{FF2B5EF4-FFF2-40B4-BE49-F238E27FC236}">
                  <a16:creationId xmlns:a16="http://schemas.microsoft.com/office/drawing/2014/main" id="{8A58BE6D-E87B-824D-A2B9-A396F207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6143782"/>
              <a:ext cx="149682" cy="73269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2 h 8"/>
                <a:gd name="T4" fmla="*/ 8 w 16"/>
                <a:gd name="T5" fmla="*/ 0 h 8"/>
                <a:gd name="T6" fmla="*/ 7 w 16"/>
                <a:gd name="T7" fmla="*/ 3 h 8"/>
                <a:gd name="T8" fmla="*/ 5 w 16"/>
                <a:gd name="T9" fmla="*/ 2 h 8"/>
                <a:gd name="T10" fmla="*/ 2 w 16"/>
                <a:gd name="T11" fmla="*/ 3 h 8"/>
                <a:gd name="T12" fmla="*/ 0 w 16"/>
                <a:gd name="T13" fmla="*/ 5 h 8"/>
                <a:gd name="T14" fmla="*/ 0 w 16"/>
                <a:gd name="T15" fmla="*/ 6 h 8"/>
                <a:gd name="T16" fmla="*/ 2 w 16"/>
                <a:gd name="T17" fmla="*/ 6 h 8"/>
                <a:gd name="T18" fmla="*/ 8 w 16"/>
                <a:gd name="T19" fmla="*/ 7 h 8"/>
                <a:gd name="T20" fmla="*/ 16 w 16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1"/>
                    <a:pt x="14" y="2"/>
                    <a:pt x="12" y="2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8" y="1"/>
                    <a:pt x="8" y="2"/>
                    <a:pt x="7" y="3"/>
                  </a:cubicBezTo>
                  <a:cubicBezTo>
                    <a:pt x="6" y="3"/>
                    <a:pt x="7" y="1"/>
                    <a:pt x="5" y="2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1" y="5"/>
                    <a:pt x="2" y="6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4" y="7"/>
                    <a:pt x="6" y="7"/>
                    <a:pt x="8" y="7"/>
                  </a:cubicBezTo>
                  <a:cubicBezTo>
                    <a:pt x="10" y="7"/>
                    <a:pt x="16" y="8"/>
                    <a:pt x="1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4" name="Freeform 663">
              <a:extLst>
                <a:ext uri="{FF2B5EF4-FFF2-40B4-BE49-F238E27FC236}">
                  <a16:creationId xmlns:a16="http://schemas.microsoft.com/office/drawing/2014/main" id="{E8589D1C-14E3-E944-B97B-D92A5ADB3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6162893"/>
              <a:ext cx="445860" cy="391823"/>
            </a:xfrm>
            <a:custGeom>
              <a:avLst/>
              <a:gdLst>
                <a:gd name="T0" fmla="*/ 1 w 48"/>
                <a:gd name="T1" fmla="*/ 12 h 42"/>
                <a:gd name="T2" fmla="*/ 0 w 48"/>
                <a:gd name="T3" fmla="*/ 16 h 42"/>
                <a:gd name="T4" fmla="*/ 2 w 48"/>
                <a:gd name="T5" fmla="*/ 20 h 42"/>
                <a:gd name="T6" fmla="*/ 4 w 48"/>
                <a:gd name="T7" fmla="*/ 27 h 42"/>
                <a:gd name="T8" fmla="*/ 9 w 48"/>
                <a:gd name="T9" fmla="*/ 31 h 42"/>
                <a:gd name="T10" fmla="*/ 10 w 48"/>
                <a:gd name="T11" fmla="*/ 33 h 42"/>
                <a:gd name="T12" fmla="*/ 13 w 48"/>
                <a:gd name="T13" fmla="*/ 32 h 42"/>
                <a:gd name="T14" fmla="*/ 21 w 48"/>
                <a:gd name="T15" fmla="*/ 36 h 42"/>
                <a:gd name="T16" fmla="*/ 25 w 48"/>
                <a:gd name="T17" fmla="*/ 37 h 42"/>
                <a:gd name="T18" fmla="*/ 33 w 48"/>
                <a:gd name="T19" fmla="*/ 37 h 42"/>
                <a:gd name="T20" fmla="*/ 39 w 48"/>
                <a:gd name="T21" fmla="*/ 41 h 42"/>
                <a:gd name="T22" fmla="*/ 41 w 48"/>
                <a:gd name="T23" fmla="*/ 35 h 42"/>
                <a:gd name="T24" fmla="*/ 44 w 48"/>
                <a:gd name="T25" fmla="*/ 32 h 42"/>
                <a:gd name="T26" fmla="*/ 48 w 48"/>
                <a:gd name="T27" fmla="*/ 31 h 42"/>
                <a:gd name="T28" fmla="*/ 45 w 48"/>
                <a:gd name="T29" fmla="*/ 26 h 42"/>
                <a:gd name="T30" fmla="*/ 44 w 48"/>
                <a:gd name="T31" fmla="*/ 19 h 42"/>
                <a:gd name="T32" fmla="*/ 46 w 48"/>
                <a:gd name="T33" fmla="*/ 12 h 42"/>
                <a:gd name="T34" fmla="*/ 44 w 48"/>
                <a:gd name="T35" fmla="*/ 7 h 42"/>
                <a:gd name="T36" fmla="*/ 42 w 48"/>
                <a:gd name="T37" fmla="*/ 5 h 42"/>
                <a:gd name="T38" fmla="*/ 25 w 48"/>
                <a:gd name="T39" fmla="*/ 4 h 42"/>
                <a:gd name="T40" fmla="*/ 20 w 48"/>
                <a:gd name="T41" fmla="*/ 2 h 42"/>
                <a:gd name="T42" fmla="*/ 13 w 48"/>
                <a:gd name="T43" fmla="*/ 4 h 42"/>
                <a:gd name="T44" fmla="*/ 6 w 48"/>
                <a:gd name="T45" fmla="*/ 6 h 42"/>
                <a:gd name="T46" fmla="*/ 2 w 48"/>
                <a:gd name="T47" fmla="*/ 7 h 42"/>
                <a:gd name="T48" fmla="*/ 1 w 48"/>
                <a:gd name="T49" fmla="*/ 9 h 42"/>
                <a:gd name="T50" fmla="*/ 1 w 48"/>
                <a:gd name="T51" fmla="*/ 12 h 42"/>
                <a:gd name="T52" fmla="*/ 1 w 48"/>
                <a:gd name="T5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42">
                  <a:moveTo>
                    <a:pt x="1" y="12"/>
                  </a:moveTo>
                  <a:cubicBezTo>
                    <a:pt x="1" y="13"/>
                    <a:pt x="0" y="15"/>
                    <a:pt x="0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2" y="22"/>
                    <a:pt x="3" y="25"/>
                    <a:pt x="4" y="27"/>
                  </a:cubicBezTo>
                  <a:cubicBezTo>
                    <a:pt x="5" y="30"/>
                    <a:pt x="8" y="29"/>
                    <a:pt x="9" y="31"/>
                  </a:cubicBezTo>
                  <a:cubicBezTo>
                    <a:pt x="9" y="31"/>
                    <a:pt x="9" y="33"/>
                    <a:pt x="10" y="33"/>
                  </a:cubicBezTo>
                  <a:cubicBezTo>
                    <a:pt x="11" y="34"/>
                    <a:pt x="12" y="32"/>
                    <a:pt x="13" y="32"/>
                  </a:cubicBezTo>
                  <a:cubicBezTo>
                    <a:pt x="15" y="31"/>
                    <a:pt x="19" y="35"/>
                    <a:pt x="21" y="36"/>
                  </a:cubicBezTo>
                  <a:cubicBezTo>
                    <a:pt x="22" y="37"/>
                    <a:pt x="23" y="39"/>
                    <a:pt x="25" y="37"/>
                  </a:cubicBezTo>
                  <a:cubicBezTo>
                    <a:pt x="26" y="36"/>
                    <a:pt x="31" y="37"/>
                    <a:pt x="33" y="37"/>
                  </a:cubicBezTo>
                  <a:cubicBezTo>
                    <a:pt x="36" y="37"/>
                    <a:pt x="37" y="39"/>
                    <a:pt x="39" y="41"/>
                  </a:cubicBezTo>
                  <a:cubicBezTo>
                    <a:pt x="40" y="42"/>
                    <a:pt x="40" y="36"/>
                    <a:pt x="41" y="35"/>
                  </a:cubicBezTo>
                  <a:cubicBezTo>
                    <a:pt x="42" y="34"/>
                    <a:pt x="43" y="33"/>
                    <a:pt x="44" y="32"/>
                  </a:cubicBezTo>
                  <a:cubicBezTo>
                    <a:pt x="45" y="32"/>
                    <a:pt x="48" y="32"/>
                    <a:pt x="48" y="31"/>
                  </a:cubicBezTo>
                  <a:cubicBezTo>
                    <a:pt x="47" y="28"/>
                    <a:pt x="47" y="27"/>
                    <a:pt x="45" y="26"/>
                  </a:cubicBezTo>
                  <a:cubicBezTo>
                    <a:pt x="43" y="24"/>
                    <a:pt x="46" y="21"/>
                    <a:pt x="44" y="19"/>
                  </a:cubicBezTo>
                  <a:cubicBezTo>
                    <a:pt x="42" y="18"/>
                    <a:pt x="47" y="14"/>
                    <a:pt x="46" y="12"/>
                  </a:cubicBezTo>
                  <a:cubicBezTo>
                    <a:pt x="45" y="10"/>
                    <a:pt x="44" y="9"/>
                    <a:pt x="44" y="7"/>
                  </a:cubicBezTo>
                  <a:cubicBezTo>
                    <a:pt x="44" y="6"/>
                    <a:pt x="44" y="5"/>
                    <a:pt x="42" y="5"/>
                  </a:cubicBezTo>
                  <a:cubicBezTo>
                    <a:pt x="37" y="3"/>
                    <a:pt x="30" y="6"/>
                    <a:pt x="25" y="4"/>
                  </a:cubicBezTo>
                  <a:cubicBezTo>
                    <a:pt x="25" y="7"/>
                    <a:pt x="21" y="2"/>
                    <a:pt x="20" y="2"/>
                  </a:cubicBezTo>
                  <a:cubicBezTo>
                    <a:pt x="17" y="0"/>
                    <a:pt x="15" y="2"/>
                    <a:pt x="13" y="4"/>
                  </a:cubicBezTo>
                  <a:cubicBezTo>
                    <a:pt x="10" y="5"/>
                    <a:pt x="8" y="6"/>
                    <a:pt x="6" y="6"/>
                  </a:cubicBezTo>
                  <a:cubicBezTo>
                    <a:pt x="5" y="7"/>
                    <a:pt x="3" y="7"/>
                    <a:pt x="2" y="7"/>
                  </a:cubicBezTo>
                  <a:cubicBezTo>
                    <a:pt x="1" y="8"/>
                    <a:pt x="3" y="9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4"/>
                    <a:pt x="1" y="12"/>
                    <a:pt x="1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5" name="Freeform 664">
              <a:extLst>
                <a:ext uri="{FF2B5EF4-FFF2-40B4-BE49-F238E27FC236}">
                  <a16:creationId xmlns:a16="http://schemas.microsoft.com/office/drawing/2014/main" id="{73EC1F50-49F7-3142-85B1-857EAF49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573832"/>
              <a:ext cx="429938" cy="280329"/>
            </a:xfrm>
            <a:custGeom>
              <a:avLst/>
              <a:gdLst>
                <a:gd name="T0" fmla="*/ 38 w 46"/>
                <a:gd name="T1" fmla="*/ 13 h 30"/>
                <a:gd name="T2" fmla="*/ 35 w 46"/>
                <a:gd name="T3" fmla="*/ 6 h 30"/>
                <a:gd name="T4" fmla="*/ 32 w 46"/>
                <a:gd name="T5" fmla="*/ 0 h 30"/>
                <a:gd name="T6" fmla="*/ 22 w 46"/>
                <a:gd name="T7" fmla="*/ 4 h 30"/>
                <a:gd name="T8" fmla="*/ 18 w 46"/>
                <a:gd name="T9" fmla="*/ 3 h 30"/>
                <a:gd name="T10" fmla="*/ 12 w 46"/>
                <a:gd name="T11" fmla="*/ 3 h 30"/>
                <a:gd name="T12" fmla="*/ 8 w 46"/>
                <a:gd name="T13" fmla="*/ 6 h 30"/>
                <a:gd name="T14" fmla="*/ 4 w 46"/>
                <a:gd name="T15" fmla="*/ 14 h 30"/>
                <a:gd name="T16" fmla="*/ 0 w 46"/>
                <a:gd name="T17" fmla="*/ 15 h 30"/>
                <a:gd name="T18" fmla="*/ 3 w 46"/>
                <a:gd name="T19" fmla="*/ 18 h 30"/>
                <a:gd name="T20" fmla="*/ 5 w 46"/>
                <a:gd name="T21" fmla="*/ 22 h 30"/>
                <a:gd name="T22" fmla="*/ 8 w 46"/>
                <a:gd name="T23" fmla="*/ 24 h 30"/>
                <a:gd name="T24" fmla="*/ 11 w 46"/>
                <a:gd name="T25" fmla="*/ 25 h 30"/>
                <a:gd name="T26" fmla="*/ 11 w 46"/>
                <a:gd name="T27" fmla="*/ 28 h 30"/>
                <a:gd name="T28" fmla="*/ 21 w 46"/>
                <a:gd name="T29" fmla="*/ 30 h 30"/>
                <a:gd name="T30" fmla="*/ 28 w 46"/>
                <a:gd name="T31" fmla="*/ 28 h 30"/>
                <a:gd name="T32" fmla="*/ 40 w 46"/>
                <a:gd name="T33" fmla="*/ 30 h 30"/>
                <a:gd name="T34" fmla="*/ 41 w 46"/>
                <a:gd name="T35" fmla="*/ 23 h 30"/>
                <a:gd name="T36" fmla="*/ 46 w 46"/>
                <a:gd name="T37" fmla="*/ 20 h 30"/>
                <a:gd name="T38" fmla="*/ 39 w 46"/>
                <a:gd name="T39" fmla="*/ 20 h 30"/>
                <a:gd name="T40" fmla="*/ 38 w 46"/>
                <a:gd name="T41" fmla="*/ 13 h 30"/>
                <a:gd name="T42" fmla="*/ 38 w 46"/>
                <a:gd name="T4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30">
                  <a:moveTo>
                    <a:pt x="38" y="13"/>
                  </a:moveTo>
                  <a:cubicBezTo>
                    <a:pt x="39" y="10"/>
                    <a:pt x="36" y="8"/>
                    <a:pt x="35" y="6"/>
                  </a:cubicBezTo>
                  <a:cubicBezTo>
                    <a:pt x="33" y="5"/>
                    <a:pt x="32" y="2"/>
                    <a:pt x="32" y="0"/>
                  </a:cubicBezTo>
                  <a:cubicBezTo>
                    <a:pt x="29" y="1"/>
                    <a:pt x="26" y="4"/>
                    <a:pt x="22" y="4"/>
                  </a:cubicBezTo>
                  <a:cubicBezTo>
                    <a:pt x="21" y="4"/>
                    <a:pt x="19" y="3"/>
                    <a:pt x="18" y="3"/>
                  </a:cubicBezTo>
                  <a:cubicBezTo>
                    <a:pt x="16" y="3"/>
                    <a:pt x="14" y="3"/>
                    <a:pt x="12" y="3"/>
                  </a:cubicBezTo>
                  <a:cubicBezTo>
                    <a:pt x="12" y="3"/>
                    <a:pt x="9" y="6"/>
                    <a:pt x="8" y="6"/>
                  </a:cubicBezTo>
                  <a:cubicBezTo>
                    <a:pt x="7" y="9"/>
                    <a:pt x="5" y="11"/>
                    <a:pt x="4" y="14"/>
                  </a:cubicBezTo>
                  <a:cubicBezTo>
                    <a:pt x="3" y="14"/>
                    <a:pt x="1" y="14"/>
                    <a:pt x="0" y="15"/>
                  </a:cubicBezTo>
                  <a:cubicBezTo>
                    <a:pt x="0" y="16"/>
                    <a:pt x="3" y="17"/>
                    <a:pt x="3" y="18"/>
                  </a:cubicBezTo>
                  <a:cubicBezTo>
                    <a:pt x="3" y="20"/>
                    <a:pt x="4" y="20"/>
                    <a:pt x="5" y="22"/>
                  </a:cubicBezTo>
                  <a:cubicBezTo>
                    <a:pt x="5" y="24"/>
                    <a:pt x="6" y="24"/>
                    <a:pt x="8" y="24"/>
                  </a:cubicBezTo>
                  <a:cubicBezTo>
                    <a:pt x="9" y="24"/>
                    <a:pt x="11" y="24"/>
                    <a:pt x="11" y="25"/>
                  </a:cubicBezTo>
                  <a:cubicBezTo>
                    <a:pt x="11" y="26"/>
                    <a:pt x="11" y="27"/>
                    <a:pt x="11" y="28"/>
                  </a:cubicBezTo>
                  <a:cubicBezTo>
                    <a:pt x="13" y="30"/>
                    <a:pt x="18" y="30"/>
                    <a:pt x="21" y="30"/>
                  </a:cubicBezTo>
                  <a:cubicBezTo>
                    <a:pt x="24" y="30"/>
                    <a:pt x="26" y="30"/>
                    <a:pt x="28" y="28"/>
                  </a:cubicBezTo>
                  <a:cubicBezTo>
                    <a:pt x="32" y="26"/>
                    <a:pt x="36" y="28"/>
                    <a:pt x="40" y="30"/>
                  </a:cubicBezTo>
                  <a:cubicBezTo>
                    <a:pt x="40" y="28"/>
                    <a:pt x="40" y="25"/>
                    <a:pt x="41" y="23"/>
                  </a:cubicBezTo>
                  <a:cubicBezTo>
                    <a:pt x="42" y="22"/>
                    <a:pt x="45" y="24"/>
                    <a:pt x="46" y="20"/>
                  </a:cubicBezTo>
                  <a:cubicBezTo>
                    <a:pt x="43" y="18"/>
                    <a:pt x="42" y="20"/>
                    <a:pt x="39" y="20"/>
                  </a:cubicBezTo>
                  <a:cubicBezTo>
                    <a:pt x="37" y="19"/>
                    <a:pt x="37" y="14"/>
                    <a:pt x="38" y="13"/>
                  </a:cubicBezTo>
                  <a:cubicBezTo>
                    <a:pt x="39" y="11"/>
                    <a:pt x="37" y="15"/>
                    <a:pt x="38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6" name="Freeform 665">
              <a:extLst>
                <a:ext uri="{FF2B5EF4-FFF2-40B4-BE49-F238E27FC236}">
                  <a16:creationId xmlns:a16="http://schemas.microsoft.com/office/drawing/2014/main" id="{69161661-21AF-6C4C-BD2E-BBBD789BA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9494" y="6564274"/>
              <a:ext cx="156051" cy="187951"/>
            </a:xfrm>
            <a:custGeom>
              <a:avLst/>
              <a:gdLst>
                <a:gd name="T0" fmla="*/ 14 w 17"/>
                <a:gd name="T1" fmla="*/ 10 h 20"/>
                <a:gd name="T2" fmla="*/ 9 w 17"/>
                <a:gd name="T3" fmla="*/ 3 h 20"/>
                <a:gd name="T4" fmla="*/ 0 w 17"/>
                <a:gd name="T5" fmla="*/ 1 h 20"/>
                <a:gd name="T6" fmla="*/ 5 w 17"/>
                <a:gd name="T7" fmla="*/ 10 h 20"/>
                <a:gd name="T8" fmla="*/ 7 w 17"/>
                <a:gd name="T9" fmla="*/ 20 h 20"/>
                <a:gd name="T10" fmla="*/ 10 w 17"/>
                <a:gd name="T11" fmla="*/ 14 h 20"/>
                <a:gd name="T12" fmla="*/ 14 w 17"/>
                <a:gd name="T13" fmla="*/ 14 h 20"/>
                <a:gd name="T14" fmla="*/ 14 w 17"/>
                <a:gd name="T15" fmla="*/ 10 h 20"/>
                <a:gd name="T16" fmla="*/ 14 w 17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0">
                  <a:moveTo>
                    <a:pt x="14" y="10"/>
                  </a:moveTo>
                  <a:cubicBezTo>
                    <a:pt x="12" y="8"/>
                    <a:pt x="11" y="4"/>
                    <a:pt x="9" y="3"/>
                  </a:cubicBezTo>
                  <a:cubicBezTo>
                    <a:pt x="8" y="3"/>
                    <a:pt x="0" y="0"/>
                    <a:pt x="0" y="1"/>
                  </a:cubicBezTo>
                  <a:cubicBezTo>
                    <a:pt x="1" y="5"/>
                    <a:pt x="3" y="7"/>
                    <a:pt x="5" y="10"/>
                  </a:cubicBezTo>
                  <a:cubicBezTo>
                    <a:pt x="7" y="13"/>
                    <a:pt x="4" y="17"/>
                    <a:pt x="7" y="20"/>
                  </a:cubicBezTo>
                  <a:cubicBezTo>
                    <a:pt x="8" y="19"/>
                    <a:pt x="9" y="16"/>
                    <a:pt x="10" y="14"/>
                  </a:cubicBezTo>
                  <a:cubicBezTo>
                    <a:pt x="12" y="13"/>
                    <a:pt x="13" y="14"/>
                    <a:pt x="14" y="14"/>
                  </a:cubicBezTo>
                  <a:cubicBezTo>
                    <a:pt x="17" y="14"/>
                    <a:pt x="14" y="10"/>
                    <a:pt x="14" y="10"/>
                  </a:cubicBezTo>
                  <a:cubicBezTo>
                    <a:pt x="13" y="9"/>
                    <a:pt x="14" y="10"/>
                    <a:pt x="1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7" name="Freeform 666">
              <a:extLst>
                <a:ext uri="{FF2B5EF4-FFF2-40B4-BE49-F238E27FC236}">
                  <a16:creationId xmlns:a16="http://schemas.microsoft.com/office/drawing/2014/main" id="{334644C6-112F-4543-A560-CAF5A4050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89" y="6666210"/>
              <a:ext cx="92356" cy="95566"/>
            </a:xfrm>
            <a:custGeom>
              <a:avLst/>
              <a:gdLst>
                <a:gd name="T0" fmla="*/ 7 w 10"/>
                <a:gd name="T1" fmla="*/ 9 h 10"/>
                <a:gd name="T2" fmla="*/ 7 w 10"/>
                <a:gd name="T3" fmla="*/ 7 h 10"/>
                <a:gd name="T4" fmla="*/ 10 w 10"/>
                <a:gd name="T5" fmla="*/ 4 h 10"/>
                <a:gd name="T6" fmla="*/ 8 w 10"/>
                <a:gd name="T7" fmla="*/ 1 h 10"/>
                <a:gd name="T8" fmla="*/ 3 w 10"/>
                <a:gd name="T9" fmla="*/ 4 h 10"/>
                <a:gd name="T10" fmla="*/ 0 w 10"/>
                <a:gd name="T11" fmla="*/ 9 h 10"/>
                <a:gd name="T12" fmla="*/ 3 w 10"/>
                <a:gd name="T13" fmla="*/ 9 h 10"/>
                <a:gd name="T14" fmla="*/ 7 w 10"/>
                <a:gd name="T15" fmla="*/ 10 h 10"/>
                <a:gd name="T16" fmla="*/ 7 w 10"/>
                <a:gd name="T17" fmla="*/ 9 h 10"/>
                <a:gd name="T18" fmla="*/ 7 w 10"/>
                <a:gd name="T1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7" y="9"/>
                  </a:moveTo>
                  <a:cubicBezTo>
                    <a:pt x="6" y="8"/>
                    <a:pt x="6" y="8"/>
                    <a:pt x="7" y="7"/>
                  </a:cubicBezTo>
                  <a:cubicBezTo>
                    <a:pt x="8" y="6"/>
                    <a:pt x="9" y="5"/>
                    <a:pt x="10" y="4"/>
                  </a:cubicBezTo>
                  <a:cubicBezTo>
                    <a:pt x="10" y="4"/>
                    <a:pt x="8" y="2"/>
                    <a:pt x="8" y="1"/>
                  </a:cubicBezTo>
                  <a:cubicBezTo>
                    <a:pt x="8" y="5"/>
                    <a:pt x="3" y="0"/>
                    <a:pt x="3" y="4"/>
                  </a:cubicBezTo>
                  <a:cubicBezTo>
                    <a:pt x="3" y="6"/>
                    <a:pt x="1" y="8"/>
                    <a:pt x="0" y="9"/>
                  </a:cubicBezTo>
                  <a:cubicBezTo>
                    <a:pt x="0" y="10"/>
                    <a:pt x="2" y="9"/>
                    <a:pt x="3" y="9"/>
                  </a:cubicBezTo>
                  <a:cubicBezTo>
                    <a:pt x="5" y="9"/>
                    <a:pt x="6" y="9"/>
                    <a:pt x="7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6" y="8"/>
                    <a:pt x="7" y="9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8" name="Freeform 667">
              <a:extLst>
                <a:ext uri="{FF2B5EF4-FFF2-40B4-BE49-F238E27FC236}">
                  <a16:creationId xmlns:a16="http://schemas.microsoft.com/office/drawing/2014/main" id="{FD8C0368-38F2-6649-A242-7609E15D7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815931"/>
              <a:ext cx="299364" cy="178393"/>
            </a:xfrm>
            <a:custGeom>
              <a:avLst/>
              <a:gdLst>
                <a:gd name="T0" fmla="*/ 17 w 32"/>
                <a:gd name="T1" fmla="*/ 4 h 19"/>
                <a:gd name="T2" fmla="*/ 2 w 32"/>
                <a:gd name="T3" fmla="*/ 0 h 19"/>
                <a:gd name="T4" fmla="*/ 2 w 32"/>
                <a:gd name="T5" fmla="*/ 5 h 19"/>
                <a:gd name="T6" fmla="*/ 3 w 32"/>
                <a:gd name="T7" fmla="*/ 8 h 19"/>
                <a:gd name="T8" fmla="*/ 1 w 32"/>
                <a:gd name="T9" fmla="*/ 11 h 19"/>
                <a:gd name="T10" fmla="*/ 3 w 32"/>
                <a:gd name="T11" fmla="*/ 17 h 19"/>
                <a:gd name="T12" fmla="*/ 9 w 32"/>
                <a:gd name="T13" fmla="*/ 17 h 19"/>
                <a:gd name="T14" fmla="*/ 16 w 32"/>
                <a:gd name="T15" fmla="*/ 18 h 19"/>
                <a:gd name="T16" fmla="*/ 21 w 32"/>
                <a:gd name="T17" fmla="*/ 15 h 19"/>
                <a:gd name="T18" fmla="*/ 28 w 32"/>
                <a:gd name="T19" fmla="*/ 14 h 19"/>
                <a:gd name="T20" fmla="*/ 28 w 32"/>
                <a:gd name="T21" fmla="*/ 8 h 19"/>
                <a:gd name="T22" fmla="*/ 29 w 32"/>
                <a:gd name="T23" fmla="*/ 3 h 19"/>
                <a:gd name="T24" fmla="*/ 21 w 32"/>
                <a:gd name="T25" fmla="*/ 2 h 19"/>
                <a:gd name="T26" fmla="*/ 17 w 32"/>
                <a:gd name="T27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19">
                  <a:moveTo>
                    <a:pt x="17" y="4"/>
                  </a:moveTo>
                  <a:cubicBezTo>
                    <a:pt x="13" y="4"/>
                    <a:pt x="3" y="6"/>
                    <a:pt x="2" y="0"/>
                  </a:cubicBezTo>
                  <a:cubicBezTo>
                    <a:pt x="1" y="2"/>
                    <a:pt x="0" y="4"/>
                    <a:pt x="2" y="5"/>
                  </a:cubicBezTo>
                  <a:cubicBezTo>
                    <a:pt x="3" y="6"/>
                    <a:pt x="4" y="7"/>
                    <a:pt x="3" y="8"/>
                  </a:cubicBezTo>
                  <a:cubicBezTo>
                    <a:pt x="2" y="9"/>
                    <a:pt x="1" y="9"/>
                    <a:pt x="1" y="11"/>
                  </a:cubicBezTo>
                  <a:cubicBezTo>
                    <a:pt x="2" y="13"/>
                    <a:pt x="3" y="14"/>
                    <a:pt x="3" y="17"/>
                  </a:cubicBezTo>
                  <a:cubicBezTo>
                    <a:pt x="5" y="17"/>
                    <a:pt x="7" y="17"/>
                    <a:pt x="9" y="17"/>
                  </a:cubicBezTo>
                  <a:cubicBezTo>
                    <a:pt x="11" y="17"/>
                    <a:pt x="14" y="19"/>
                    <a:pt x="16" y="18"/>
                  </a:cubicBezTo>
                  <a:cubicBezTo>
                    <a:pt x="18" y="18"/>
                    <a:pt x="20" y="16"/>
                    <a:pt x="21" y="15"/>
                  </a:cubicBezTo>
                  <a:cubicBezTo>
                    <a:pt x="23" y="13"/>
                    <a:pt x="25" y="14"/>
                    <a:pt x="28" y="14"/>
                  </a:cubicBezTo>
                  <a:cubicBezTo>
                    <a:pt x="27" y="12"/>
                    <a:pt x="27" y="11"/>
                    <a:pt x="28" y="8"/>
                  </a:cubicBezTo>
                  <a:cubicBezTo>
                    <a:pt x="29" y="6"/>
                    <a:pt x="32" y="4"/>
                    <a:pt x="29" y="3"/>
                  </a:cubicBezTo>
                  <a:cubicBezTo>
                    <a:pt x="27" y="2"/>
                    <a:pt x="24" y="1"/>
                    <a:pt x="21" y="2"/>
                  </a:cubicBezTo>
                  <a:cubicBezTo>
                    <a:pt x="19" y="2"/>
                    <a:pt x="18" y="4"/>
                    <a:pt x="1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9" name="Freeform 668">
              <a:extLst>
                <a:ext uri="{FF2B5EF4-FFF2-40B4-BE49-F238E27FC236}">
                  <a16:creationId xmlns:a16="http://schemas.microsoft.com/office/drawing/2014/main" id="{5EE475B1-8EC1-6A4F-ACC6-1ACC2CC09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3124" y="6771334"/>
              <a:ext cx="168791" cy="140163"/>
            </a:xfrm>
            <a:custGeom>
              <a:avLst/>
              <a:gdLst>
                <a:gd name="T0" fmla="*/ 10 w 18"/>
                <a:gd name="T1" fmla="*/ 0 h 15"/>
                <a:gd name="T2" fmla="*/ 1 w 18"/>
                <a:gd name="T3" fmla="*/ 2 h 15"/>
                <a:gd name="T4" fmla="*/ 4 w 18"/>
                <a:gd name="T5" fmla="*/ 8 h 15"/>
                <a:gd name="T6" fmla="*/ 13 w 18"/>
                <a:gd name="T7" fmla="*/ 15 h 15"/>
                <a:gd name="T8" fmla="*/ 15 w 18"/>
                <a:gd name="T9" fmla="*/ 10 h 15"/>
                <a:gd name="T10" fmla="*/ 17 w 18"/>
                <a:gd name="T11" fmla="*/ 6 h 15"/>
                <a:gd name="T12" fmla="*/ 16 w 18"/>
                <a:gd name="T13" fmla="*/ 2 h 15"/>
                <a:gd name="T14" fmla="*/ 10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0" y="0"/>
                  </a:moveTo>
                  <a:cubicBezTo>
                    <a:pt x="8" y="0"/>
                    <a:pt x="0" y="0"/>
                    <a:pt x="1" y="2"/>
                  </a:cubicBezTo>
                  <a:cubicBezTo>
                    <a:pt x="1" y="3"/>
                    <a:pt x="3" y="7"/>
                    <a:pt x="4" y="8"/>
                  </a:cubicBezTo>
                  <a:cubicBezTo>
                    <a:pt x="6" y="11"/>
                    <a:pt x="10" y="13"/>
                    <a:pt x="13" y="15"/>
                  </a:cubicBezTo>
                  <a:cubicBezTo>
                    <a:pt x="13" y="13"/>
                    <a:pt x="13" y="11"/>
                    <a:pt x="15" y="10"/>
                  </a:cubicBezTo>
                  <a:cubicBezTo>
                    <a:pt x="17" y="9"/>
                    <a:pt x="18" y="8"/>
                    <a:pt x="17" y="6"/>
                  </a:cubicBezTo>
                  <a:cubicBezTo>
                    <a:pt x="17" y="4"/>
                    <a:pt x="17" y="3"/>
                    <a:pt x="16" y="2"/>
                  </a:cubicBezTo>
                  <a:cubicBezTo>
                    <a:pt x="14" y="1"/>
                    <a:pt x="12" y="0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0" name="Freeform 669">
              <a:extLst>
                <a:ext uri="{FF2B5EF4-FFF2-40B4-BE49-F238E27FC236}">
                  <a16:creationId xmlns:a16="http://schemas.microsoft.com/office/drawing/2014/main" id="{FEA8B8B3-5DBA-5347-A616-F8CC400CD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4142" y="6704437"/>
              <a:ext cx="207006" cy="251657"/>
            </a:xfrm>
            <a:custGeom>
              <a:avLst/>
              <a:gdLst>
                <a:gd name="T0" fmla="*/ 21 w 22"/>
                <a:gd name="T1" fmla="*/ 19 h 27"/>
                <a:gd name="T2" fmla="*/ 20 w 22"/>
                <a:gd name="T3" fmla="*/ 17 h 27"/>
                <a:gd name="T4" fmla="*/ 19 w 22"/>
                <a:gd name="T5" fmla="*/ 13 h 27"/>
                <a:gd name="T6" fmla="*/ 15 w 22"/>
                <a:gd name="T7" fmla="*/ 10 h 27"/>
                <a:gd name="T8" fmla="*/ 14 w 22"/>
                <a:gd name="T9" fmla="*/ 8 h 27"/>
                <a:gd name="T10" fmla="*/ 12 w 22"/>
                <a:gd name="T11" fmla="*/ 5 h 27"/>
                <a:gd name="T12" fmla="*/ 5 w 22"/>
                <a:gd name="T13" fmla="*/ 1 h 27"/>
                <a:gd name="T14" fmla="*/ 2 w 22"/>
                <a:gd name="T15" fmla="*/ 4 h 27"/>
                <a:gd name="T16" fmla="*/ 4 w 22"/>
                <a:gd name="T17" fmla="*/ 14 h 27"/>
                <a:gd name="T18" fmla="*/ 1 w 22"/>
                <a:gd name="T19" fmla="*/ 19 h 27"/>
                <a:gd name="T20" fmla="*/ 0 w 22"/>
                <a:gd name="T21" fmla="*/ 23 h 27"/>
                <a:gd name="T22" fmla="*/ 4 w 22"/>
                <a:gd name="T23" fmla="*/ 27 h 27"/>
                <a:gd name="T24" fmla="*/ 6 w 22"/>
                <a:gd name="T25" fmla="*/ 23 h 27"/>
                <a:gd name="T26" fmla="*/ 10 w 22"/>
                <a:gd name="T27" fmla="*/ 26 h 27"/>
                <a:gd name="T28" fmla="*/ 20 w 22"/>
                <a:gd name="T29" fmla="*/ 24 h 27"/>
                <a:gd name="T30" fmla="*/ 21 w 22"/>
                <a:gd name="T31" fmla="*/ 19 h 27"/>
                <a:gd name="T32" fmla="*/ 21 w 22"/>
                <a:gd name="T3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7">
                  <a:moveTo>
                    <a:pt x="21" y="19"/>
                  </a:moveTo>
                  <a:cubicBezTo>
                    <a:pt x="22" y="18"/>
                    <a:pt x="21" y="18"/>
                    <a:pt x="20" y="17"/>
                  </a:cubicBezTo>
                  <a:cubicBezTo>
                    <a:pt x="19" y="16"/>
                    <a:pt x="19" y="15"/>
                    <a:pt x="19" y="13"/>
                  </a:cubicBezTo>
                  <a:cubicBezTo>
                    <a:pt x="21" y="10"/>
                    <a:pt x="18" y="10"/>
                    <a:pt x="15" y="10"/>
                  </a:cubicBezTo>
                  <a:cubicBezTo>
                    <a:pt x="14" y="10"/>
                    <a:pt x="14" y="9"/>
                    <a:pt x="14" y="8"/>
                  </a:cubicBezTo>
                  <a:cubicBezTo>
                    <a:pt x="13" y="6"/>
                    <a:pt x="12" y="7"/>
                    <a:pt x="12" y="5"/>
                  </a:cubicBezTo>
                  <a:cubicBezTo>
                    <a:pt x="11" y="2"/>
                    <a:pt x="9" y="0"/>
                    <a:pt x="5" y="1"/>
                  </a:cubicBezTo>
                  <a:cubicBezTo>
                    <a:pt x="2" y="2"/>
                    <a:pt x="2" y="2"/>
                    <a:pt x="2" y="4"/>
                  </a:cubicBezTo>
                  <a:cubicBezTo>
                    <a:pt x="3" y="7"/>
                    <a:pt x="4" y="10"/>
                    <a:pt x="4" y="14"/>
                  </a:cubicBezTo>
                  <a:cubicBezTo>
                    <a:pt x="5" y="17"/>
                    <a:pt x="2" y="16"/>
                    <a:pt x="1" y="19"/>
                  </a:cubicBezTo>
                  <a:cubicBezTo>
                    <a:pt x="0" y="20"/>
                    <a:pt x="0" y="22"/>
                    <a:pt x="0" y="23"/>
                  </a:cubicBezTo>
                  <a:cubicBezTo>
                    <a:pt x="0" y="25"/>
                    <a:pt x="3" y="26"/>
                    <a:pt x="4" y="27"/>
                  </a:cubicBezTo>
                  <a:cubicBezTo>
                    <a:pt x="4" y="26"/>
                    <a:pt x="4" y="23"/>
                    <a:pt x="6" y="23"/>
                  </a:cubicBezTo>
                  <a:cubicBezTo>
                    <a:pt x="8" y="23"/>
                    <a:pt x="9" y="24"/>
                    <a:pt x="10" y="26"/>
                  </a:cubicBezTo>
                  <a:cubicBezTo>
                    <a:pt x="11" y="26"/>
                    <a:pt x="18" y="24"/>
                    <a:pt x="20" y="24"/>
                  </a:cubicBezTo>
                  <a:cubicBezTo>
                    <a:pt x="18" y="22"/>
                    <a:pt x="20" y="21"/>
                    <a:pt x="21" y="19"/>
                  </a:cubicBezTo>
                  <a:cubicBezTo>
                    <a:pt x="22" y="18"/>
                    <a:pt x="20" y="20"/>
                    <a:pt x="21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1" name="Freeform 670">
              <a:extLst>
                <a:ext uri="{FF2B5EF4-FFF2-40B4-BE49-F238E27FC236}">
                  <a16:creationId xmlns:a16="http://schemas.microsoft.com/office/drawing/2014/main" id="{18BBF95D-AA80-384C-81B8-E5D312160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2679" y="6554719"/>
              <a:ext cx="328029" cy="178393"/>
            </a:xfrm>
            <a:custGeom>
              <a:avLst/>
              <a:gdLst>
                <a:gd name="T0" fmla="*/ 30 w 35"/>
                <a:gd name="T1" fmla="*/ 3 h 19"/>
                <a:gd name="T2" fmla="*/ 24 w 35"/>
                <a:gd name="T3" fmla="*/ 1 h 19"/>
                <a:gd name="T4" fmla="*/ 19 w 35"/>
                <a:gd name="T5" fmla="*/ 4 h 19"/>
                <a:gd name="T6" fmla="*/ 15 w 35"/>
                <a:gd name="T7" fmla="*/ 4 h 19"/>
                <a:gd name="T8" fmla="*/ 13 w 35"/>
                <a:gd name="T9" fmla="*/ 6 h 19"/>
                <a:gd name="T10" fmla="*/ 5 w 35"/>
                <a:gd name="T11" fmla="*/ 4 h 19"/>
                <a:gd name="T12" fmla="*/ 5 w 35"/>
                <a:gd name="T13" fmla="*/ 7 h 19"/>
                <a:gd name="T14" fmla="*/ 3 w 35"/>
                <a:gd name="T15" fmla="*/ 8 h 19"/>
                <a:gd name="T16" fmla="*/ 3 w 35"/>
                <a:gd name="T17" fmla="*/ 15 h 19"/>
                <a:gd name="T18" fmla="*/ 11 w 35"/>
                <a:gd name="T19" fmla="*/ 19 h 19"/>
                <a:gd name="T20" fmla="*/ 21 w 35"/>
                <a:gd name="T21" fmla="*/ 17 h 19"/>
                <a:gd name="T22" fmla="*/ 25 w 35"/>
                <a:gd name="T23" fmla="*/ 15 h 19"/>
                <a:gd name="T24" fmla="*/ 29 w 35"/>
                <a:gd name="T25" fmla="*/ 9 h 19"/>
                <a:gd name="T26" fmla="*/ 33 w 35"/>
                <a:gd name="T27" fmla="*/ 6 h 19"/>
                <a:gd name="T28" fmla="*/ 30 w 35"/>
                <a:gd name="T29" fmla="*/ 3 h 19"/>
                <a:gd name="T30" fmla="*/ 30 w 35"/>
                <a:gd name="T3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19">
                  <a:moveTo>
                    <a:pt x="30" y="3"/>
                  </a:moveTo>
                  <a:cubicBezTo>
                    <a:pt x="30" y="2"/>
                    <a:pt x="25" y="2"/>
                    <a:pt x="24" y="1"/>
                  </a:cubicBezTo>
                  <a:cubicBezTo>
                    <a:pt x="20" y="0"/>
                    <a:pt x="22" y="4"/>
                    <a:pt x="19" y="4"/>
                  </a:cubicBezTo>
                  <a:cubicBezTo>
                    <a:pt x="18" y="3"/>
                    <a:pt x="17" y="4"/>
                    <a:pt x="15" y="4"/>
                  </a:cubicBezTo>
                  <a:cubicBezTo>
                    <a:pt x="14" y="4"/>
                    <a:pt x="14" y="6"/>
                    <a:pt x="13" y="6"/>
                  </a:cubicBezTo>
                  <a:cubicBezTo>
                    <a:pt x="9" y="8"/>
                    <a:pt x="7" y="6"/>
                    <a:pt x="5" y="4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4" y="8"/>
                    <a:pt x="3" y="6"/>
                    <a:pt x="3" y="8"/>
                  </a:cubicBezTo>
                  <a:cubicBezTo>
                    <a:pt x="3" y="11"/>
                    <a:pt x="0" y="13"/>
                    <a:pt x="3" y="15"/>
                  </a:cubicBezTo>
                  <a:cubicBezTo>
                    <a:pt x="5" y="17"/>
                    <a:pt x="8" y="19"/>
                    <a:pt x="11" y="19"/>
                  </a:cubicBezTo>
                  <a:cubicBezTo>
                    <a:pt x="15" y="19"/>
                    <a:pt x="17" y="16"/>
                    <a:pt x="21" y="17"/>
                  </a:cubicBezTo>
                  <a:cubicBezTo>
                    <a:pt x="21" y="16"/>
                    <a:pt x="24" y="16"/>
                    <a:pt x="25" y="15"/>
                  </a:cubicBezTo>
                  <a:cubicBezTo>
                    <a:pt x="26" y="13"/>
                    <a:pt x="27" y="11"/>
                    <a:pt x="29" y="9"/>
                  </a:cubicBezTo>
                  <a:cubicBezTo>
                    <a:pt x="30" y="7"/>
                    <a:pt x="31" y="7"/>
                    <a:pt x="33" y="6"/>
                  </a:cubicBezTo>
                  <a:cubicBezTo>
                    <a:pt x="35" y="4"/>
                    <a:pt x="30" y="4"/>
                    <a:pt x="30" y="3"/>
                  </a:cubicBezTo>
                  <a:cubicBezTo>
                    <a:pt x="30" y="3"/>
                    <a:pt x="30" y="4"/>
                    <a:pt x="3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2" name="Freeform 671">
              <a:extLst>
                <a:ext uri="{FF2B5EF4-FFF2-40B4-BE49-F238E27FC236}">
                  <a16:creationId xmlns:a16="http://schemas.microsoft.com/office/drawing/2014/main" id="{343B73DF-B681-CE4B-83AB-36235D744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0574" y="6956097"/>
              <a:ext cx="289811" cy="299442"/>
            </a:xfrm>
            <a:custGeom>
              <a:avLst/>
              <a:gdLst>
                <a:gd name="T0" fmla="*/ 31 w 31"/>
                <a:gd name="T1" fmla="*/ 0 h 32"/>
                <a:gd name="T2" fmla="*/ 23 w 31"/>
                <a:gd name="T3" fmla="*/ 3 h 32"/>
                <a:gd name="T4" fmla="*/ 13 w 31"/>
                <a:gd name="T5" fmla="*/ 2 h 32"/>
                <a:gd name="T6" fmla="*/ 9 w 31"/>
                <a:gd name="T7" fmla="*/ 4 h 32"/>
                <a:gd name="T8" fmla="*/ 6 w 31"/>
                <a:gd name="T9" fmla="*/ 5 h 32"/>
                <a:gd name="T10" fmla="*/ 4 w 31"/>
                <a:gd name="T11" fmla="*/ 8 h 32"/>
                <a:gd name="T12" fmla="*/ 2 w 31"/>
                <a:gd name="T13" fmla="*/ 11 h 32"/>
                <a:gd name="T14" fmla="*/ 2 w 31"/>
                <a:gd name="T15" fmla="*/ 15 h 32"/>
                <a:gd name="T16" fmla="*/ 4 w 31"/>
                <a:gd name="T17" fmla="*/ 17 h 32"/>
                <a:gd name="T18" fmla="*/ 5 w 31"/>
                <a:gd name="T19" fmla="*/ 22 h 32"/>
                <a:gd name="T20" fmla="*/ 6 w 31"/>
                <a:gd name="T21" fmla="*/ 25 h 32"/>
                <a:gd name="T22" fmla="*/ 7 w 31"/>
                <a:gd name="T23" fmla="*/ 28 h 32"/>
                <a:gd name="T24" fmla="*/ 8 w 31"/>
                <a:gd name="T25" fmla="*/ 29 h 32"/>
                <a:gd name="T26" fmla="*/ 10 w 31"/>
                <a:gd name="T27" fmla="*/ 31 h 32"/>
                <a:gd name="T28" fmla="*/ 12 w 31"/>
                <a:gd name="T29" fmla="*/ 30 h 32"/>
                <a:gd name="T30" fmla="*/ 13 w 31"/>
                <a:gd name="T31" fmla="*/ 31 h 32"/>
                <a:gd name="T32" fmla="*/ 13 w 31"/>
                <a:gd name="T33" fmla="*/ 26 h 32"/>
                <a:gd name="T34" fmla="*/ 17 w 31"/>
                <a:gd name="T35" fmla="*/ 26 h 32"/>
                <a:gd name="T36" fmla="*/ 14 w 31"/>
                <a:gd name="T37" fmla="*/ 23 h 32"/>
                <a:gd name="T38" fmla="*/ 17 w 31"/>
                <a:gd name="T39" fmla="*/ 24 h 32"/>
                <a:gd name="T40" fmla="*/ 18 w 31"/>
                <a:gd name="T41" fmla="*/ 22 h 32"/>
                <a:gd name="T42" fmla="*/ 21 w 31"/>
                <a:gd name="T43" fmla="*/ 23 h 32"/>
                <a:gd name="T44" fmla="*/ 19 w 31"/>
                <a:gd name="T45" fmla="*/ 19 h 32"/>
                <a:gd name="T46" fmla="*/ 15 w 31"/>
                <a:gd name="T47" fmla="*/ 17 h 32"/>
                <a:gd name="T48" fmla="*/ 15 w 31"/>
                <a:gd name="T49" fmla="*/ 16 h 32"/>
                <a:gd name="T50" fmla="*/ 11 w 31"/>
                <a:gd name="T51" fmla="*/ 10 h 32"/>
                <a:gd name="T52" fmla="*/ 16 w 31"/>
                <a:gd name="T53" fmla="*/ 11 h 32"/>
                <a:gd name="T54" fmla="*/ 16 w 31"/>
                <a:gd name="T55" fmla="*/ 10 h 32"/>
                <a:gd name="T56" fmla="*/ 18 w 31"/>
                <a:gd name="T57" fmla="*/ 11 h 32"/>
                <a:gd name="T58" fmla="*/ 17 w 31"/>
                <a:gd name="T59" fmla="*/ 9 h 32"/>
                <a:gd name="T60" fmla="*/ 21 w 31"/>
                <a:gd name="T61" fmla="*/ 10 h 32"/>
                <a:gd name="T62" fmla="*/ 17 w 31"/>
                <a:gd name="T63" fmla="*/ 7 h 32"/>
                <a:gd name="T64" fmla="*/ 22 w 31"/>
                <a:gd name="T65" fmla="*/ 5 h 32"/>
                <a:gd name="T66" fmla="*/ 21 w 31"/>
                <a:gd name="T67" fmla="*/ 7 h 32"/>
                <a:gd name="T68" fmla="*/ 25 w 31"/>
                <a:gd name="T69" fmla="*/ 5 h 32"/>
                <a:gd name="T70" fmla="*/ 29 w 31"/>
                <a:gd name="T71" fmla="*/ 7 h 32"/>
                <a:gd name="T72" fmla="*/ 31 w 31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31" y="0"/>
                  </a:moveTo>
                  <a:cubicBezTo>
                    <a:pt x="28" y="2"/>
                    <a:pt x="27" y="4"/>
                    <a:pt x="23" y="3"/>
                  </a:cubicBezTo>
                  <a:cubicBezTo>
                    <a:pt x="21" y="2"/>
                    <a:pt x="15" y="1"/>
                    <a:pt x="13" y="2"/>
                  </a:cubicBezTo>
                  <a:cubicBezTo>
                    <a:pt x="13" y="5"/>
                    <a:pt x="10" y="3"/>
                    <a:pt x="9" y="4"/>
                  </a:cubicBezTo>
                  <a:cubicBezTo>
                    <a:pt x="8" y="5"/>
                    <a:pt x="7" y="5"/>
                    <a:pt x="6" y="5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3" y="9"/>
                    <a:pt x="3" y="10"/>
                    <a:pt x="2" y="11"/>
                  </a:cubicBezTo>
                  <a:cubicBezTo>
                    <a:pt x="0" y="13"/>
                    <a:pt x="0" y="13"/>
                    <a:pt x="2" y="15"/>
                  </a:cubicBezTo>
                  <a:cubicBezTo>
                    <a:pt x="3" y="16"/>
                    <a:pt x="4" y="16"/>
                    <a:pt x="4" y="17"/>
                  </a:cubicBezTo>
                  <a:cubicBezTo>
                    <a:pt x="4" y="19"/>
                    <a:pt x="4" y="20"/>
                    <a:pt x="5" y="22"/>
                  </a:cubicBezTo>
                  <a:cubicBezTo>
                    <a:pt x="5" y="23"/>
                    <a:pt x="5" y="24"/>
                    <a:pt x="6" y="25"/>
                  </a:cubicBezTo>
                  <a:cubicBezTo>
                    <a:pt x="8" y="26"/>
                    <a:pt x="6" y="27"/>
                    <a:pt x="7" y="28"/>
                  </a:cubicBezTo>
                  <a:cubicBezTo>
                    <a:pt x="7" y="30"/>
                    <a:pt x="8" y="29"/>
                    <a:pt x="8" y="29"/>
                  </a:cubicBezTo>
                  <a:cubicBezTo>
                    <a:pt x="10" y="29"/>
                    <a:pt x="10" y="30"/>
                    <a:pt x="10" y="31"/>
                  </a:cubicBezTo>
                  <a:cubicBezTo>
                    <a:pt x="11" y="31"/>
                    <a:pt x="12" y="30"/>
                    <a:pt x="12" y="30"/>
                  </a:cubicBezTo>
                  <a:cubicBezTo>
                    <a:pt x="13" y="29"/>
                    <a:pt x="13" y="31"/>
                    <a:pt x="13" y="31"/>
                  </a:cubicBezTo>
                  <a:cubicBezTo>
                    <a:pt x="14" y="32"/>
                    <a:pt x="13" y="25"/>
                    <a:pt x="13" y="26"/>
                  </a:cubicBezTo>
                  <a:cubicBezTo>
                    <a:pt x="13" y="25"/>
                    <a:pt x="16" y="26"/>
                    <a:pt x="17" y="26"/>
                  </a:cubicBezTo>
                  <a:cubicBezTo>
                    <a:pt x="17" y="25"/>
                    <a:pt x="14" y="24"/>
                    <a:pt x="14" y="23"/>
                  </a:cubicBezTo>
                  <a:cubicBezTo>
                    <a:pt x="15" y="21"/>
                    <a:pt x="17" y="23"/>
                    <a:pt x="17" y="24"/>
                  </a:cubicBezTo>
                  <a:cubicBezTo>
                    <a:pt x="19" y="25"/>
                    <a:pt x="18" y="23"/>
                    <a:pt x="18" y="22"/>
                  </a:cubicBezTo>
                  <a:cubicBezTo>
                    <a:pt x="18" y="21"/>
                    <a:pt x="21" y="23"/>
                    <a:pt x="21" y="23"/>
                  </a:cubicBezTo>
                  <a:cubicBezTo>
                    <a:pt x="21" y="22"/>
                    <a:pt x="19" y="19"/>
                    <a:pt x="19" y="19"/>
                  </a:cubicBezTo>
                  <a:cubicBezTo>
                    <a:pt x="18" y="18"/>
                    <a:pt x="16" y="18"/>
                    <a:pt x="15" y="17"/>
                  </a:cubicBezTo>
                  <a:cubicBezTo>
                    <a:pt x="15" y="17"/>
                    <a:pt x="15" y="15"/>
                    <a:pt x="15" y="16"/>
                  </a:cubicBezTo>
                  <a:cubicBezTo>
                    <a:pt x="14" y="14"/>
                    <a:pt x="11" y="12"/>
                    <a:pt x="11" y="10"/>
                  </a:cubicBezTo>
                  <a:cubicBezTo>
                    <a:pt x="12" y="6"/>
                    <a:pt x="15" y="10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7" y="9"/>
                    <a:pt x="18" y="10"/>
                    <a:pt x="18" y="11"/>
                  </a:cubicBezTo>
                  <a:cubicBezTo>
                    <a:pt x="18" y="11"/>
                    <a:pt x="17" y="9"/>
                    <a:pt x="17" y="9"/>
                  </a:cubicBezTo>
                  <a:cubicBezTo>
                    <a:pt x="18" y="9"/>
                    <a:pt x="20" y="10"/>
                    <a:pt x="21" y="10"/>
                  </a:cubicBezTo>
                  <a:cubicBezTo>
                    <a:pt x="21" y="9"/>
                    <a:pt x="17" y="9"/>
                    <a:pt x="17" y="7"/>
                  </a:cubicBezTo>
                  <a:cubicBezTo>
                    <a:pt x="17" y="7"/>
                    <a:pt x="21" y="5"/>
                    <a:pt x="22" y="5"/>
                  </a:cubicBezTo>
                  <a:cubicBezTo>
                    <a:pt x="22" y="5"/>
                    <a:pt x="21" y="7"/>
                    <a:pt x="21" y="7"/>
                  </a:cubicBezTo>
                  <a:cubicBezTo>
                    <a:pt x="21" y="7"/>
                    <a:pt x="24" y="5"/>
                    <a:pt x="25" y="5"/>
                  </a:cubicBezTo>
                  <a:cubicBezTo>
                    <a:pt x="26" y="5"/>
                    <a:pt x="27" y="6"/>
                    <a:pt x="29" y="7"/>
                  </a:cubicBezTo>
                  <a:cubicBezTo>
                    <a:pt x="30" y="5"/>
                    <a:pt x="31" y="2"/>
                    <a:pt x="3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3" name="Freeform 672">
              <a:extLst>
                <a:ext uri="{FF2B5EF4-FFF2-40B4-BE49-F238E27FC236}">
                  <a16:creationId xmlns:a16="http://schemas.microsoft.com/office/drawing/2014/main" id="{91E8FC34-3B0C-C94D-9D75-A34BBE32A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1724" y="6940166"/>
              <a:ext cx="140127" cy="92380"/>
            </a:xfrm>
            <a:custGeom>
              <a:avLst/>
              <a:gdLst>
                <a:gd name="T0" fmla="*/ 15 w 15"/>
                <a:gd name="T1" fmla="*/ 6 h 10"/>
                <a:gd name="T2" fmla="*/ 10 w 15"/>
                <a:gd name="T3" fmla="*/ 1 h 10"/>
                <a:gd name="T4" fmla="*/ 2 w 15"/>
                <a:gd name="T5" fmla="*/ 5 h 10"/>
                <a:gd name="T6" fmla="*/ 1 w 15"/>
                <a:gd name="T7" fmla="*/ 9 h 10"/>
                <a:gd name="T8" fmla="*/ 6 w 15"/>
                <a:gd name="T9" fmla="*/ 9 h 10"/>
                <a:gd name="T10" fmla="*/ 11 w 15"/>
                <a:gd name="T11" fmla="*/ 7 h 10"/>
                <a:gd name="T12" fmla="*/ 15 w 15"/>
                <a:gd name="T13" fmla="*/ 6 h 10"/>
                <a:gd name="T14" fmla="*/ 15 w 15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3" y="4"/>
                    <a:pt x="10" y="4"/>
                    <a:pt x="10" y="1"/>
                  </a:cubicBezTo>
                  <a:cubicBezTo>
                    <a:pt x="5" y="0"/>
                    <a:pt x="4" y="0"/>
                    <a:pt x="2" y="5"/>
                  </a:cubicBezTo>
                  <a:cubicBezTo>
                    <a:pt x="2" y="6"/>
                    <a:pt x="0" y="9"/>
                    <a:pt x="1" y="9"/>
                  </a:cubicBezTo>
                  <a:cubicBezTo>
                    <a:pt x="3" y="10"/>
                    <a:pt x="5" y="10"/>
                    <a:pt x="6" y="9"/>
                  </a:cubicBezTo>
                  <a:cubicBezTo>
                    <a:pt x="8" y="8"/>
                    <a:pt x="9" y="7"/>
                    <a:pt x="11" y="7"/>
                  </a:cubicBezTo>
                  <a:cubicBezTo>
                    <a:pt x="11" y="7"/>
                    <a:pt x="15" y="7"/>
                    <a:pt x="15" y="6"/>
                  </a:cubicBezTo>
                  <a:cubicBezTo>
                    <a:pt x="14" y="6"/>
                    <a:pt x="15" y="7"/>
                    <a:pt x="15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4" name="Freeform 673">
              <a:extLst>
                <a:ext uri="{FF2B5EF4-FFF2-40B4-BE49-F238E27FC236}">
                  <a16:creationId xmlns:a16="http://schemas.microsoft.com/office/drawing/2014/main" id="{DB73E43A-6183-7D46-8020-1599E5F93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2361" y="6911499"/>
              <a:ext cx="82803" cy="168837"/>
            </a:xfrm>
            <a:custGeom>
              <a:avLst/>
              <a:gdLst>
                <a:gd name="T0" fmla="*/ 6 w 9"/>
                <a:gd name="T1" fmla="*/ 16 h 18"/>
                <a:gd name="T2" fmla="*/ 7 w 9"/>
                <a:gd name="T3" fmla="*/ 11 h 18"/>
                <a:gd name="T4" fmla="*/ 6 w 9"/>
                <a:gd name="T5" fmla="*/ 6 h 18"/>
                <a:gd name="T6" fmla="*/ 7 w 9"/>
                <a:gd name="T7" fmla="*/ 4 h 18"/>
                <a:gd name="T8" fmla="*/ 3 w 9"/>
                <a:gd name="T9" fmla="*/ 1 h 18"/>
                <a:gd name="T10" fmla="*/ 0 w 9"/>
                <a:gd name="T11" fmla="*/ 9 h 18"/>
                <a:gd name="T12" fmla="*/ 4 w 9"/>
                <a:gd name="T13" fmla="*/ 18 h 18"/>
                <a:gd name="T14" fmla="*/ 6 w 9"/>
                <a:gd name="T15" fmla="*/ 16 h 18"/>
                <a:gd name="T16" fmla="*/ 6 w 9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8">
                  <a:moveTo>
                    <a:pt x="6" y="16"/>
                  </a:moveTo>
                  <a:cubicBezTo>
                    <a:pt x="7" y="14"/>
                    <a:pt x="9" y="12"/>
                    <a:pt x="7" y="11"/>
                  </a:cubicBezTo>
                  <a:cubicBezTo>
                    <a:pt x="6" y="10"/>
                    <a:pt x="5" y="8"/>
                    <a:pt x="6" y="6"/>
                  </a:cubicBezTo>
                  <a:cubicBezTo>
                    <a:pt x="6" y="6"/>
                    <a:pt x="7" y="4"/>
                    <a:pt x="7" y="4"/>
                  </a:cubicBezTo>
                  <a:cubicBezTo>
                    <a:pt x="6" y="3"/>
                    <a:pt x="4" y="1"/>
                    <a:pt x="3" y="1"/>
                  </a:cubicBezTo>
                  <a:cubicBezTo>
                    <a:pt x="0" y="0"/>
                    <a:pt x="0" y="7"/>
                    <a:pt x="0" y="9"/>
                  </a:cubicBezTo>
                  <a:cubicBezTo>
                    <a:pt x="0" y="13"/>
                    <a:pt x="2" y="15"/>
                    <a:pt x="4" y="18"/>
                  </a:cubicBezTo>
                  <a:cubicBezTo>
                    <a:pt x="5" y="17"/>
                    <a:pt x="6" y="16"/>
                    <a:pt x="6" y="16"/>
                  </a:cubicBezTo>
                  <a:cubicBezTo>
                    <a:pt x="7" y="14"/>
                    <a:pt x="6" y="16"/>
                    <a:pt x="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5" name="Freeform 674">
              <a:extLst>
                <a:ext uri="{FF2B5EF4-FFF2-40B4-BE49-F238E27FC236}">
                  <a16:creationId xmlns:a16="http://schemas.microsoft.com/office/drawing/2014/main" id="{DF2E2EF4-CC7C-0543-8096-2C613B409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930613"/>
              <a:ext cx="121018" cy="82827"/>
            </a:xfrm>
            <a:custGeom>
              <a:avLst/>
              <a:gdLst>
                <a:gd name="T0" fmla="*/ 11 w 13"/>
                <a:gd name="T1" fmla="*/ 0 h 9"/>
                <a:gd name="T2" fmla="*/ 2 w 13"/>
                <a:gd name="T3" fmla="*/ 2 h 9"/>
                <a:gd name="T4" fmla="*/ 3 w 13"/>
                <a:gd name="T5" fmla="*/ 9 h 9"/>
                <a:gd name="T6" fmla="*/ 7 w 13"/>
                <a:gd name="T7" fmla="*/ 8 h 9"/>
                <a:gd name="T8" fmla="*/ 10 w 13"/>
                <a:gd name="T9" fmla="*/ 7 h 9"/>
                <a:gd name="T10" fmla="*/ 11 w 13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cubicBezTo>
                    <a:pt x="9" y="0"/>
                    <a:pt x="2" y="0"/>
                    <a:pt x="2" y="2"/>
                  </a:cubicBezTo>
                  <a:cubicBezTo>
                    <a:pt x="0" y="4"/>
                    <a:pt x="0" y="8"/>
                    <a:pt x="3" y="9"/>
                  </a:cubicBezTo>
                  <a:cubicBezTo>
                    <a:pt x="4" y="8"/>
                    <a:pt x="6" y="9"/>
                    <a:pt x="7" y="8"/>
                  </a:cubicBezTo>
                  <a:cubicBezTo>
                    <a:pt x="8" y="8"/>
                    <a:pt x="9" y="6"/>
                    <a:pt x="10" y="7"/>
                  </a:cubicBezTo>
                  <a:cubicBezTo>
                    <a:pt x="13" y="9"/>
                    <a:pt x="11" y="1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6" name="Freeform 675">
              <a:extLst>
                <a:ext uri="{FF2B5EF4-FFF2-40B4-BE49-F238E27FC236}">
                  <a16:creationId xmlns:a16="http://schemas.microsoft.com/office/drawing/2014/main" id="{BCED0B09-9BFD-A043-838B-11C8C5A9B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5610" y="6984764"/>
              <a:ext cx="178346" cy="149721"/>
            </a:xfrm>
            <a:custGeom>
              <a:avLst/>
              <a:gdLst>
                <a:gd name="T0" fmla="*/ 19 w 19"/>
                <a:gd name="T1" fmla="*/ 14 h 16"/>
                <a:gd name="T2" fmla="*/ 17 w 19"/>
                <a:gd name="T3" fmla="*/ 10 h 16"/>
                <a:gd name="T4" fmla="*/ 16 w 19"/>
                <a:gd name="T5" fmla="*/ 7 h 16"/>
                <a:gd name="T6" fmla="*/ 14 w 19"/>
                <a:gd name="T7" fmla="*/ 3 h 16"/>
                <a:gd name="T8" fmla="*/ 12 w 19"/>
                <a:gd name="T9" fmla="*/ 0 h 16"/>
                <a:gd name="T10" fmla="*/ 6 w 19"/>
                <a:gd name="T11" fmla="*/ 6 h 16"/>
                <a:gd name="T12" fmla="*/ 9 w 19"/>
                <a:gd name="T13" fmla="*/ 9 h 16"/>
                <a:gd name="T14" fmla="*/ 12 w 19"/>
                <a:gd name="T15" fmla="*/ 11 h 16"/>
                <a:gd name="T16" fmla="*/ 16 w 19"/>
                <a:gd name="T17" fmla="*/ 13 h 16"/>
                <a:gd name="T18" fmla="*/ 19 w 19"/>
                <a:gd name="T19" fmla="*/ 14 h 16"/>
                <a:gd name="T20" fmla="*/ 19 w 19"/>
                <a:gd name="T2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6">
                  <a:moveTo>
                    <a:pt x="19" y="14"/>
                  </a:moveTo>
                  <a:cubicBezTo>
                    <a:pt x="19" y="12"/>
                    <a:pt x="19" y="11"/>
                    <a:pt x="17" y="10"/>
                  </a:cubicBezTo>
                  <a:cubicBezTo>
                    <a:pt x="15" y="9"/>
                    <a:pt x="17" y="8"/>
                    <a:pt x="16" y="7"/>
                  </a:cubicBezTo>
                  <a:cubicBezTo>
                    <a:pt x="15" y="5"/>
                    <a:pt x="14" y="6"/>
                    <a:pt x="14" y="3"/>
                  </a:cubicBezTo>
                  <a:cubicBezTo>
                    <a:pt x="14" y="3"/>
                    <a:pt x="11" y="1"/>
                    <a:pt x="12" y="0"/>
                  </a:cubicBezTo>
                  <a:cubicBezTo>
                    <a:pt x="9" y="0"/>
                    <a:pt x="0" y="1"/>
                    <a:pt x="6" y="6"/>
                  </a:cubicBezTo>
                  <a:cubicBezTo>
                    <a:pt x="7" y="7"/>
                    <a:pt x="8" y="8"/>
                    <a:pt x="9" y="9"/>
                  </a:cubicBezTo>
                  <a:cubicBezTo>
                    <a:pt x="10" y="10"/>
                    <a:pt x="11" y="10"/>
                    <a:pt x="12" y="11"/>
                  </a:cubicBezTo>
                  <a:cubicBezTo>
                    <a:pt x="14" y="11"/>
                    <a:pt x="16" y="11"/>
                    <a:pt x="16" y="13"/>
                  </a:cubicBezTo>
                  <a:cubicBezTo>
                    <a:pt x="17" y="14"/>
                    <a:pt x="18" y="16"/>
                    <a:pt x="19" y="14"/>
                  </a:cubicBezTo>
                  <a:cubicBezTo>
                    <a:pt x="19" y="13"/>
                    <a:pt x="18" y="15"/>
                    <a:pt x="19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7" name="Freeform 676">
              <a:extLst>
                <a:ext uri="{FF2B5EF4-FFF2-40B4-BE49-F238E27FC236}">
                  <a16:creationId xmlns:a16="http://schemas.microsoft.com/office/drawing/2014/main" id="{E34E6475-8E6B-DB42-BF06-4F81CF9C5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22489" y="7061218"/>
              <a:ext cx="923568" cy="783643"/>
            </a:xfrm>
            <a:custGeom>
              <a:avLst/>
              <a:gdLst>
                <a:gd name="T0" fmla="*/ 95 w 99"/>
                <a:gd name="T1" fmla="*/ 73 h 84"/>
                <a:gd name="T2" fmla="*/ 93 w 99"/>
                <a:gd name="T3" fmla="*/ 68 h 84"/>
                <a:gd name="T4" fmla="*/ 90 w 99"/>
                <a:gd name="T5" fmla="*/ 65 h 84"/>
                <a:gd name="T6" fmla="*/ 86 w 99"/>
                <a:gd name="T7" fmla="*/ 60 h 84"/>
                <a:gd name="T8" fmla="*/ 87 w 99"/>
                <a:gd name="T9" fmla="*/ 55 h 84"/>
                <a:gd name="T10" fmla="*/ 89 w 99"/>
                <a:gd name="T11" fmla="*/ 50 h 84"/>
                <a:gd name="T12" fmla="*/ 84 w 99"/>
                <a:gd name="T13" fmla="*/ 49 h 84"/>
                <a:gd name="T14" fmla="*/ 84 w 99"/>
                <a:gd name="T15" fmla="*/ 46 h 84"/>
                <a:gd name="T16" fmla="*/ 84 w 99"/>
                <a:gd name="T17" fmla="*/ 40 h 84"/>
                <a:gd name="T18" fmla="*/ 82 w 99"/>
                <a:gd name="T19" fmla="*/ 36 h 84"/>
                <a:gd name="T20" fmla="*/ 85 w 99"/>
                <a:gd name="T21" fmla="*/ 31 h 84"/>
                <a:gd name="T22" fmla="*/ 86 w 99"/>
                <a:gd name="T23" fmla="*/ 20 h 84"/>
                <a:gd name="T24" fmla="*/ 79 w 99"/>
                <a:gd name="T25" fmla="*/ 18 h 84"/>
                <a:gd name="T26" fmla="*/ 76 w 99"/>
                <a:gd name="T27" fmla="*/ 15 h 84"/>
                <a:gd name="T28" fmla="*/ 71 w 99"/>
                <a:gd name="T29" fmla="*/ 13 h 84"/>
                <a:gd name="T30" fmla="*/ 66 w 99"/>
                <a:gd name="T31" fmla="*/ 12 h 84"/>
                <a:gd name="T32" fmla="*/ 61 w 99"/>
                <a:gd name="T33" fmla="*/ 11 h 84"/>
                <a:gd name="T34" fmla="*/ 57 w 99"/>
                <a:gd name="T35" fmla="*/ 12 h 84"/>
                <a:gd name="T36" fmla="*/ 53 w 99"/>
                <a:gd name="T37" fmla="*/ 15 h 84"/>
                <a:gd name="T38" fmla="*/ 49 w 99"/>
                <a:gd name="T39" fmla="*/ 17 h 84"/>
                <a:gd name="T40" fmla="*/ 46 w 99"/>
                <a:gd name="T41" fmla="*/ 20 h 84"/>
                <a:gd name="T42" fmla="*/ 33 w 99"/>
                <a:gd name="T43" fmla="*/ 18 h 84"/>
                <a:gd name="T44" fmla="*/ 30 w 99"/>
                <a:gd name="T45" fmla="*/ 16 h 84"/>
                <a:gd name="T46" fmla="*/ 25 w 99"/>
                <a:gd name="T47" fmla="*/ 15 h 84"/>
                <a:gd name="T48" fmla="*/ 24 w 99"/>
                <a:gd name="T49" fmla="*/ 10 h 84"/>
                <a:gd name="T50" fmla="*/ 20 w 99"/>
                <a:gd name="T51" fmla="*/ 5 h 84"/>
                <a:gd name="T52" fmla="*/ 14 w 99"/>
                <a:gd name="T53" fmla="*/ 5 h 84"/>
                <a:gd name="T54" fmla="*/ 11 w 99"/>
                <a:gd name="T55" fmla="*/ 7 h 84"/>
                <a:gd name="T56" fmla="*/ 5 w 99"/>
                <a:gd name="T57" fmla="*/ 4 h 84"/>
                <a:gd name="T58" fmla="*/ 1 w 99"/>
                <a:gd name="T59" fmla="*/ 3 h 84"/>
                <a:gd name="T60" fmla="*/ 0 w 99"/>
                <a:gd name="T61" fmla="*/ 5 h 84"/>
                <a:gd name="T62" fmla="*/ 1 w 99"/>
                <a:gd name="T63" fmla="*/ 8 h 84"/>
                <a:gd name="T64" fmla="*/ 1 w 99"/>
                <a:gd name="T65" fmla="*/ 10 h 84"/>
                <a:gd name="T66" fmla="*/ 1 w 99"/>
                <a:gd name="T67" fmla="*/ 12 h 84"/>
                <a:gd name="T68" fmla="*/ 3 w 99"/>
                <a:gd name="T69" fmla="*/ 14 h 84"/>
                <a:gd name="T70" fmla="*/ 3 w 99"/>
                <a:gd name="T71" fmla="*/ 16 h 84"/>
                <a:gd name="T72" fmla="*/ 5 w 99"/>
                <a:gd name="T73" fmla="*/ 21 h 84"/>
                <a:gd name="T74" fmla="*/ 8 w 99"/>
                <a:gd name="T75" fmla="*/ 24 h 84"/>
                <a:gd name="T76" fmla="*/ 10 w 99"/>
                <a:gd name="T77" fmla="*/ 25 h 84"/>
                <a:gd name="T78" fmla="*/ 8 w 99"/>
                <a:gd name="T79" fmla="*/ 37 h 84"/>
                <a:gd name="T80" fmla="*/ 12 w 99"/>
                <a:gd name="T81" fmla="*/ 41 h 84"/>
                <a:gd name="T82" fmla="*/ 18 w 99"/>
                <a:gd name="T83" fmla="*/ 47 h 84"/>
                <a:gd name="T84" fmla="*/ 17 w 99"/>
                <a:gd name="T85" fmla="*/ 50 h 84"/>
                <a:gd name="T86" fmla="*/ 19 w 99"/>
                <a:gd name="T87" fmla="*/ 52 h 84"/>
                <a:gd name="T88" fmla="*/ 22 w 99"/>
                <a:gd name="T89" fmla="*/ 58 h 84"/>
                <a:gd name="T90" fmla="*/ 24 w 99"/>
                <a:gd name="T91" fmla="*/ 55 h 84"/>
                <a:gd name="T92" fmla="*/ 25 w 99"/>
                <a:gd name="T93" fmla="*/ 56 h 84"/>
                <a:gd name="T94" fmla="*/ 26 w 99"/>
                <a:gd name="T95" fmla="*/ 57 h 84"/>
                <a:gd name="T96" fmla="*/ 30 w 99"/>
                <a:gd name="T97" fmla="*/ 57 h 84"/>
                <a:gd name="T98" fmla="*/ 35 w 99"/>
                <a:gd name="T99" fmla="*/ 66 h 84"/>
                <a:gd name="T100" fmla="*/ 46 w 99"/>
                <a:gd name="T101" fmla="*/ 74 h 84"/>
                <a:gd name="T102" fmla="*/ 52 w 99"/>
                <a:gd name="T103" fmla="*/ 76 h 84"/>
                <a:gd name="T104" fmla="*/ 56 w 99"/>
                <a:gd name="T105" fmla="*/ 75 h 84"/>
                <a:gd name="T106" fmla="*/ 56 w 99"/>
                <a:gd name="T107" fmla="*/ 76 h 84"/>
                <a:gd name="T108" fmla="*/ 61 w 99"/>
                <a:gd name="T109" fmla="*/ 73 h 84"/>
                <a:gd name="T110" fmla="*/ 60 w 99"/>
                <a:gd name="T111" fmla="*/ 73 h 84"/>
                <a:gd name="T112" fmla="*/ 62 w 99"/>
                <a:gd name="T113" fmla="*/ 73 h 84"/>
                <a:gd name="T114" fmla="*/ 65 w 99"/>
                <a:gd name="T115" fmla="*/ 77 h 84"/>
                <a:gd name="T116" fmla="*/ 69 w 99"/>
                <a:gd name="T117" fmla="*/ 81 h 84"/>
                <a:gd name="T118" fmla="*/ 88 w 99"/>
                <a:gd name="T119" fmla="*/ 84 h 84"/>
                <a:gd name="T120" fmla="*/ 92 w 99"/>
                <a:gd name="T121" fmla="*/ 77 h 84"/>
                <a:gd name="T122" fmla="*/ 95 w 99"/>
                <a:gd name="T123" fmla="*/ 73 h 84"/>
                <a:gd name="T124" fmla="*/ 95 w 99"/>
                <a:gd name="T125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84">
                  <a:moveTo>
                    <a:pt x="95" y="73"/>
                  </a:moveTo>
                  <a:cubicBezTo>
                    <a:pt x="93" y="72"/>
                    <a:pt x="94" y="70"/>
                    <a:pt x="93" y="68"/>
                  </a:cubicBezTo>
                  <a:cubicBezTo>
                    <a:pt x="93" y="67"/>
                    <a:pt x="91" y="66"/>
                    <a:pt x="90" y="65"/>
                  </a:cubicBezTo>
                  <a:cubicBezTo>
                    <a:pt x="88" y="64"/>
                    <a:pt x="87" y="62"/>
                    <a:pt x="86" y="60"/>
                  </a:cubicBezTo>
                  <a:cubicBezTo>
                    <a:pt x="84" y="58"/>
                    <a:pt x="85" y="58"/>
                    <a:pt x="87" y="55"/>
                  </a:cubicBezTo>
                  <a:cubicBezTo>
                    <a:pt x="88" y="54"/>
                    <a:pt x="90" y="52"/>
                    <a:pt x="89" y="50"/>
                  </a:cubicBezTo>
                  <a:cubicBezTo>
                    <a:pt x="88" y="49"/>
                    <a:pt x="85" y="49"/>
                    <a:pt x="84" y="49"/>
                  </a:cubicBezTo>
                  <a:cubicBezTo>
                    <a:pt x="83" y="48"/>
                    <a:pt x="84" y="46"/>
                    <a:pt x="84" y="46"/>
                  </a:cubicBezTo>
                  <a:cubicBezTo>
                    <a:pt x="83" y="44"/>
                    <a:pt x="83" y="41"/>
                    <a:pt x="84" y="40"/>
                  </a:cubicBezTo>
                  <a:cubicBezTo>
                    <a:pt x="86" y="38"/>
                    <a:pt x="83" y="37"/>
                    <a:pt x="82" y="36"/>
                  </a:cubicBezTo>
                  <a:cubicBezTo>
                    <a:pt x="82" y="35"/>
                    <a:pt x="84" y="32"/>
                    <a:pt x="85" y="31"/>
                  </a:cubicBezTo>
                  <a:cubicBezTo>
                    <a:pt x="85" y="30"/>
                    <a:pt x="87" y="20"/>
                    <a:pt x="86" y="20"/>
                  </a:cubicBezTo>
                  <a:cubicBezTo>
                    <a:pt x="83" y="20"/>
                    <a:pt x="82" y="20"/>
                    <a:pt x="79" y="18"/>
                  </a:cubicBezTo>
                  <a:cubicBezTo>
                    <a:pt x="78" y="17"/>
                    <a:pt x="77" y="16"/>
                    <a:pt x="76" y="15"/>
                  </a:cubicBezTo>
                  <a:cubicBezTo>
                    <a:pt x="75" y="14"/>
                    <a:pt x="72" y="14"/>
                    <a:pt x="71" y="13"/>
                  </a:cubicBezTo>
                  <a:cubicBezTo>
                    <a:pt x="69" y="13"/>
                    <a:pt x="68" y="13"/>
                    <a:pt x="66" y="12"/>
                  </a:cubicBezTo>
                  <a:cubicBezTo>
                    <a:pt x="65" y="10"/>
                    <a:pt x="63" y="11"/>
                    <a:pt x="61" y="11"/>
                  </a:cubicBezTo>
                  <a:cubicBezTo>
                    <a:pt x="60" y="12"/>
                    <a:pt x="58" y="11"/>
                    <a:pt x="57" y="12"/>
                  </a:cubicBezTo>
                  <a:cubicBezTo>
                    <a:pt x="55" y="12"/>
                    <a:pt x="54" y="14"/>
                    <a:pt x="53" y="15"/>
                  </a:cubicBezTo>
                  <a:cubicBezTo>
                    <a:pt x="52" y="16"/>
                    <a:pt x="49" y="15"/>
                    <a:pt x="49" y="17"/>
                  </a:cubicBezTo>
                  <a:cubicBezTo>
                    <a:pt x="49" y="19"/>
                    <a:pt x="48" y="19"/>
                    <a:pt x="46" y="20"/>
                  </a:cubicBezTo>
                  <a:cubicBezTo>
                    <a:pt x="41" y="21"/>
                    <a:pt x="37" y="21"/>
                    <a:pt x="33" y="18"/>
                  </a:cubicBezTo>
                  <a:cubicBezTo>
                    <a:pt x="32" y="17"/>
                    <a:pt x="31" y="16"/>
                    <a:pt x="30" y="16"/>
                  </a:cubicBezTo>
                  <a:cubicBezTo>
                    <a:pt x="28" y="14"/>
                    <a:pt x="27" y="15"/>
                    <a:pt x="25" y="15"/>
                  </a:cubicBezTo>
                  <a:cubicBezTo>
                    <a:pt x="24" y="14"/>
                    <a:pt x="24" y="11"/>
                    <a:pt x="24" y="10"/>
                  </a:cubicBezTo>
                  <a:cubicBezTo>
                    <a:pt x="21" y="9"/>
                    <a:pt x="20" y="8"/>
                    <a:pt x="20" y="5"/>
                  </a:cubicBezTo>
                  <a:cubicBezTo>
                    <a:pt x="20" y="0"/>
                    <a:pt x="16" y="3"/>
                    <a:pt x="14" y="5"/>
                  </a:cubicBezTo>
                  <a:cubicBezTo>
                    <a:pt x="13" y="6"/>
                    <a:pt x="12" y="7"/>
                    <a:pt x="11" y="7"/>
                  </a:cubicBezTo>
                  <a:cubicBezTo>
                    <a:pt x="9" y="6"/>
                    <a:pt x="6" y="6"/>
                    <a:pt x="5" y="4"/>
                  </a:cubicBezTo>
                  <a:cubicBezTo>
                    <a:pt x="3" y="2"/>
                    <a:pt x="3" y="1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8"/>
                    <a:pt x="2" y="10"/>
                    <a:pt x="1" y="10"/>
                  </a:cubicBezTo>
                  <a:cubicBezTo>
                    <a:pt x="1" y="11"/>
                    <a:pt x="0" y="11"/>
                    <a:pt x="1" y="12"/>
                  </a:cubicBezTo>
                  <a:cubicBezTo>
                    <a:pt x="1" y="13"/>
                    <a:pt x="3" y="13"/>
                    <a:pt x="3" y="14"/>
                  </a:cubicBezTo>
                  <a:cubicBezTo>
                    <a:pt x="3" y="15"/>
                    <a:pt x="2" y="16"/>
                    <a:pt x="3" y="16"/>
                  </a:cubicBezTo>
                  <a:cubicBezTo>
                    <a:pt x="4" y="18"/>
                    <a:pt x="4" y="19"/>
                    <a:pt x="5" y="21"/>
                  </a:cubicBezTo>
                  <a:cubicBezTo>
                    <a:pt x="6" y="22"/>
                    <a:pt x="6" y="23"/>
                    <a:pt x="8" y="24"/>
                  </a:cubicBezTo>
                  <a:cubicBezTo>
                    <a:pt x="8" y="24"/>
                    <a:pt x="10" y="25"/>
                    <a:pt x="10" y="25"/>
                  </a:cubicBezTo>
                  <a:cubicBezTo>
                    <a:pt x="11" y="29"/>
                    <a:pt x="2" y="33"/>
                    <a:pt x="8" y="37"/>
                  </a:cubicBezTo>
                  <a:cubicBezTo>
                    <a:pt x="10" y="38"/>
                    <a:pt x="10" y="40"/>
                    <a:pt x="12" y="41"/>
                  </a:cubicBezTo>
                  <a:cubicBezTo>
                    <a:pt x="14" y="43"/>
                    <a:pt x="16" y="44"/>
                    <a:pt x="18" y="47"/>
                  </a:cubicBezTo>
                  <a:cubicBezTo>
                    <a:pt x="18" y="48"/>
                    <a:pt x="17" y="49"/>
                    <a:pt x="17" y="50"/>
                  </a:cubicBezTo>
                  <a:cubicBezTo>
                    <a:pt x="18" y="51"/>
                    <a:pt x="20" y="51"/>
                    <a:pt x="19" y="52"/>
                  </a:cubicBezTo>
                  <a:cubicBezTo>
                    <a:pt x="19" y="55"/>
                    <a:pt x="21" y="56"/>
                    <a:pt x="22" y="58"/>
                  </a:cubicBezTo>
                  <a:cubicBezTo>
                    <a:pt x="24" y="57"/>
                    <a:pt x="23" y="56"/>
                    <a:pt x="24" y="55"/>
                  </a:cubicBezTo>
                  <a:cubicBezTo>
                    <a:pt x="24" y="55"/>
                    <a:pt x="25" y="56"/>
                    <a:pt x="25" y="56"/>
                  </a:cubicBezTo>
                  <a:cubicBezTo>
                    <a:pt x="27" y="56"/>
                    <a:pt x="25" y="56"/>
                    <a:pt x="26" y="57"/>
                  </a:cubicBezTo>
                  <a:cubicBezTo>
                    <a:pt x="27" y="58"/>
                    <a:pt x="28" y="55"/>
                    <a:pt x="30" y="57"/>
                  </a:cubicBezTo>
                  <a:cubicBezTo>
                    <a:pt x="32" y="60"/>
                    <a:pt x="33" y="63"/>
                    <a:pt x="35" y="66"/>
                  </a:cubicBezTo>
                  <a:cubicBezTo>
                    <a:pt x="37" y="69"/>
                    <a:pt x="42" y="72"/>
                    <a:pt x="46" y="74"/>
                  </a:cubicBezTo>
                  <a:cubicBezTo>
                    <a:pt x="48" y="75"/>
                    <a:pt x="50" y="75"/>
                    <a:pt x="52" y="76"/>
                  </a:cubicBezTo>
                  <a:cubicBezTo>
                    <a:pt x="53" y="76"/>
                    <a:pt x="56" y="75"/>
                    <a:pt x="56" y="75"/>
                  </a:cubicBezTo>
                  <a:cubicBezTo>
                    <a:pt x="56" y="75"/>
                    <a:pt x="56" y="76"/>
                    <a:pt x="56" y="76"/>
                  </a:cubicBezTo>
                  <a:cubicBezTo>
                    <a:pt x="57" y="76"/>
                    <a:pt x="60" y="74"/>
                    <a:pt x="61" y="73"/>
                  </a:cubicBezTo>
                  <a:cubicBezTo>
                    <a:pt x="61" y="73"/>
                    <a:pt x="60" y="73"/>
                    <a:pt x="60" y="73"/>
                  </a:cubicBezTo>
                  <a:cubicBezTo>
                    <a:pt x="60" y="72"/>
                    <a:pt x="62" y="73"/>
                    <a:pt x="62" y="73"/>
                  </a:cubicBezTo>
                  <a:cubicBezTo>
                    <a:pt x="64" y="74"/>
                    <a:pt x="64" y="75"/>
                    <a:pt x="65" y="77"/>
                  </a:cubicBezTo>
                  <a:cubicBezTo>
                    <a:pt x="66" y="80"/>
                    <a:pt x="67" y="80"/>
                    <a:pt x="69" y="81"/>
                  </a:cubicBezTo>
                  <a:cubicBezTo>
                    <a:pt x="75" y="82"/>
                    <a:pt x="82" y="83"/>
                    <a:pt x="88" y="84"/>
                  </a:cubicBezTo>
                  <a:cubicBezTo>
                    <a:pt x="88" y="80"/>
                    <a:pt x="89" y="79"/>
                    <a:pt x="92" y="77"/>
                  </a:cubicBezTo>
                  <a:cubicBezTo>
                    <a:pt x="94" y="76"/>
                    <a:pt x="99" y="75"/>
                    <a:pt x="95" y="73"/>
                  </a:cubicBezTo>
                  <a:cubicBezTo>
                    <a:pt x="94" y="72"/>
                    <a:pt x="97" y="74"/>
                    <a:pt x="95" y="7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8" name="Freeform 677">
              <a:extLst>
                <a:ext uri="{FF2B5EF4-FFF2-40B4-BE49-F238E27FC236}">
                  <a16:creationId xmlns:a16="http://schemas.microsoft.com/office/drawing/2014/main" id="{75883741-C1BA-5448-9B49-30E5601A1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1597" y="7070776"/>
              <a:ext cx="73250" cy="54156"/>
            </a:xfrm>
            <a:custGeom>
              <a:avLst/>
              <a:gdLst>
                <a:gd name="T0" fmla="*/ 1 w 8"/>
                <a:gd name="T1" fmla="*/ 1 h 6"/>
                <a:gd name="T2" fmla="*/ 3 w 8"/>
                <a:gd name="T3" fmla="*/ 4 h 6"/>
                <a:gd name="T4" fmla="*/ 8 w 8"/>
                <a:gd name="T5" fmla="*/ 6 h 6"/>
                <a:gd name="T6" fmla="*/ 0 w 8"/>
                <a:gd name="T7" fmla="*/ 0 h 6"/>
                <a:gd name="T8" fmla="*/ 1 w 8"/>
                <a:gd name="T9" fmla="*/ 1 h 6"/>
                <a:gd name="T10" fmla="*/ 1 w 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cubicBezTo>
                    <a:pt x="2" y="1"/>
                    <a:pt x="2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7" y="2"/>
                    <a:pt x="3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0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9" name="Freeform 678">
              <a:extLst>
                <a:ext uri="{FF2B5EF4-FFF2-40B4-BE49-F238E27FC236}">
                  <a16:creationId xmlns:a16="http://schemas.microsoft.com/office/drawing/2014/main" id="{8F7A5A63-9529-A44A-AB83-D8587F89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5034" y="6844600"/>
              <a:ext cx="328029" cy="168837"/>
            </a:xfrm>
            <a:custGeom>
              <a:avLst/>
              <a:gdLst>
                <a:gd name="T0" fmla="*/ 26 w 35"/>
                <a:gd name="T1" fmla="*/ 15 h 18"/>
                <a:gd name="T2" fmla="*/ 30 w 35"/>
                <a:gd name="T3" fmla="*/ 17 h 18"/>
                <a:gd name="T4" fmla="*/ 34 w 35"/>
                <a:gd name="T5" fmla="*/ 17 h 18"/>
                <a:gd name="T6" fmla="*/ 33 w 35"/>
                <a:gd name="T7" fmla="*/ 12 h 18"/>
                <a:gd name="T8" fmla="*/ 30 w 35"/>
                <a:gd name="T9" fmla="*/ 10 h 18"/>
                <a:gd name="T10" fmla="*/ 27 w 35"/>
                <a:gd name="T11" fmla="*/ 7 h 18"/>
                <a:gd name="T12" fmla="*/ 19 w 35"/>
                <a:gd name="T13" fmla="*/ 6 h 18"/>
                <a:gd name="T14" fmla="*/ 9 w 35"/>
                <a:gd name="T15" fmla="*/ 4 h 18"/>
                <a:gd name="T16" fmla="*/ 0 w 35"/>
                <a:gd name="T17" fmla="*/ 2 h 18"/>
                <a:gd name="T18" fmla="*/ 8 w 35"/>
                <a:gd name="T19" fmla="*/ 14 h 18"/>
                <a:gd name="T20" fmla="*/ 18 w 35"/>
                <a:gd name="T21" fmla="*/ 18 h 18"/>
                <a:gd name="T22" fmla="*/ 26 w 35"/>
                <a:gd name="T23" fmla="*/ 15 h 18"/>
                <a:gd name="T24" fmla="*/ 26 w 35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8">
                  <a:moveTo>
                    <a:pt x="26" y="15"/>
                  </a:moveTo>
                  <a:cubicBezTo>
                    <a:pt x="27" y="14"/>
                    <a:pt x="29" y="16"/>
                    <a:pt x="30" y="17"/>
                  </a:cubicBezTo>
                  <a:cubicBezTo>
                    <a:pt x="30" y="17"/>
                    <a:pt x="34" y="17"/>
                    <a:pt x="34" y="17"/>
                  </a:cubicBezTo>
                  <a:cubicBezTo>
                    <a:pt x="35" y="16"/>
                    <a:pt x="30" y="12"/>
                    <a:pt x="33" y="12"/>
                  </a:cubicBezTo>
                  <a:cubicBezTo>
                    <a:pt x="32" y="11"/>
                    <a:pt x="30" y="11"/>
                    <a:pt x="30" y="10"/>
                  </a:cubicBezTo>
                  <a:cubicBezTo>
                    <a:pt x="30" y="8"/>
                    <a:pt x="29" y="7"/>
                    <a:pt x="27" y="7"/>
                  </a:cubicBezTo>
                  <a:cubicBezTo>
                    <a:pt x="24" y="7"/>
                    <a:pt x="22" y="8"/>
                    <a:pt x="19" y="6"/>
                  </a:cubicBezTo>
                  <a:cubicBezTo>
                    <a:pt x="16" y="5"/>
                    <a:pt x="13" y="5"/>
                    <a:pt x="9" y="4"/>
                  </a:cubicBezTo>
                  <a:cubicBezTo>
                    <a:pt x="6" y="3"/>
                    <a:pt x="4" y="0"/>
                    <a:pt x="0" y="2"/>
                  </a:cubicBezTo>
                  <a:cubicBezTo>
                    <a:pt x="3" y="6"/>
                    <a:pt x="11" y="7"/>
                    <a:pt x="8" y="14"/>
                  </a:cubicBezTo>
                  <a:cubicBezTo>
                    <a:pt x="11" y="14"/>
                    <a:pt x="18" y="14"/>
                    <a:pt x="18" y="18"/>
                  </a:cubicBezTo>
                  <a:cubicBezTo>
                    <a:pt x="18" y="15"/>
                    <a:pt x="24" y="15"/>
                    <a:pt x="26" y="15"/>
                  </a:cubicBezTo>
                  <a:cubicBezTo>
                    <a:pt x="27" y="14"/>
                    <a:pt x="19" y="15"/>
                    <a:pt x="2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0" name="Freeform 679">
              <a:extLst>
                <a:ext uri="{FF2B5EF4-FFF2-40B4-BE49-F238E27FC236}">
                  <a16:creationId xmlns:a16="http://schemas.microsoft.com/office/drawing/2014/main" id="{A3B3223C-CFA3-9E49-A42C-6D5B14443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1153" y="6956097"/>
              <a:ext cx="251592" cy="197506"/>
            </a:xfrm>
            <a:custGeom>
              <a:avLst/>
              <a:gdLst>
                <a:gd name="T0" fmla="*/ 8 w 27"/>
                <a:gd name="T1" fmla="*/ 2 h 21"/>
                <a:gd name="T2" fmla="*/ 10 w 27"/>
                <a:gd name="T3" fmla="*/ 5 h 21"/>
                <a:gd name="T4" fmla="*/ 7 w 27"/>
                <a:gd name="T5" fmla="*/ 5 h 21"/>
                <a:gd name="T6" fmla="*/ 4 w 27"/>
                <a:gd name="T7" fmla="*/ 3 h 21"/>
                <a:gd name="T8" fmla="*/ 4 w 27"/>
                <a:gd name="T9" fmla="*/ 7 h 21"/>
                <a:gd name="T10" fmla="*/ 6 w 27"/>
                <a:gd name="T11" fmla="*/ 11 h 21"/>
                <a:gd name="T12" fmla="*/ 8 w 27"/>
                <a:gd name="T13" fmla="*/ 14 h 21"/>
                <a:gd name="T14" fmla="*/ 9 w 27"/>
                <a:gd name="T15" fmla="*/ 17 h 21"/>
                <a:gd name="T16" fmla="*/ 16 w 27"/>
                <a:gd name="T17" fmla="*/ 13 h 21"/>
                <a:gd name="T18" fmla="*/ 17 w 27"/>
                <a:gd name="T19" fmla="*/ 16 h 21"/>
                <a:gd name="T20" fmla="*/ 21 w 27"/>
                <a:gd name="T21" fmla="*/ 21 h 21"/>
                <a:gd name="T22" fmla="*/ 21 w 27"/>
                <a:gd name="T23" fmla="*/ 18 h 21"/>
                <a:gd name="T24" fmla="*/ 23 w 27"/>
                <a:gd name="T25" fmla="*/ 16 h 21"/>
                <a:gd name="T26" fmla="*/ 25 w 27"/>
                <a:gd name="T27" fmla="*/ 11 h 21"/>
                <a:gd name="T28" fmla="*/ 19 w 27"/>
                <a:gd name="T29" fmla="*/ 1 h 21"/>
                <a:gd name="T30" fmla="*/ 12 w 27"/>
                <a:gd name="T31" fmla="*/ 2 h 21"/>
                <a:gd name="T32" fmla="*/ 9 w 27"/>
                <a:gd name="T33" fmla="*/ 0 h 21"/>
                <a:gd name="T34" fmla="*/ 8 w 27"/>
                <a:gd name="T35" fmla="*/ 2 h 21"/>
                <a:gd name="T36" fmla="*/ 8 w 2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1">
                  <a:moveTo>
                    <a:pt x="8" y="2"/>
                  </a:moveTo>
                  <a:cubicBezTo>
                    <a:pt x="8" y="2"/>
                    <a:pt x="11" y="4"/>
                    <a:pt x="10" y="5"/>
                  </a:cubicBezTo>
                  <a:cubicBezTo>
                    <a:pt x="10" y="5"/>
                    <a:pt x="7" y="5"/>
                    <a:pt x="7" y="5"/>
                  </a:cubicBezTo>
                  <a:cubicBezTo>
                    <a:pt x="5" y="5"/>
                    <a:pt x="5" y="3"/>
                    <a:pt x="4" y="3"/>
                  </a:cubicBezTo>
                  <a:cubicBezTo>
                    <a:pt x="0" y="2"/>
                    <a:pt x="4" y="6"/>
                    <a:pt x="4" y="7"/>
                  </a:cubicBezTo>
                  <a:cubicBezTo>
                    <a:pt x="4" y="10"/>
                    <a:pt x="7" y="8"/>
                    <a:pt x="6" y="11"/>
                  </a:cubicBezTo>
                  <a:cubicBezTo>
                    <a:pt x="5" y="13"/>
                    <a:pt x="7" y="13"/>
                    <a:pt x="8" y="14"/>
                  </a:cubicBezTo>
                  <a:cubicBezTo>
                    <a:pt x="9" y="14"/>
                    <a:pt x="9" y="16"/>
                    <a:pt x="9" y="17"/>
                  </a:cubicBezTo>
                  <a:cubicBezTo>
                    <a:pt x="10" y="16"/>
                    <a:pt x="14" y="14"/>
                    <a:pt x="16" y="13"/>
                  </a:cubicBezTo>
                  <a:cubicBezTo>
                    <a:pt x="17" y="13"/>
                    <a:pt x="17" y="15"/>
                    <a:pt x="17" y="16"/>
                  </a:cubicBezTo>
                  <a:cubicBezTo>
                    <a:pt x="17" y="19"/>
                    <a:pt x="18" y="20"/>
                    <a:pt x="21" y="21"/>
                  </a:cubicBezTo>
                  <a:cubicBezTo>
                    <a:pt x="21" y="20"/>
                    <a:pt x="21" y="18"/>
                    <a:pt x="21" y="18"/>
                  </a:cubicBezTo>
                  <a:cubicBezTo>
                    <a:pt x="22" y="17"/>
                    <a:pt x="23" y="17"/>
                    <a:pt x="23" y="16"/>
                  </a:cubicBezTo>
                  <a:cubicBezTo>
                    <a:pt x="24" y="14"/>
                    <a:pt x="24" y="12"/>
                    <a:pt x="25" y="11"/>
                  </a:cubicBezTo>
                  <a:cubicBezTo>
                    <a:pt x="27" y="8"/>
                    <a:pt x="21" y="2"/>
                    <a:pt x="19" y="1"/>
                  </a:cubicBezTo>
                  <a:cubicBezTo>
                    <a:pt x="17" y="4"/>
                    <a:pt x="15" y="4"/>
                    <a:pt x="12" y="2"/>
                  </a:cubicBezTo>
                  <a:cubicBezTo>
                    <a:pt x="12" y="1"/>
                    <a:pt x="10" y="0"/>
                    <a:pt x="9" y="0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9" y="3"/>
                    <a:pt x="7" y="0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1" name="Freeform 680">
              <a:extLst>
                <a:ext uri="{FF2B5EF4-FFF2-40B4-BE49-F238E27FC236}">
                  <a16:creationId xmlns:a16="http://schemas.microsoft.com/office/drawing/2014/main" id="{C00ECB48-F7A7-D244-956A-FC253D142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33954" y="7574093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7 h 10"/>
                <a:gd name="T4" fmla="*/ 4 w 9"/>
                <a:gd name="T5" fmla="*/ 8 h 10"/>
                <a:gd name="T6" fmla="*/ 9 w 9"/>
                <a:gd name="T7" fmla="*/ 10 h 10"/>
                <a:gd name="T8" fmla="*/ 7 w 9"/>
                <a:gd name="T9" fmla="*/ 5 h 10"/>
                <a:gd name="T10" fmla="*/ 8 w 9"/>
                <a:gd name="T11" fmla="*/ 3 h 10"/>
                <a:gd name="T12" fmla="*/ 3 w 9"/>
                <a:gd name="T13" fmla="*/ 2 h 10"/>
                <a:gd name="T14" fmla="*/ 3 w 9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1" y="7"/>
                    <a:pt x="4" y="7"/>
                    <a:pt x="4" y="8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9" y="10"/>
                    <a:pt x="7" y="5"/>
                    <a:pt x="7" y="5"/>
                  </a:cubicBezTo>
                  <a:cubicBezTo>
                    <a:pt x="8" y="5"/>
                    <a:pt x="9" y="5"/>
                    <a:pt x="8" y="3"/>
                  </a:cubicBezTo>
                  <a:cubicBezTo>
                    <a:pt x="6" y="2"/>
                    <a:pt x="5" y="0"/>
                    <a:pt x="3" y="2"/>
                  </a:cubicBezTo>
                  <a:cubicBezTo>
                    <a:pt x="1" y="4"/>
                    <a:pt x="4" y="1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2" name="Freeform 681">
              <a:extLst>
                <a:ext uri="{FF2B5EF4-FFF2-40B4-BE49-F238E27FC236}">
                  <a16:creationId xmlns:a16="http://schemas.microsoft.com/office/drawing/2014/main" id="{FB7812EA-A02C-9F4B-B066-4B5D72E35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1662" y="7220495"/>
              <a:ext cx="324842" cy="251657"/>
            </a:xfrm>
            <a:custGeom>
              <a:avLst/>
              <a:gdLst>
                <a:gd name="T0" fmla="*/ 29 w 35"/>
                <a:gd name="T1" fmla="*/ 10 h 27"/>
                <a:gd name="T2" fmla="*/ 30 w 35"/>
                <a:gd name="T3" fmla="*/ 7 h 27"/>
                <a:gd name="T4" fmla="*/ 29 w 35"/>
                <a:gd name="T5" fmla="*/ 5 h 27"/>
                <a:gd name="T6" fmla="*/ 35 w 35"/>
                <a:gd name="T7" fmla="*/ 0 h 27"/>
                <a:gd name="T8" fmla="*/ 25 w 35"/>
                <a:gd name="T9" fmla="*/ 1 h 27"/>
                <a:gd name="T10" fmla="*/ 19 w 35"/>
                <a:gd name="T11" fmla="*/ 2 h 27"/>
                <a:gd name="T12" fmla="*/ 13 w 35"/>
                <a:gd name="T13" fmla="*/ 2 h 27"/>
                <a:gd name="T14" fmla="*/ 8 w 35"/>
                <a:gd name="T15" fmla="*/ 2 h 27"/>
                <a:gd name="T16" fmla="*/ 7 w 35"/>
                <a:gd name="T17" fmla="*/ 4 h 27"/>
                <a:gd name="T18" fmla="*/ 6 w 35"/>
                <a:gd name="T19" fmla="*/ 6 h 27"/>
                <a:gd name="T20" fmla="*/ 3 w 35"/>
                <a:gd name="T21" fmla="*/ 6 h 27"/>
                <a:gd name="T22" fmla="*/ 3 w 35"/>
                <a:gd name="T23" fmla="*/ 10 h 27"/>
                <a:gd name="T24" fmla="*/ 4 w 35"/>
                <a:gd name="T25" fmla="*/ 14 h 27"/>
                <a:gd name="T26" fmla="*/ 2 w 35"/>
                <a:gd name="T27" fmla="*/ 22 h 27"/>
                <a:gd name="T28" fmla="*/ 7 w 35"/>
                <a:gd name="T29" fmla="*/ 27 h 27"/>
                <a:gd name="T30" fmla="*/ 13 w 35"/>
                <a:gd name="T31" fmla="*/ 24 h 27"/>
                <a:gd name="T32" fmla="*/ 22 w 35"/>
                <a:gd name="T33" fmla="*/ 19 h 27"/>
                <a:gd name="T34" fmla="*/ 28 w 35"/>
                <a:gd name="T35" fmla="*/ 15 h 27"/>
                <a:gd name="T36" fmla="*/ 29 w 35"/>
                <a:gd name="T37" fmla="*/ 10 h 27"/>
                <a:gd name="T38" fmla="*/ 29 w 35"/>
                <a:gd name="T3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7">
                  <a:moveTo>
                    <a:pt x="29" y="10"/>
                  </a:moveTo>
                  <a:cubicBezTo>
                    <a:pt x="30" y="9"/>
                    <a:pt x="31" y="8"/>
                    <a:pt x="30" y="7"/>
                  </a:cubicBezTo>
                  <a:cubicBezTo>
                    <a:pt x="29" y="6"/>
                    <a:pt x="28" y="6"/>
                    <a:pt x="29" y="5"/>
                  </a:cubicBezTo>
                  <a:cubicBezTo>
                    <a:pt x="31" y="3"/>
                    <a:pt x="35" y="3"/>
                    <a:pt x="35" y="0"/>
                  </a:cubicBezTo>
                  <a:cubicBezTo>
                    <a:pt x="32" y="0"/>
                    <a:pt x="28" y="0"/>
                    <a:pt x="25" y="1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5" y="1"/>
                    <a:pt x="13" y="2"/>
                  </a:cubicBezTo>
                  <a:cubicBezTo>
                    <a:pt x="11" y="3"/>
                    <a:pt x="10" y="3"/>
                    <a:pt x="8" y="2"/>
                  </a:cubicBezTo>
                  <a:cubicBezTo>
                    <a:pt x="6" y="0"/>
                    <a:pt x="7" y="4"/>
                    <a:pt x="7" y="4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8"/>
                    <a:pt x="4" y="6"/>
                    <a:pt x="3" y="6"/>
                  </a:cubicBezTo>
                  <a:cubicBezTo>
                    <a:pt x="2" y="7"/>
                    <a:pt x="3" y="9"/>
                    <a:pt x="3" y="10"/>
                  </a:cubicBezTo>
                  <a:cubicBezTo>
                    <a:pt x="3" y="11"/>
                    <a:pt x="2" y="13"/>
                    <a:pt x="4" y="14"/>
                  </a:cubicBezTo>
                  <a:cubicBezTo>
                    <a:pt x="9" y="17"/>
                    <a:pt x="5" y="19"/>
                    <a:pt x="2" y="22"/>
                  </a:cubicBezTo>
                  <a:cubicBezTo>
                    <a:pt x="0" y="24"/>
                    <a:pt x="5" y="27"/>
                    <a:pt x="7" y="27"/>
                  </a:cubicBezTo>
                  <a:cubicBezTo>
                    <a:pt x="9" y="27"/>
                    <a:pt x="11" y="25"/>
                    <a:pt x="13" y="24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4" y="18"/>
                    <a:pt x="26" y="17"/>
                    <a:pt x="28" y="15"/>
                  </a:cubicBezTo>
                  <a:cubicBezTo>
                    <a:pt x="29" y="13"/>
                    <a:pt x="28" y="11"/>
                    <a:pt x="29" y="10"/>
                  </a:cubicBezTo>
                  <a:cubicBezTo>
                    <a:pt x="30" y="8"/>
                    <a:pt x="29" y="11"/>
                    <a:pt x="2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3" name="Freeform 682">
              <a:extLst>
                <a:ext uri="{FF2B5EF4-FFF2-40B4-BE49-F238E27FC236}">
                  <a16:creationId xmlns:a16="http://schemas.microsoft.com/office/drawing/2014/main" id="{63858B03-770C-1A45-8D5D-B768F9328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1341" y="7201383"/>
              <a:ext cx="464969" cy="439605"/>
            </a:xfrm>
            <a:custGeom>
              <a:avLst/>
              <a:gdLst>
                <a:gd name="T0" fmla="*/ 47 w 50"/>
                <a:gd name="T1" fmla="*/ 36 h 47"/>
                <a:gd name="T2" fmla="*/ 45 w 50"/>
                <a:gd name="T3" fmla="*/ 34 h 47"/>
                <a:gd name="T4" fmla="*/ 46 w 50"/>
                <a:gd name="T5" fmla="*/ 32 h 47"/>
                <a:gd name="T6" fmla="*/ 41 w 50"/>
                <a:gd name="T7" fmla="*/ 27 h 47"/>
                <a:gd name="T8" fmla="*/ 38 w 50"/>
                <a:gd name="T9" fmla="*/ 25 h 47"/>
                <a:gd name="T10" fmla="*/ 35 w 50"/>
                <a:gd name="T11" fmla="*/ 18 h 47"/>
                <a:gd name="T12" fmla="*/ 38 w 50"/>
                <a:gd name="T13" fmla="*/ 10 h 47"/>
                <a:gd name="T14" fmla="*/ 34 w 50"/>
                <a:gd name="T15" fmla="*/ 6 h 47"/>
                <a:gd name="T16" fmla="*/ 32 w 50"/>
                <a:gd name="T17" fmla="*/ 2 h 47"/>
                <a:gd name="T18" fmla="*/ 30 w 50"/>
                <a:gd name="T19" fmla="*/ 3 h 47"/>
                <a:gd name="T20" fmla="*/ 28 w 50"/>
                <a:gd name="T21" fmla="*/ 1 h 47"/>
                <a:gd name="T22" fmla="*/ 25 w 50"/>
                <a:gd name="T23" fmla="*/ 2 h 47"/>
                <a:gd name="T24" fmla="*/ 20 w 50"/>
                <a:gd name="T25" fmla="*/ 1 h 47"/>
                <a:gd name="T26" fmla="*/ 18 w 50"/>
                <a:gd name="T27" fmla="*/ 4 h 47"/>
                <a:gd name="T28" fmla="*/ 13 w 50"/>
                <a:gd name="T29" fmla="*/ 7 h 47"/>
                <a:gd name="T30" fmla="*/ 14 w 50"/>
                <a:gd name="T31" fmla="*/ 10 h 47"/>
                <a:gd name="T32" fmla="*/ 13 w 50"/>
                <a:gd name="T33" fmla="*/ 13 h 47"/>
                <a:gd name="T34" fmla="*/ 9 w 50"/>
                <a:gd name="T35" fmla="*/ 19 h 47"/>
                <a:gd name="T36" fmla="*/ 1 w 50"/>
                <a:gd name="T37" fmla="*/ 25 h 47"/>
                <a:gd name="T38" fmla="*/ 3 w 50"/>
                <a:gd name="T39" fmla="*/ 30 h 47"/>
                <a:gd name="T40" fmla="*/ 9 w 50"/>
                <a:gd name="T41" fmla="*/ 31 h 47"/>
                <a:gd name="T42" fmla="*/ 18 w 50"/>
                <a:gd name="T43" fmla="*/ 36 h 47"/>
                <a:gd name="T44" fmla="*/ 29 w 50"/>
                <a:gd name="T45" fmla="*/ 45 h 47"/>
                <a:gd name="T46" fmla="*/ 38 w 50"/>
                <a:gd name="T47" fmla="*/ 47 h 47"/>
                <a:gd name="T48" fmla="*/ 43 w 50"/>
                <a:gd name="T49" fmla="*/ 42 h 47"/>
                <a:gd name="T50" fmla="*/ 50 w 50"/>
                <a:gd name="T51" fmla="*/ 43 h 47"/>
                <a:gd name="T52" fmla="*/ 47 w 50"/>
                <a:gd name="T53" fmla="*/ 39 h 47"/>
                <a:gd name="T54" fmla="*/ 47 w 50"/>
                <a:gd name="T55" fmla="*/ 36 h 47"/>
                <a:gd name="T56" fmla="*/ 47 w 50"/>
                <a:gd name="T57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47">
                  <a:moveTo>
                    <a:pt x="47" y="36"/>
                  </a:moveTo>
                  <a:cubicBezTo>
                    <a:pt x="47" y="36"/>
                    <a:pt x="45" y="35"/>
                    <a:pt x="45" y="34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45" y="30"/>
                    <a:pt x="43" y="29"/>
                    <a:pt x="41" y="27"/>
                  </a:cubicBezTo>
                  <a:cubicBezTo>
                    <a:pt x="40" y="27"/>
                    <a:pt x="38" y="26"/>
                    <a:pt x="38" y="25"/>
                  </a:cubicBezTo>
                  <a:cubicBezTo>
                    <a:pt x="37" y="23"/>
                    <a:pt x="35" y="21"/>
                    <a:pt x="35" y="18"/>
                  </a:cubicBezTo>
                  <a:cubicBezTo>
                    <a:pt x="34" y="16"/>
                    <a:pt x="40" y="12"/>
                    <a:pt x="38" y="10"/>
                  </a:cubicBezTo>
                  <a:cubicBezTo>
                    <a:pt x="36" y="9"/>
                    <a:pt x="35" y="8"/>
                    <a:pt x="34" y="6"/>
                  </a:cubicBezTo>
                  <a:cubicBezTo>
                    <a:pt x="33" y="5"/>
                    <a:pt x="33" y="3"/>
                    <a:pt x="32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28" y="3"/>
                    <a:pt x="29" y="1"/>
                    <a:pt x="28" y="1"/>
                  </a:cubicBezTo>
                  <a:cubicBezTo>
                    <a:pt x="27" y="1"/>
                    <a:pt x="25" y="2"/>
                    <a:pt x="25" y="2"/>
                  </a:cubicBezTo>
                  <a:cubicBezTo>
                    <a:pt x="23" y="0"/>
                    <a:pt x="22" y="1"/>
                    <a:pt x="20" y="1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6" y="5"/>
                    <a:pt x="14" y="5"/>
                    <a:pt x="13" y="7"/>
                  </a:cubicBezTo>
                  <a:cubicBezTo>
                    <a:pt x="12" y="9"/>
                    <a:pt x="14" y="8"/>
                    <a:pt x="14" y="10"/>
                  </a:cubicBezTo>
                  <a:cubicBezTo>
                    <a:pt x="14" y="11"/>
                    <a:pt x="13" y="11"/>
                    <a:pt x="13" y="13"/>
                  </a:cubicBezTo>
                  <a:cubicBezTo>
                    <a:pt x="13" y="16"/>
                    <a:pt x="12" y="17"/>
                    <a:pt x="9" y="19"/>
                  </a:cubicBezTo>
                  <a:cubicBezTo>
                    <a:pt x="7" y="20"/>
                    <a:pt x="0" y="23"/>
                    <a:pt x="1" y="25"/>
                  </a:cubicBezTo>
                  <a:cubicBezTo>
                    <a:pt x="2" y="26"/>
                    <a:pt x="2" y="29"/>
                    <a:pt x="3" y="30"/>
                  </a:cubicBezTo>
                  <a:cubicBezTo>
                    <a:pt x="4" y="31"/>
                    <a:pt x="8" y="31"/>
                    <a:pt x="9" y="31"/>
                  </a:cubicBezTo>
                  <a:cubicBezTo>
                    <a:pt x="12" y="32"/>
                    <a:pt x="15" y="34"/>
                    <a:pt x="18" y="36"/>
                  </a:cubicBezTo>
                  <a:cubicBezTo>
                    <a:pt x="22" y="39"/>
                    <a:pt x="25" y="42"/>
                    <a:pt x="29" y="45"/>
                  </a:cubicBezTo>
                  <a:cubicBezTo>
                    <a:pt x="32" y="47"/>
                    <a:pt x="35" y="47"/>
                    <a:pt x="38" y="47"/>
                  </a:cubicBezTo>
                  <a:cubicBezTo>
                    <a:pt x="41" y="47"/>
                    <a:pt x="41" y="44"/>
                    <a:pt x="43" y="42"/>
                  </a:cubicBezTo>
                  <a:cubicBezTo>
                    <a:pt x="45" y="40"/>
                    <a:pt x="49" y="44"/>
                    <a:pt x="50" y="43"/>
                  </a:cubicBezTo>
                  <a:cubicBezTo>
                    <a:pt x="49" y="42"/>
                    <a:pt x="48" y="41"/>
                    <a:pt x="47" y="39"/>
                  </a:cubicBezTo>
                  <a:cubicBezTo>
                    <a:pt x="47" y="38"/>
                    <a:pt x="48" y="37"/>
                    <a:pt x="47" y="36"/>
                  </a:cubicBezTo>
                  <a:cubicBezTo>
                    <a:pt x="46" y="35"/>
                    <a:pt x="48" y="37"/>
                    <a:pt x="47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4" name="Freeform 683">
              <a:extLst>
                <a:ext uri="{FF2B5EF4-FFF2-40B4-BE49-F238E27FC236}">
                  <a16:creationId xmlns:a16="http://schemas.microsoft.com/office/drawing/2014/main" id="{76267574-514A-E048-878F-142AD848E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2168" y="6946541"/>
              <a:ext cx="885351" cy="337667"/>
            </a:xfrm>
            <a:custGeom>
              <a:avLst/>
              <a:gdLst>
                <a:gd name="T0" fmla="*/ 52 w 95"/>
                <a:gd name="T1" fmla="*/ 36 h 36"/>
                <a:gd name="T2" fmla="*/ 54 w 95"/>
                <a:gd name="T3" fmla="*/ 33 h 36"/>
                <a:gd name="T4" fmla="*/ 55 w 95"/>
                <a:gd name="T5" fmla="*/ 31 h 36"/>
                <a:gd name="T6" fmla="*/ 60 w 95"/>
                <a:gd name="T7" fmla="*/ 31 h 36"/>
                <a:gd name="T8" fmla="*/ 64 w 95"/>
                <a:gd name="T9" fmla="*/ 31 h 36"/>
                <a:gd name="T10" fmla="*/ 75 w 95"/>
                <a:gd name="T11" fmla="*/ 29 h 36"/>
                <a:gd name="T12" fmla="*/ 85 w 95"/>
                <a:gd name="T13" fmla="*/ 28 h 36"/>
                <a:gd name="T14" fmla="*/ 90 w 95"/>
                <a:gd name="T15" fmla="*/ 28 h 36"/>
                <a:gd name="T16" fmla="*/ 92 w 95"/>
                <a:gd name="T17" fmla="*/ 30 h 36"/>
                <a:gd name="T18" fmla="*/ 94 w 95"/>
                <a:gd name="T19" fmla="*/ 28 h 36"/>
                <a:gd name="T20" fmla="*/ 92 w 95"/>
                <a:gd name="T21" fmla="*/ 24 h 36"/>
                <a:gd name="T22" fmla="*/ 92 w 95"/>
                <a:gd name="T23" fmla="*/ 22 h 36"/>
                <a:gd name="T24" fmla="*/ 91 w 95"/>
                <a:gd name="T25" fmla="*/ 17 h 36"/>
                <a:gd name="T26" fmla="*/ 93 w 95"/>
                <a:gd name="T27" fmla="*/ 14 h 36"/>
                <a:gd name="T28" fmla="*/ 89 w 95"/>
                <a:gd name="T29" fmla="*/ 8 h 36"/>
                <a:gd name="T30" fmla="*/ 83 w 95"/>
                <a:gd name="T31" fmla="*/ 3 h 36"/>
                <a:gd name="T32" fmla="*/ 80 w 95"/>
                <a:gd name="T33" fmla="*/ 3 h 36"/>
                <a:gd name="T34" fmla="*/ 78 w 95"/>
                <a:gd name="T35" fmla="*/ 3 h 36"/>
                <a:gd name="T36" fmla="*/ 73 w 95"/>
                <a:gd name="T37" fmla="*/ 6 h 36"/>
                <a:gd name="T38" fmla="*/ 63 w 95"/>
                <a:gd name="T39" fmla="*/ 6 h 36"/>
                <a:gd name="T40" fmla="*/ 58 w 95"/>
                <a:gd name="T41" fmla="*/ 6 h 36"/>
                <a:gd name="T42" fmla="*/ 54 w 95"/>
                <a:gd name="T43" fmla="*/ 4 h 36"/>
                <a:gd name="T44" fmla="*/ 50 w 95"/>
                <a:gd name="T45" fmla="*/ 2 h 36"/>
                <a:gd name="T46" fmla="*/ 46 w 95"/>
                <a:gd name="T47" fmla="*/ 0 h 36"/>
                <a:gd name="T48" fmla="*/ 37 w 95"/>
                <a:gd name="T49" fmla="*/ 0 h 36"/>
                <a:gd name="T50" fmla="*/ 29 w 95"/>
                <a:gd name="T51" fmla="*/ 4 h 36"/>
                <a:gd name="T52" fmla="*/ 18 w 95"/>
                <a:gd name="T53" fmla="*/ 5 h 36"/>
                <a:gd name="T54" fmla="*/ 16 w 95"/>
                <a:gd name="T55" fmla="*/ 6 h 36"/>
                <a:gd name="T56" fmla="*/ 18 w 95"/>
                <a:gd name="T57" fmla="*/ 7 h 36"/>
                <a:gd name="T58" fmla="*/ 15 w 95"/>
                <a:gd name="T59" fmla="*/ 8 h 36"/>
                <a:gd name="T60" fmla="*/ 13 w 95"/>
                <a:gd name="T61" fmla="*/ 9 h 36"/>
                <a:gd name="T62" fmla="*/ 4 w 95"/>
                <a:gd name="T63" fmla="*/ 9 h 36"/>
                <a:gd name="T64" fmla="*/ 3 w 95"/>
                <a:gd name="T65" fmla="*/ 11 h 36"/>
                <a:gd name="T66" fmla="*/ 3 w 95"/>
                <a:gd name="T67" fmla="*/ 15 h 36"/>
                <a:gd name="T68" fmla="*/ 5 w 95"/>
                <a:gd name="T69" fmla="*/ 14 h 36"/>
                <a:gd name="T70" fmla="*/ 3 w 95"/>
                <a:gd name="T71" fmla="*/ 17 h 36"/>
                <a:gd name="T72" fmla="*/ 5 w 95"/>
                <a:gd name="T73" fmla="*/ 17 h 36"/>
                <a:gd name="T74" fmla="*/ 5 w 95"/>
                <a:gd name="T75" fmla="*/ 19 h 36"/>
                <a:gd name="T76" fmla="*/ 3 w 95"/>
                <a:gd name="T77" fmla="*/ 20 h 36"/>
                <a:gd name="T78" fmla="*/ 4 w 95"/>
                <a:gd name="T79" fmla="*/ 22 h 36"/>
                <a:gd name="T80" fmla="*/ 4 w 95"/>
                <a:gd name="T81" fmla="*/ 25 h 36"/>
                <a:gd name="T82" fmla="*/ 8 w 95"/>
                <a:gd name="T83" fmla="*/ 27 h 36"/>
                <a:gd name="T84" fmla="*/ 7 w 95"/>
                <a:gd name="T85" fmla="*/ 30 h 36"/>
                <a:gd name="T86" fmla="*/ 10 w 95"/>
                <a:gd name="T87" fmla="*/ 30 h 36"/>
                <a:gd name="T88" fmla="*/ 8 w 95"/>
                <a:gd name="T89" fmla="*/ 31 h 36"/>
                <a:gd name="T90" fmla="*/ 10 w 95"/>
                <a:gd name="T91" fmla="*/ 31 h 36"/>
                <a:gd name="T92" fmla="*/ 9 w 95"/>
                <a:gd name="T93" fmla="*/ 34 h 36"/>
                <a:gd name="T94" fmla="*/ 11 w 95"/>
                <a:gd name="T95" fmla="*/ 35 h 36"/>
                <a:gd name="T96" fmla="*/ 12 w 95"/>
                <a:gd name="T97" fmla="*/ 31 h 36"/>
                <a:gd name="T98" fmla="*/ 16 w 95"/>
                <a:gd name="T99" fmla="*/ 32 h 36"/>
                <a:gd name="T100" fmla="*/ 22 w 95"/>
                <a:gd name="T101" fmla="*/ 33 h 36"/>
                <a:gd name="T102" fmla="*/ 27 w 95"/>
                <a:gd name="T103" fmla="*/ 31 h 36"/>
                <a:gd name="T104" fmla="*/ 35 w 95"/>
                <a:gd name="T105" fmla="*/ 35 h 36"/>
                <a:gd name="T106" fmla="*/ 42 w 95"/>
                <a:gd name="T107" fmla="*/ 32 h 36"/>
                <a:gd name="T108" fmla="*/ 44 w 95"/>
                <a:gd name="T109" fmla="*/ 30 h 36"/>
                <a:gd name="T110" fmla="*/ 48 w 95"/>
                <a:gd name="T111" fmla="*/ 31 h 36"/>
                <a:gd name="T112" fmla="*/ 50 w 95"/>
                <a:gd name="T113" fmla="*/ 33 h 36"/>
                <a:gd name="T114" fmla="*/ 50 w 95"/>
                <a:gd name="T115" fmla="*/ 35 h 36"/>
                <a:gd name="T116" fmla="*/ 52 w 95"/>
                <a:gd name="T117" fmla="*/ 36 h 36"/>
                <a:gd name="T118" fmla="*/ 52 w 95"/>
                <a:gd name="T1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" h="36">
                  <a:moveTo>
                    <a:pt x="52" y="36"/>
                  </a:moveTo>
                  <a:cubicBezTo>
                    <a:pt x="53" y="35"/>
                    <a:pt x="54" y="33"/>
                    <a:pt x="54" y="33"/>
                  </a:cubicBezTo>
                  <a:cubicBezTo>
                    <a:pt x="53" y="31"/>
                    <a:pt x="54" y="30"/>
                    <a:pt x="55" y="31"/>
                  </a:cubicBezTo>
                  <a:cubicBezTo>
                    <a:pt x="57" y="32"/>
                    <a:pt x="58" y="31"/>
                    <a:pt x="60" y="31"/>
                  </a:cubicBezTo>
                  <a:cubicBezTo>
                    <a:pt x="62" y="30"/>
                    <a:pt x="62" y="30"/>
                    <a:pt x="64" y="31"/>
                  </a:cubicBezTo>
                  <a:cubicBezTo>
                    <a:pt x="68" y="31"/>
                    <a:pt x="71" y="29"/>
                    <a:pt x="75" y="29"/>
                  </a:cubicBezTo>
                  <a:cubicBezTo>
                    <a:pt x="78" y="29"/>
                    <a:pt x="82" y="29"/>
                    <a:pt x="85" y="28"/>
                  </a:cubicBezTo>
                  <a:cubicBezTo>
                    <a:pt x="87" y="27"/>
                    <a:pt x="87" y="29"/>
                    <a:pt x="90" y="28"/>
                  </a:cubicBezTo>
                  <a:cubicBezTo>
                    <a:pt x="92" y="27"/>
                    <a:pt x="91" y="29"/>
                    <a:pt x="92" y="30"/>
                  </a:cubicBezTo>
                  <a:cubicBezTo>
                    <a:pt x="93" y="31"/>
                    <a:pt x="95" y="29"/>
                    <a:pt x="94" y="28"/>
                  </a:cubicBezTo>
                  <a:cubicBezTo>
                    <a:pt x="93" y="27"/>
                    <a:pt x="95" y="25"/>
                    <a:pt x="92" y="24"/>
                  </a:cubicBezTo>
                  <a:cubicBezTo>
                    <a:pt x="91" y="23"/>
                    <a:pt x="93" y="23"/>
                    <a:pt x="92" y="22"/>
                  </a:cubicBezTo>
                  <a:cubicBezTo>
                    <a:pt x="92" y="20"/>
                    <a:pt x="91" y="19"/>
                    <a:pt x="91" y="17"/>
                  </a:cubicBezTo>
                  <a:cubicBezTo>
                    <a:pt x="91" y="16"/>
                    <a:pt x="93" y="14"/>
                    <a:pt x="93" y="14"/>
                  </a:cubicBezTo>
                  <a:cubicBezTo>
                    <a:pt x="92" y="12"/>
                    <a:pt x="90" y="11"/>
                    <a:pt x="89" y="8"/>
                  </a:cubicBezTo>
                  <a:cubicBezTo>
                    <a:pt x="87" y="5"/>
                    <a:pt x="87" y="4"/>
                    <a:pt x="83" y="3"/>
                  </a:cubicBezTo>
                  <a:cubicBezTo>
                    <a:pt x="82" y="3"/>
                    <a:pt x="81" y="3"/>
                    <a:pt x="80" y="3"/>
                  </a:cubicBezTo>
                  <a:cubicBezTo>
                    <a:pt x="78" y="2"/>
                    <a:pt x="79" y="3"/>
                    <a:pt x="78" y="3"/>
                  </a:cubicBezTo>
                  <a:cubicBezTo>
                    <a:pt x="76" y="5"/>
                    <a:pt x="74" y="5"/>
                    <a:pt x="73" y="6"/>
                  </a:cubicBezTo>
                  <a:cubicBezTo>
                    <a:pt x="70" y="7"/>
                    <a:pt x="66" y="6"/>
                    <a:pt x="63" y="6"/>
                  </a:cubicBezTo>
                  <a:cubicBezTo>
                    <a:pt x="61" y="6"/>
                    <a:pt x="59" y="6"/>
                    <a:pt x="58" y="6"/>
                  </a:cubicBezTo>
                  <a:cubicBezTo>
                    <a:pt x="56" y="5"/>
                    <a:pt x="56" y="4"/>
                    <a:pt x="54" y="4"/>
                  </a:cubicBezTo>
                  <a:cubicBezTo>
                    <a:pt x="52" y="4"/>
                    <a:pt x="51" y="3"/>
                    <a:pt x="50" y="2"/>
                  </a:cubicBezTo>
                  <a:cubicBezTo>
                    <a:pt x="49" y="2"/>
                    <a:pt x="45" y="0"/>
                    <a:pt x="46" y="0"/>
                  </a:cubicBezTo>
                  <a:cubicBezTo>
                    <a:pt x="44" y="1"/>
                    <a:pt x="39" y="0"/>
                    <a:pt x="37" y="0"/>
                  </a:cubicBezTo>
                  <a:cubicBezTo>
                    <a:pt x="34" y="0"/>
                    <a:pt x="31" y="3"/>
                    <a:pt x="29" y="4"/>
                  </a:cubicBezTo>
                  <a:cubicBezTo>
                    <a:pt x="26" y="6"/>
                    <a:pt x="21" y="4"/>
                    <a:pt x="18" y="5"/>
                  </a:cubicBezTo>
                  <a:cubicBezTo>
                    <a:pt x="17" y="5"/>
                    <a:pt x="16" y="5"/>
                    <a:pt x="16" y="6"/>
                  </a:cubicBezTo>
                  <a:cubicBezTo>
                    <a:pt x="16" y="6"/>
                    <a:pt x="18" y="6"/>
                    <a:pt x="18" y="7"/>
                  </a:cubicBezTo>
                  <a:cubicBezTo>
                    <a:pt x="18" y="7"/>
                    <a:pt x="15" y="7"/>
                    <a:pt x="15" y="8"/>
                  </a:cubicBezTo>
                  <a:cubicBezTo>
                    <a:pt x="15" y="9"/>
                    <a:pt x="15" y="9"/>
                    <a:pt x="13" y="9"/>
                  </a:cubicBezTo>
                  <a:cubicBezTo>
                    <a:pt x="10" y="9"/>
                    <a:pt x="7" y="9"/>
                    <a:pt x="4" y="9"/>
                  </a:cubicBezTo>
                  <a:cubicBezTo>
                    <a:pt x="2" y="9"/>
                    <a:pt x="3" y="10"/>
                    <a:pt x="3" y="11"/>
                  </a:cubicBezTo>
                  <a:cubicBezTo>
                    <a:pt x="2" y="13"/>
                    <a:pt x="0" y="14"/>
                    <a:pt x="3" y="15"/>
                  </a:cubicBezTo>
                  <a:cubicBezTo>
                    <a:pt x="3" y="15"/>
                    <a:pt x="5" y="14"/>
                    <a:pt x="5" y="14"/>
                  </a:cubicBezTo>
                  <a:cubicBezTo>
                    <a:pt x="5" y="15"/>
                    <a:pt x="3" y="17"/>
                    <a:pt x="3" y="17"/>
                  </a:cubicBezTo>
                  <a:cubicBezTo>
                    <a:pt x="4" y="18"/>
                    <a:pt x="4" y="17"/>
                    <a:pt x="5" y="17"/>
                  </a:cubicBezTo>
                  <a:cubicBezTo>
                    <a:pt x="5" y="17"/>
                    <a:pt x="5" y="19"/>
                    <a:pt x="5" y="19"/>
                  </a:cubicBezTo>
                  <a:cubicBezTo>
                    <a:pt x="7" y="22"/>
                    <a:pt x="4" y="20"/>
                    <a:pt x="3" y="20"/>
                  </a:cubicBezTo>
                  <a:cubicBezTo>
                    <a:pt x="3" y="20"/>
                    <a:pt x="2" y="23"/>
                    <a:pt x="4" y="22"/>
                  </a:cubicBezTo>
                  <a:cubicBezTo>
                    <a:pt x="6" y="22"/>
                    <a:pt x="4" y="24"/>
                    <a:pt x="4" y="25"/>
                  </a:cubicBezTo>
                  <a:cubicBezTo>
                    <a:pt x="4" y="26"/>
                    <a:pt x="7" y="26"/>
                    <a:pt x="8" y="27"/>
                  </a:cubicBezTo>
                  <a:cubicBezTo>
                    <a:pt x="9" y="28"/>
                    <a:pt x="7" y="30"/>
                    <a:pt x="7" y="30"/>
                  </a:cubicBezTo>
                  <a:cubicBezTo>
                    <a:pt x="8" y="30"/>
                    <a:pt x="9" y="28"/>
                    <a:pt x="10" y="30"/>
                  </a:cubicBezTo>
                  <a:cubicBezTo>
                    <a:pt x="10" y="31"/>
                    <a:pt x="8" y="31"/>
                    <a:pt x="8" y="31"/>
                  </a:cubicBezTo>
                  <a:cubicBezTo>
                    <a:pt x="8" y="31"/>
                    <a:pt x="10" y="31"/>
                    <a:pt x="10" y="31"/>
                  </a:cubicBezTo>
                  <a:cubicBezTo>
                    <a:pt x="11" y="32"/>
                    <a:pt x="10" y="33"/>
                    <a:pt x="9" y="34"/>
                  </a:cubicBezTo>
                  <a:cubicBezTo>
                    <a:pt x="9" y="35"/>
                    <a:pt x="11" y="36"/>
                    <a:pt x="11" y="35"/>
                  </a:cubicBezTo>
                  <a:cubicBezTo>
                    <a:pt x="12" y="34"/>
                    <a:pt x="11" y="32"/>
                    <a:pt x="12" y="31"/>
                  </a:cubicBezTo>
                  <a:cubicBezTo>
                    <a:pt x="13" y="30"/>
                    <a:pt x="15" y="32"/>
                    <a:pt x="16" y="32"/>
                  </a:cubicBezTo>
                  <a:cubicBezTo>
                    <a:pt x="18" y="33"/>
                    <a:pt x="20" y="35"/>
                    <a:pt x="22" y="33"/>
                  </a:cubicBezTo>
                  <a:cubicBezTo>
                    <a:pt x="25" y="32"/>
                    <a:pt x="23" y="29"/>
                    <a:pt x="27" y="31"/>
                  </a:cubicBezTo>
                  <a:cubicBezTo>
                    <a:pt x="29" y="33"/>
                    <a:pt x="32" y="35"/>
                    <a:pt x="35" y="35"/>
                  </a:cubicBezTo>
                  <a:cubicBezTo>
                    <a:pt x="37" y="34"/>
                    <a:pt x="40" y="33"/>
                    <a:pt x="42" y="32"/>
                  </a:cubicBezTo>
                  <a:cubicBezTo>
                    <a:pt x="43" y="31"/>
                    <a:pt x="43" y="30"/>
                    <a:pt x="44" y="30"/>
                  </a:cubicBezTo>
                  <a:cubicBezTo>
                    <a:pt x="46" y="31"/>
                    <a:pt x="47" y="32"/>
                    <a:pt x="48" y="31"/>
                  </a:cubicBezTo>
                  <a:cubicBezTo>
                    <a:pt x="51" y="30"/>
                    <a:pt x="51" y="31"/>
                    <a:pt x="50" y="33"/>
                  </a:cubicBezTo>
                  <a:cubicBezTo>
                    <a:pt x="50" y="34"/>
                    <a:pt x="52" y="34"/>
                    <a:pt x="50" y="35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3" y="35"/>
                    <a:pt x="51" y="36"/>
                    <a:pt x="52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5" name="Freeform 684">
              <a:extLst>
                <a:ext uri="{FF2B5EF4-FFF2-40B4-BE49-F238E27FC236}">
                  <a16:creationId xmlns:a16="http://schemas.microsoft.com/office/drawing/2014/main" id="{886A9568-8787-424D-8B5B-AB1D6A12C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3442" y="7481712"/>
              <a:ext cx="980892" cy="786831"/>
            </a:xfrm>
            <a:custGeom>
              <a:avLst/>
              <a:gdLst>
                <a:gd name="T0" fmla="*/ 65 w 105"/>
                <a:gd name="T1" fmla="*/ 20 h 84"/>
                <a:gd name="T2" fmla="*/ 61 w 105"/>
                <a:gd name="T3" fmla="*/ 17 h 84"/>
                <a:gd name="T4" fmla="*/ 52 w 105"/>
                <a:gd name="T5" fmla="*/ 17 h 84"/>
                <a:gd name="T6" fmla="*/ 48 w 105"/>
                <a:gd name="T7" fmla="*/ 15 h 84"/>
                <a:gd name="T8" fmla="*/ 40 w 105"/>
                <a:gd name="T9" fmla="*/ 8 h 84"/>
                <a:gd name="T10" fmla="*/ 27 w 105"/>
                <a:gd name="T11" fmla="*/ 1 h 84"/>
                <a:gd name="T12" fmla="*/ 21 w 105"/>
                <a:gd name="T13" fmla="*/ 1 h 84"/>
                <a:gd name="T14" fmla="*/ 13 w 105"/>
                <a:gd name="T15" fmla="*/ 3 h 84"/>
                <a:gd name="T16" fmla="*/ 17 w 105"/>
                <a:gd name="T17" fmla="*/ 9 h 84"/>
                <a:gd name="T18" fmla="*/ 13 w 105"/>
                <a:gd name="T19" fmla="*/ 12 h 84"/>
                <a:gd name="T20" fmla="*/ 10 w 105"/>
                <a:gd name="T21" fmla="*/ 12 h 84"/>
                <a:gd name="T22" fmla="*/ 9 w 105"/>
                <a:gd name="T23" fmla="*/ 14 h 84"/>
                <a:gd name="T24" fmla="*/ 2 w 105"/>
                <a:gd name="T25" fmla="*/ 14 h 84"/>
                <a:gd name="T26" fmla="*/ 1 w 105"/>
                <a:gd name="T27" fmla="*/ 19 h 84"/>
                <a:gd name="T28" fmla="*/ 3 w 105"/>
                <a:gd name="T29" fmla="*/ 22 h 84"/>
                <a:gd name="T30" fmla="*/ 8 w 105"/>
                <a:gd name="T31" fmla="*/ 31 h 84"/>
                <a:gd name="T32" fmla="*/ 12 w 105"/>
                <a:gd name="T33" fmla="*/ 38 h 84"/>
                <a:gd name="T34" fmla="*/ 15 w 105"/>
                <a:gd name="T35" fmla="*/ 42 h 84"/>
                <a:gd name="T36" fmla="*/ 20 w 105"/>
                <a:gd name="T37" fmla="*/ 46 h 84"/>
                <a:gd name="T38" fmla="*/ 22 w 105"/>
                <a:gd name="T39" fmla="*/ 53 h 84"/>
                <a:gd name="T40" fmla="*/ 23 w 105"/>
                <a:gd name="T41" fmla="*/ 59 h 84"/>
                <a:gd name="T42" fmla="*/ 31 w 105"/>
                <a:gd name="T43" fmla="*/ 67 h 84"/>
                <a:gd name="T44" fmla="*/ 36 w 105"/>
                <a:gd name="T45" fmla="*/ 76 h 84"/>
                <a:gd name="T46" fmla="*/ 40 w 105"/>
                <a:gd name="T47" fmla="*/ 81 h 84"/>
                <a:gd name="T48" fmla="*/ 41 w 105"/>
                <a:gd name="T49" fmla="*/ 84 h 84"/>
                <a:gd name="T50" fmla="*/ 43 w 105"/>
                <a:gd name="T51" fmla="*/ 81 h 84"/>
                <a:gd name="T52" fmla="*/ 50 w 105"/>
                <a:gd name="T53" fmla="*/ 79 h 84"/>
                <a:gd name="T54" fmla="*/ 60 w 105"/>
                <a:gd name="T55" fmla="*/ 80 h 84"/>
                <a:gd name="T56" fmla="*/ 66 w 105"/>
                <a:gd name="T57" fmla="*/ 77 h 84"/>
                <a:gd name="T58" fmla="*/ 76 w 105"/>
                <a:gd name="T59" fmla="*/ 72 h 84"/>
                <a:gd name="T60" fmla="*/ 94 w 105"/>
                <a:gd name="T61" fmla="*/ 68 h 84"/>
                <a:gd name="T62" fmla="*/ 102 w 105"/>
                <a:gd name="T63" fmla="*/ 66 h 84"/>
                <a:gd name="T64" fmla="*/ 104 w 105"/>
                <a:gd name="T65" fmla="*/ 61 h 84"/>
                <a:gd name="T66" fmla="*/ 105 w 105"/>
                <a:gd name="T67" fmla="*/ 56 h 84"/>
                <a:gd name="T68" fmla="*/ 103 w 105"/>
                <a:gd name="T69" fmla="*/ 51 h 84"/>
                <a:gd name="T70" fmla="*/ 93 w 105"/>
                <a:gd name="T71" fmla="*/ 50 h 84"/>
                <a:gd name="T72" fmla="*/ 88 w 105"/>
                <a:gd name="T73" fmla="*/ 47 h 84"/>
                <a:gd name="T74" fmla="*/ 81 w 105"/>
                <a:gd name="T75" fmla="*/ 39 h 84"/>
                <a:gd name="T76" fmla="*/ 77 w 105"/>
                <a:gd name="T77" fmla="*/ 34 h 84"/>
                <a:gd name="T78" fmla="*/ 77 w 105"/>
                <a:gd name="T79" fmla="*/ 29 h 84"/>
                <a:gd name="T80" fmla="*/ 74 w 105"/>
                <a:gd name="T81" fmla="*/ 27 h 84"/>
                <a:gd name="T82" fmla="*/ 70 w 105"/>
                <a:gd name="T83" fmla="*/ 22 h 84"/>
                <a:gd name="T84" fmla="*/ 65 w 105"/>
                <a:gd name="T85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84">
                  <a:moveTo>
                    <a:pt x="65" y="20"/>
                  </a:moveTo>
                  <a:cubicBezTo>
                    <a:pt x="64" y="17"/>
                    <a:pt x="64" y="17"/>
                    <a:pt x="61" y="17"/>
                  </a:cubicBezTo>
                  <a:cubicBezTo>
                    <a:pt x="58" y="17"/>
                    <a:pt x="55" y="17"/>
                    <a:pt x="52" y="17"/>
                  </a:cubicBezTo>
                  <a:cubicBezTo>
                    <a:pt x="50" y="17"/>
                    <a:pt x="49" y="15"/>
                    <a:pt x="48" y="15"/>
                  </a:cubicBezTo>
                  <a:cubicBezTo>
                    <a:pt x="45" y="12"/>
                    <a:pt x="42" y="10"/>
                    <a:pt x="40" y="8"/>
                  </a:cubicBezTo>
                  <a:cubicBezTo>
                    <a:pt x="36" y="5"/>
                    <a:pt x="32" y="2"/>
                    <a:pt x="27" y="1"/>
                  </a:cubicBezTo>
                  <a:cubicBezTo>
                    <a:pt x="25" y="0"/>
                    <a:pt x="24" y="0"/>
                    <a:pt x="21" y="1"/>
                  </a:cubicBezTo>
                  <a:cubicBezTo>
                    <a:pt x="19" y="1"/>
                    <a:pt x="16" y="2"/>
                    <a:pt x="13" y="3"/>
                  </a:cubicBezTo>
                  <a:cubicBezTo>
                    <a:pt x="14" y="5"/>
                    <a:pt x="17" y="7"/>
                    <a:pt x="17" y="9"/>
                  </a:cubicBezTo>
                  <a:cubicBezTo>
                    <a:pt x="17" y="11"/>
                    <a:pt x="14" y="12"/>
                    <a:pt x="13" y="12"/>
                  </a:cubicBezTo>
                  <a:cubicBezTo>
                    <a:pt x="12" y="13"/>
                    <a:pt x="11" y="12"/>
                    <a:pt x="10" y="12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7" y="17"/>
                    <a:pt x="3" y="15"/>
                    <a:pt x="2" y="14"/>
                  </a:cubicBezTo>
                  <a:cubicBezTo>
                    <a:pt x="1" y="16"/>
                    <a:pt x="1" y="17"/>
                    <a:pt x="1" y="19"/>
                  </a:cubicBezTo>
                  <a:cubicBezTo>
                    <a:pt x="0" y="22"/>
                    <a:pt x="1" y="21"/>
                    <a:pt x="3" y="22"/>
                  </a:cubicBezTo>
                  <a:cubicBezTo>
                    <a:pt x="5" y="24"/>
                    <a:pt x="7" y="28"/>
                    <a:pt x="8" y="31"/>
                  </a:cubicBezTo>
                  <a:cubicBezTo>
                    <a:pt x="10" y="33"/>
                    <a:pt x="11" y="35"/>
                    <a:pt x="12" y="38"/>
                  </a:cubicBezTo>
                  <a:cubicBezTo>
                    <a:pt x="13" y="40"/>
                    <a:pt x="14" y="41"/>
                    <a:pt x="15" y="42"/>
                  </a:cubicBezTo>
                  <a:cubicBezTo>
                    <a:pt x="17" y="44"/>
                    <a:pt x="19" y="44"/>
                    <a:pt x="20" y="46"/>
                  </a:cubicBezTo>
                  <a:cubicBezTo>
                    <a:pt x="21" y="48"/>
                    <a:pt x="22" y="50"/>
                    <a:pt x="22" y="53"/>
                  </a:cubicBezTo>
                  <a:cubicBezTo>
                    <a:pt x="23" y="55"/>
                    <a:pt x="22" y="57"/>
                    <a:pt x="23" y="59"/>
                  </a:cubicBezTo>
                  <a:cubicBezTo>
                    <a:pt x="25" y="63"/>
                    <a:pt x="29" y="64"/>
                    <a:pt x="31" y="67"/>
                  </a:cubicBezTo>
                  <a:cubicBezTo>
                    <a:pt x="33" y="70"/>
                    <a:pt x="34" y="74"/>
                    <a:pt x="36" y="76"/>
                  </a:cubicBezTo>
                  <a:cubicBezTo>
                    <a:pt x="37" y="78"/>
                    <a:pt x="39" y="80"/>
                    <a:pt x="40" y="81"/>
                  </a:cubicBezTo>
                  <a:cubicBezTo>
                    <a:pt x="40" y="82"/>
                    <a:pt x="40" y="84"/>
                    <a:pt x="41" y="84"/>
                  </a:cubicBezTo>
                  <a:cubicBezTo>
                    <a:pt x="43" y="84"/>
                    <a:pt x="42" y="82"/>
                    <a:pt x="43" y="81"/>
                  </a:cubicBezTo>
                  <a:cubicBezTo>
                    <a:pt x="43" y="78"/>
                    <a:pt x="48" y="79"/>
                    <a:pt x="50" y="79"/>
                  </a:cubicBezTo>
                  <a:cubicBezTo>
                    <a:pt x="53" y="79"/>
                    <a:pt x="58" y="78"/>
                    <a:pt x="60" y="80"/>
                  </a:cubicBezTo>
                  <a:cubicBezTo>
                    <a:pt x="63" y="81"/>
                    <a:pt x="64" y="79"/>
                    <a:pt x="66" y="77"/>
                  </a:cubicBezTo>
                  <a:cubicBezTo>
                    <a:pt x="69" y="73"/>
                    <a:pt x="72" y="73"/>
                    <a:pt x="76" y="72"/>
                  </a:cubicBezTo>
                  <a:cubicBezTo>
                    <a:pt x="82" y="72"/>
                    <a:pt x="88" y="70"/>
                    <a:pt x="94" y="68"/>
                  </a:cubicBezTo>
                  <a:cubicBezTo>
                    <a:pt x="96" y="67"/>
                    <a:pt x="99" y="66"/>
                    <a:pt x="102" y="66"/>
                  </a:cubicBezTo>
                  <a:cubicBezTo>
                    <a:pt x="103" y="65"/>
                    <a:pt x="103" y="63"/>
                    <a:pt x="104" y="61"/>
                  </a:cubicBezTo>
                  <a:cubicBezTo>
                    <a:pt x="104" y="60"/>
                    <a:pt x="105" y="58"/>
                    <a:pt x="105" y="56"/>
                  </a:cubicBezTo>
                  <a:cubicBezTo>
                    <a:pt x="105" y="55"/>
                    <a:pt x="104" y="52"/>
                    <a:pt x="103" y="51"/>
                  </a:cubicBezTo>
                  <a:cubicBezTo>
                    <a:pt x="100" y="51"/>
                    <a:pt x="96" y="51"/>
                    <a:pt x="93" y="50"/>
                  </a:cubicBezTo>
                  <a:cubicBezTo>
                    <a:pt x="90" y="50"/>
                    <a:pt x="90" y="49"/>
                    <a:pt x="88" y="47"/>
                  </a:cubicBezTo>
                  <a:cubicBezTo>
                    <a:pt x="86" y="43"/>
                    <a:pt x="83" y="42"/>
                    <a:pt x="81" y="39"/>
                  </a:cubicBezTo>
                  <a:cubicBezTo>
                    <a:pt x="80" y="39"/>
                    <a:pt x="78" y="35"/>
                    <a:pt x="77" y="34"/>
                  </a:cubicBezTo>
                  <a:cubicBezTo>
                    <a:pt x="76" y="32"/>
                    <a:pt x="81" y="31"/>
                    <a:pt x="77" y="29"/>
                  </a:cubicBezTo>
                  <a:cubicBezTo>
                    <a:pt x="76" y="29"/>
                    <a:pt x="75" y="27"/>
                    <a:pt x="74" y="27"/>
                  </a:cubicBezTo>
                  <a:cubicBezTo>
                    <a:pt x="72" y="27"/>
                    <a:pt x="71" y="24"/>
                    <a:pt x="70" y="22"/>
                  </a:cubicBezTo>
                  <a:cubicBezTo>
                    <a:pt x="69" y="19"/>
                    <a:pt x="69" y="20"/>
                    <a:pt x="6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6" name="Freeform 685">
              <a:extLst>
                <a:ext uri="{FF2B5EF4-FFF2-40B4-BE49-F238E27FC236}">
                  <a16:creationId xmlns:a16="http://schemas.microsoft.com/office/drawing/2014/main" id="{AE10174D-BD12-2547-BD0A-4C23E95CF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24369"/>
              <a:ext cx="194268" cy="207060"/>
            </a:xfrm>
            <a:custGeom>
              <a:avLst/>
              <a:gdLst>
                <a:gd name="T0" fmla="*/ 5 w 21"/>
                <a:gd name="T1" fmla="*/ 22 h 22"/>
                <a:gd name="T2" fmla="*/ 8 w 21"/>
                <a:gd name="T3" fmla="*/ 19 h 22"/>
                <a:gd name="T4" fmla="*/ 12 w 21"/>
                <a:gd name="T5" fmla="*/ 18 h 22"/>
                <a:gd name="T6" fmla="*/ 15 w 21"/>
                <a:gd name="T7" fmla="*/ 15 h 22"/>
                <a:gd name="T8" fmla="*/ 11 w 21"/>
                <a:gd name="T9" fmla="*/ 9 h 22"/>
                <a:gd name="T10" fmla="*/ 21 w 21"/>
                <a:gd name="T11" fmla="*/ 6 h 22"/>
                <a:gd name="T12" fmla="*/ 19 w 21"/>
                <a:gd name="T13" fmla="*/ 0 h 22"/>
                <a:gd name="T14" fmla="*/ 9 w 21"/>
                <a:gd name="T15" fmla="*/ 5 h 22"/>
                <a:gd name="T16" fmla="*/ 4 w 21"/>
                <a:gd name="T17" fmla="*/ 1 h 22"/>
                <a:gd name="T18" fmla="*/ 3 w 21"/>
                <a:gd name="T19" fmla="*/ 11 h 22"/>
                <a:gd name="T20" fmla="*/ 0 w 21"/>
                <a:gd name="T21" fmla="*/ 18 h 22"/>
                <a:gd name="T22" fmla="*/ 1 w 21"/>
                <a:gd name="T23" fmla="*/ 21 h 22"/>
                <a:gd name="T24" fmla="*/ 5 w 21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2">
                  <a:moveTo>
                    <a:pt x="5" y="22"/>
                  </a:moveTo>
                  <a:cubicBezTo>
                    <a:pt x="7" y="22"/>
                    <a:pt x="7" y="19"/>
                    <a:pt x="8" y="19"/>
                  </a:cubicBezTo>
                  <a:cubicBezTo>
                    <a:pt x="9" y="17"/>
                    <a:pt x="11" y="18"/>
                    <a:pt x="12" y="18"/>
                  </a:cubicBezTo>
                  <a:cubicBezTo>
                    <a:pt x="13" y="17"/>
                    <a:pt x="16" y="16"/>
                    <a:pt x="15" y="15"/>
                  </a:cubicBezTo>
                  <a:cubicBezTo>
                    <a:pt x="14" y="13"/>
                    <a:pt x="13" y="11"/>
                    <a:pt x="11" y="9"/>
                  </a:cubicBezTo>
                  <a:cubicBezTo>
                    <a:pt x="15" y="8"/>
                    <a:pt x="18" y="7"/>
                    <a:pt x="21" y="6"/>
                  </a:cubicBezTo>
                  <a:cubicBezTo>
                    <a:pt x="21" y="4"/>
                    <a:pt x="20" y="2"/>
                    <a:pt x="19" y="0"/>
                  </a:cubicBezTo>
                  <a:cubicBezTo>
                    <a:pt x="16" y="1"/>
                    <a:pt x="12" y="5"/>
                    <a:pt x="9" y="5"/>
                  </a:cubicBezTo>
                  <a:cubicBezTo>
                    <a:pt x="7" y="5"/>
                    <a:pt x="4" y="3"/>
                    <a:pt x="4" y="1"/>
                  </a:cubicBezTo>
                  <a:cubicBezTo>
                    <a:pt x="3" y="5"/>
                    <a:pt x="3" y="8"/>
                    <a:pt x="3" y="11"/>
                  </a:cubicBezTo>
                  <a:cubicBezTo>
                    <a:pt x="2" y="13"/>
                    <a:pt x="0" y="16"/>
                    <a:pt x="0" y="18"/>
                  </a:cubicBezTo>
                  <a:cubicBezTo>
                    <a:pt x="0" y="20"/>
                    <a:pt x="0" y="20"/>
                    <a:pt x="1" y="21"/>
                  </a:cubicBezTo>
                  <a:cubicBezTo>
                    <a:pt x="3" y="21"/>
                    <a:pt x="4" y="22"/>
                    <a:pt x="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7" name="Freeform 686">
              <a:extLst>
                <a:ext uri="{FF2B5EF4-FFF2-40B4-BE49-F238E27FC236}">
                  <a16:creationId xmlns:a16="http://schemas.microsoft.com/office/drawing/2014/main" id="{25FB4F5B-0EA6-2F43-856A-6DDD03248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2106" y="7351105"/>
              <a:ext cx="73250" cy="82827"/>
            </a:xfrm>
            <a:custGeom>
              <a:avLst/>
              <a:gdLst>
                <a:gd name="T0" fmla="*/ 7 w 8"/>
                <a:gd name="T1" fmla="*/ 2 h 9"/>
                <a:gd name="T2" fmla="*/ 4 w 8"/>
                <a:gd name="T3" fmla="*/ 0 h 9"/>
                <a:gd name="T4" fmla="*/ 2 w 8"/>
                <a:gd name="T5" fmla="*/ 2 h 9"/>
                <a:gd name="T6" fmla="*/ 0 w 8"/>
                <a:gd name="T7" fmla="*/ 8 h 9"/>
                <a:gd name="T8" fmla="*/ 4 w 8"/>
                <a:gd name="T9" fmla="*/ 8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2" y="8"/>
                    <a:pt x="2" y="9"/>
                    <a:pt x="4" y="8"/>
                  </a:cubicBezTo>
                  <a:cubicBezTo>
                    <a:pt x="5" y="7"/>
                    <a:pt x="8" y="4"/>
                    <a:pt x="7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8" name="Freeform 687">
              <a:extLst>
                <a:ext uri="{FF2B5EF4-FFF2-40B4-BE49-F238E27FC236}">
                  <a16:creationId xmlns:a16="http://schemas.microsoft.com/office/drawing/2014/main" id="{B0CB875D-2646-9047-80F3-A57D1BCBF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62599"/>
              <a:ext cx="28664" cy="66896"/>
            </a:xfrm>
            <a:custGeom>
              <a:avLst/>
              <a:gdLst>
                <a:gd name="T0" fmla="*/ 0 w 3"/>
                <a:gd name="T1" fmla="*/ 3 h 7"/>
                <a:gd name="T2" fmla="*/ 3 w 3"/>
                <a:gd name="T3" fmla="*/ 7 h 7"/>
                <a:gd name="T4" fmla="*/ 3 w 3"/>
                <a:gd name="T5" fmla="*/ 1 h 7"/>
                <a:gd name="T6" fmla="*/ 2 w 3"/>
                <a:gd name="T7" fmla="*/ 0 h 7"/>
                <a:gd name="T8" fmla="*/ 0 w 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cubicBezTo>
                    <a:pt x="0" y="5"/>
                    <a:pt x="1" y="6"/>
                    <a:pt x="3" y="7"/>
                  </a:cubicBezTo>
                  <a:cubicBezTo>
                    <a:pt x="3" y="5"/>
                    <a:pt x="3" y="3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0" y="0"/>
                    <a:pt x="0" y="2"/>
                    <a:pt x="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9" name="Freeform 688">
              <a:extLst>
                <a:ext uri="{FF2B5EF4-FFF2-40B4-BE49-F238E27FC236}">
                  <a16:creationId xmlns:a16="http://schemas.microsoft.com/office/drawing/2014/main" id="{ED152FA3-04ED-344E-982A-C11481A3A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54336" y="7424369"/>
              <a:ext cx="76432" cy="245289"/>
            </a:xfrm>
            <a:custGeom>
              <a:avLst/>
              <a:gdLst>
                <a:gd name="T0" fmla="*/ 4 w 8"/>
                <a:gd name="T1" fmla="*/ 17 h 26"/>
                <a:gd name="T2" fmla="*/ 6 w 8"/>
                <a:gd name="T3" fmla="*/ 13 h 26"/>
                <a:gd name="T4" fmla="*/ 5 w 8"/>
                <a:gd name="T5" fmla="*/ 10 h 26"/>
                <a:gd name="T6" fmla="*/ 7 w 8"/>
                <a:gd name="T7" fmla="*/ 4 h 26"/>
                <a:gd name="T8" fmla="*/ 6 w 8"/>
                <a:gd name="T9" fmla="*/ 0 h 26"/>
                <a:gd name="T10" fmla="*/ 2 w 8"/>
                <a:gd name="T11" fmla="*/ 7 h 26"/>
                <a:gd name="T12" fmla="*/ 0 w 8"/>
                <a:gd name="T13" fmla="*/ 11 h 26"/>
                <a:gd name="T14" fmla="*/ 1 w 8"/>
                <a:gd name="T15" fmla="*/ 16 h 26"/>
                <a:gd name="T16" fmla="*/ 2 w 8"/>
                <a:gd name="T17" fmla="*/ 26 h 26"/>
                <a:gd name="T18" fmla="*/ 2 w 8"/>
                <a:gd name="T19" fmla="*/ 25 h 26"/>
                <a:gd name="T20" fmla="*/ 4 w 8"/>
                <a:gd name="T21" fmla="*/ 17 h 26"/>
                <a:gd name="T22" fmla="*/ 4 w 8"/>
                <a:gd name="T23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6">
                  <a:moveTo>
                    <a:pt x="4" y="17"/>
                  </a:moveTo>
                  <a:cubicBezTo>
                    <a:pt x="4" y="16"/>
                    <a:pt x="5" y="15"/>
                    <a:pt x="6" y="13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4" y="3"/>
                    <a:pt x="7" y="4"/>
                  </a:cubicBezTo>
                  <a:cubicBezTo>
                    <a:pt x="8" y="1"/>
                    <a:pt x="8" y="1"/>
                    <a:pt x="6" y="0"/>
                  </a:cubicBezTo>
                  <a:cubicBezTo>
                    <a:pt x="4" y="0"/>
                    <a:pt x="3" y="5"/>
                    <a:pt x="2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2"/>
                    <a:pt x="1" y="14"/>
                    <a:pt x="1" y="16"/>
                  </a:cubicBezTo>
                  <a:cubicBezTo>
                    <a:pt x="1" y="19"/>
                    <a:pt x="2" y="22"/>
                    <a:pt x="2" y="2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3"/>
                    <a:pt x="3" y="20"/>
                    <a:pt x="4" y="17"/>
                  </a:cubicBezTo>
                  <a:cubicBezTo>
                    <a:pt x="4" y="16"/>
                    <a:pt x="4" y="18"/>
                    <a:pt x="4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0" name="Freeform 689">
              <a:extLst>
                <a:ext uri="{FF2B5EF4-FFF2-40B4-BE49-F238E27FC236}">
                  <a16:creationId xmlns:a16="http://schemas.microsoft.com/office/drawing/2014/main" id="{4C0F19BE-8027-E443-814A-C8659ABA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8220" y="7790708"/>
              <a:ext cx="47770" cy="73269"/>
            </a:xfrm>
            <a:custGeom>
              <a:avLst/>
              <a:gdLst>
                <a:gd name="T0" fmla="*/ 3 w 5"/>
                <a:gd name="T1" fmla="*/ 8 h 8"/>
                <a:gd name="T2" fmla="*/ 2 w 5"/>
                <a:gd name="T3" fmla="*/ 0 h 8"/>
                <a:gd name="T4" fmla="*/ 0 w 5"/>
                <a:gd name="T5" fmla="*/ 4 h 8"/>
                <a:gd name="T6" fmla="*/ 3 w 5"/>
                <a:gd name="T7" fmla="*/ 8 h 8"/>
                <a:gd name="T8" fmla="*/ 3 w 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3" y="8"/>
                  </a:moveTo>
                  <a:cubicBezTo>
                    <a:pt x="3" y="7"/>
                    <a:pt x="5" y="0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6"/>
                    <a:pt x="1" y="7"/>
                    <a:pt x="3" y="8"/>
                  </a:cubicBezTo>
                  <a:cubicBezTo>
                    <a:pt x="3" y="8"/>
                    <a:pt x="2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1" name="Freeform 690">
              <a:extLst>
                <a:ext uri="{FF2B5EF4-FFF2-40B4-BE49-F238E27FC236}">
                  <a16:creationId xmlns:a16="http://schemas.microsoft.com/office/drawing/2014/main" id="{3E23724E-7CA6-5F48-A07F-2587F6853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6057" y="8137935"/>
              <a:ext cx="496815" cy="315371"/>
            </a:xfrm>
            <a:custGeom>
              <a:avLst/>
              <a:gdLst>
                <a:gd name="T0" fmla="*/ 47 w 53"/>
                <a:gd name="T1" fmla="*/ 0 h 34"/>
                <a:gd name="T2" fmla="*/ 38 w 53"/>
                <a:gd name="T3" fmla="*/ 2 h 34"/>
                <a:gd name="T4" fmla="*/ 28 w 53"/>
                <a:gd name="T5" fmla="*/ 4 h 34"/>
                <a:gd name="T6" fmla="*/ 23 w 53"/>
                <a:gd name="T7" fmla="*/ 10 h 34"/>
                <a:gd name="T8" fmla="*/ 17 w 53"/>
                <a:gd name="T9" fmla="*/ 9 h 34"/>
                <a:gd name="T10" fmla="*/ 9 w 53"/>
                <a:gd name="T11" fmla="*/ 9 h 34"/>
                <a:gd name="T12" fmla="*/ 3 w 53"/>
                <a:gd name="T13" fmla="*/ 12 h 34"/>
                <a:gd name="T14" fmla="*/ 1 w 53"/>
                <a:gd name="T15" fmla="*/ 15 h 34"/>
                <a:gd name="T16" fmla="*/ 1 w 53"/>
                <a:gd name="T17" fmla="*/ 21 h 34"/>
                <a:gd name="T18" fmla="*/ 3 w 53"/>
                <a:gd name="T19" fmla="*/ 28 h 34"/>
                <a:gd name="T20" fmla="*/ 4 w 53"/>
                <a:gd name="T21" fmla="*/ 32 h 34"/>
                <a:gd name="T22" fmla="*/ 12 w 53"/>
                <a:gd name="T23" fmla="*/ 32 h 34"/>
                <a:gd name="T24" fmla="*/ 16 w 53"/>
                <a:gd name="T25" fmla="*/ 29 h 34"/>
                <a:gd name="T26" fmla="*/ 21 w 53"/>
                <a:gd name="T27" fmla="*/ 29 h 34"/>
                <a:gd name="T28" fmla="*/ 24 w 53"/>
                <a:gd name="T29" fmla="*/ 26 h 34"/>
                <a:gd name="T30" fmla="*/ 32 w 53"/>
                <a:gd name="T31" fmla="*/ 24 h 34"/>
                <a:gd name="T32" fmla="*/ 41 w 53"/>
                <a:gd name="T33" fmla="*/ 21 h 34"/>
                <a:gd name="T34" fmla="*/ 47 w 53"/>
                <a:gd name="T35" fmla="*/ 17 h 34"/>
                <a:gd name="T36" fmla="*/ 52 w 53"/>
                <a:gd name="T37" fmla="*/ 12 h 34"/>
                <a:gd name="T38" fmla="*/ 47 w 53"/>
                <a:gd name="T3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34">
                  <a:moveTo>
                    <a:pt x="47" y="0"/>
                  </a:moveTo>
                  <a:cubicBezTo>
                    <a:pt x="44" y="1"/>
                    <a:pt x="41" y="2"/>
                    <a:pt x="38" y="2"/>
                  </a:cubicBezTo>
                  <a:cubicBezTo>
                    <a:pt x="35" y="3"/>
                    <a:pt x="31" y="2"/>
                    <a:pt x="28" y="4"/>
                  </a:cubicBezTo>
                  <a:cubicBezTo>
                    <a:pt x="26" y="6"/>
                    <a:pt x="25" y="8"/>
                    <a:pt x="23" y="10"/>
                  </a:cubicBezTo>
                  <a:cubicBezTo>
                    <a:pt x="22" y="11"/>
                    <a:pt x="19" y="9"/>
                    <a:pt x="17" y="9"/>
                  </a:cubicBezTo>
                  <a:cubicBezTo>
                    <a:pt x="14" y="9"/>
                    <a:pt x="12" y="9"/>
                    <a:pt x="9" y="9"/>
                  </a:cubicBezTo>
                  <a:cubicBezTo>
                    <a:pt x="6" y="9"/>
                    <a:pt x="3" y="8"/>
                    <a:pt x="3" y="12"/>
                  </a:cubicBezTo>
                  <a:cubicBezTo>
                    <a:pt x="2" y="14"/>
                    <a:pt x="1" y="13"/>
                    <a:pt x="1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3"/>
                    <a:pt x="2" y="26"/>
                    <a:pt x="3" y="28"/>
                  </a:cubicBezTo>
                  <a:cubicBezTo>
                    <a:pt x="3" y="29"/>
                    <a:pt x="3" y="31"/>
                    <a:pt x="4" y="32"/>
                  </a:cubicBezTo>
                  <a:cubicBezTo>
                    <a:pt x="5" y="34"/>
                    <a:pt x="10" y="33"/>
                    <a:pt x="12" y="32"/>
                  </a:cubicBezTo>
                  <a:cubicBezTo>
                    <a:pt x="13" y="31"/>
                    <a:pt x="14" y="30"/>
                    <a:pt x="16" y="29"/>
                  </a:cubicBezTo>
                  <a:cubicBezTo>
                    <a:pt x="17" y="29"/>
                    <a:pt x="19" y="29"/>
                    <a:pt x="21" y="29"/>
                  </a:cubicBezTo>
                  <a:cubicBezTo>
                    <a:pt x="22" y="28"/>
                    <a:pt x="23" y="27"/>
                    <a:pt x="24" y="26"/>
                  </a:cubicBezTo>
                  <a:cubicBezTo>
                    <a:pt x="27" y="25"/>
                    <a:pt x="29" y="25"/>
                    <a:pt x="32" y="24"/>
                  </a:cubicBezTo>
                  <a:cubicBezTo>
                    <a:pt x="35" y="23"/>
                    <a:pt x="38" y="22"/>
                    <a:pt x="41" y="21"/>
                  </a:cubicBezTo>
                  <a:cubicBezTo>
                    <a:pt x="43" y="20"/>
                    <a:pt x="47" y="19"/>
                    <a:pt x="47" y="17"/>
                  </a:cubicBezTo>
                  <a:cubicBezTo>
                    <a:pt x="48" y="14"/>
                    <a:pt x="53" y="14"/>
                    <a:pt x="52" y="12"/>
                  </a:cubicBezTo>
                  <a:cubicBezTo>
                    <a:pt x="50" y="8"/>
                    <a:pt x="49" y="4"/>
                    <a:pt x="4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2" name="Freeform 691">
              <a:extLst>
                <a:ext uri="{FF2B5EF4-FFF2-40B4-BE49-F238E27FC236}">
                  <a16:creationId xmlns:a16="http://schemas.microsoft.com/office/drawing/2014/main" id="{9FBD9B70-340F-154B-ADFB-F8BDE6E9C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7790708"/>
              <a:ext cx="382165" cy="458719"/>
            </a:xfrm>
            <a:custGeom>
              <a:avLst/>
              <a:gdLst>
                <a:gd name="T0" fmla="*/ 39 w 41"/>
                <a:gd name="T1" fmla="*/ 19 h 49"/>
                <a:gd name="T2" fmla="*/ 34 w 41"/>
                <a:gd name="T3" fmla="*/ 14 h 49"/>
                <a:gd name="T4" fmla="*/ 28 w 41"/>
                <a:gd name="T5" fmla="*/ 12 h 49"/>
                <a:gd name="T6" fmla="*/ 22 w 41"/>
                <a:gd name="T7" fmla="*/ 6 h 49"/>
                <a:gd name="T8" fmla="*/ 21 w 41"/>
                <a:gd name="T9" fmla="*/ 3 h 49"/>
                <a:gd name="T10" fmla="*/ 22 w 41"/>
                <a:gd name="T11" fmla="*/ 0 h 49"/>
                <a:gd name="T12" fmla="*/ 17 w 41"/>
                <a:gd name="T13" fmla="*/ 5 h 49"/>
                <a:gd name="T14" fmla="*/ 10 w 41"/>
                <a:gd name="T15" fmla="*/ 10 h 49"/>
                <a:gd name="T16" fmla="*/ 5 w 41"/>
                <a:gd name="T17" fmla="*/ 10 h 49"/>
                <a:gd name="T18" fmla="*/ 0 w 41"/>
                <a:gd name="T19" fmla="*/ 11 h 49"/>
                <a:gd name="T20" fmla="*/ 5 w 41"/>
                <a:gd name="T21" fmla="*/ 17 h 49"/>
                <a:gd name="T22" fmla="*/ 16 w 41"/>
                <a:gd name="T23" fmla="*/ 19 h 49"/>
                <a:gd name="T24" fmla="*/ 16 w 41"/>
                <a:gd name="T25" fmla="*/ 32 h 49"/>
                <a:gd name="T26" fmla="*/ 11 w 41"/>
                <a:gd name="T27" fmla="*/ 34 h 49"/>
                <a:gd name="T28" fmla="*/ 0 w 41"/>
                <a:gd name="T29" fmla="*/ 37 h 49"/>
                <a:gd name="T30" fmla="*/ 5 w 41"/>
                <a:gd name="T31" fmla="*/ 49 h 49"/>
                <a:gd name="T32" fmla="*/ 14 w 41"/>
                <a:gd name="T33" fmla="*/ 48 h 49"/>
                <a:gd name="T34" fmla="*/ 17 w 41"/>
                <a:gd name="T35" fmla="*/ 44 h 49"/>
                <a:gd name="T36" fmla="*/ 23 w 41"/>
                <a:gd name="T37" fmla="*/ 42 h 49"/>
                <a:gd name="T38" fmla="*/ 28 w 41"/>
                <a:gd name="T39" fmla="*/ 38 h 49"/>
                <a:gd name="T40" fmla="*/ 29 w 41"/>
                <a:gd name="T41" fmla="*/ 32 h 49"/>
                <a:gd name="T42" fmla="*/ 32 w 41"/>
                <a:gd name="T43" fmla="*/ 30 h 49"/>
                <a:gd name="T44" fmla="*/ 37 w 41"/>
                <a:gd name="T45" fmla="*/ 24 h 49"/>
                <a:gd name="T46" fmla="*/ 39 w 41"/>
                <a:gd name="T47" fmla="*/ 19 h 49"/>
                <a:gd name="T48" fmla="*/ 39 w 41"/>
                <a:gd name="T49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9">
                  <a:moveTo>
                    <a:pt x="39" y="19"/>
                  </a:moveTo>
                  <a:cubicBezTo>
                    <a:pt x="36" y="19"/>
                    <a:pt x="35" y="16"/>
                    <a:pt x="34" y="14"/>
                  </a:cubicBezTo>
                  <a:cubicBezTo>
                    <a:pt x="33" y="13"/>
                    <a:pt x="29" y="13"/>
                    <a:pt x="28" y="12"/>
                  </a:cubicBezTo>
                  <a:cubicBezTo>
                    <a:pt x="25" y="11"/>
                    <a:pt x="24" y="9"/>
                    <a:pt x="22" y="6"/>
                  </a:cubicBezTo>
                  <a:cubicBezTo>
                    <a:pt x="22" y="5"/>
                    <a:pt x="21" y="4"/>
                    <a:pt x="21" y="3"/>
                  </a:cubicBezTo>
                  <a:cubicBezTo>
                    <a:pt x="21" y="3"/>
                    <a:pt x="22" y="0"/>
                    <a:pt x="22" y="0"/>
                  </a:cubicBezTo>
                  <a:cubicBezTo>
                    <a:pt x="21" y="0"/>
                    <a:pt x="18" y="4"/>
                    <a:pt x="17" y="5"/>
                  </a:cubicBezTo>
                  <a:cubicBezTo>
                    <a:pt x="15" y="7"/>
                    <a:pt x="13" y="10"/>
                    <a:pt x="10" y="10"/>
                  </a:cubicBezTo>
                  <a:cubicBezTo>
                    <a:pt x="8" y="11"/>
                    <a:pt x="7" y="10"/>
                    <a:pt x="5" y="10"/>
                  </a:cubicBezTo>
                  <a:cubicBezTo>
                    <a:pt x="3" y="11"/>
                    <a:pt x="1" y="13"/>
                    <a:pt x="0" y="11"/>
                  </a:cubicBezTo>
                  <a:cubicBezTo>
                    <a:pt x="1" y="14"/>
                    <a:pt x="2" y="17"/>
                    <a:pt x="5" y="17"/>
                  </a:cubicBezTo>
                  <a:cubicBezTo>
                    <a:pt x="7" y="17"/>
                    <a:pt x="15" y="17"/>
                    <a:pt x="16" y="19"/>
                  </a:cubicBezTo>
                  <a:cubicBezTo>
                    <a:pt x="19" y="23"/>
                    <a:pt x="17" y="27"/>
                    <a:pt x="16" y="32"/>
                  </a:cubicBezTo>
                  <a:cubicBezTo>
                    <a:pt x="15" y="33"/>
                    <a:pt x="11" y="34"/>
                    <a:pt x="11" y="34"/>
                  </a:cubicBezTo>
                  <a:cubicBezTo>
                    <a:pt x="7" y="35"/>
                    <a:pt x="3" y="36"/>
                    <a:pt x="0" y="37"/>
                  </a:cubicBezTo>
                  <a:cubicBezTo>
                    <a:pt x="2" y="41"/>
                    <a:pt x="4" y="45"/>
                    <a:pt x="5" y="49"/>
                  </a:cubicBezTo>
                  <a:cubicBezTo>
                    <a:pt x="8" y="48"/>
                    <a:pt x="11" y="48"/>
                    <a:pt x="14" y="48"/>
                  </a:cubicBezTo>
                  <a:cubicBezTo>
                    <a:pt x="18" y="47"/>
                    <a:pt x="15" y="46"/>
                    <a:pt x="17" y="44"/>
                  </a:cubicBezTo>
                  <a:cubicBezTo>
                    <a:pt x="19" y="43"/>
                    <a:pt x="22" y="44"/>
                    <a:pt x="23" y="42"/>
                  </a:cubicBezTo>
                  <a:cubicBezTo>
                    <a:pt x="25" y="40"/>
                    <a:pt x="25" y="39"/>
                    <a:pt x="28" y="38"/>
                  </a:cubicBezTo>
                  <a:cubicBezTo>
                    <a:pt x="30" y="37"/>
                    <a:pt x="29" y="34"/>
                    <a:pt x="29" y="32"/>
                  </a:cubicBezTo>
                  <a:cubicBezTo>
                    <a:pt x="28" y="30"/>
                    <a:pt x="30" y="30"/>
                    <a:pt x="32" y="30"/>
                  </a:cubicBezTo>
                  <a:cubicBezTo>
                    <a:pt x="35" y="29"/>
                    <a:pt x="35" y="26"/>
                    <a:pt x="37" y="24"/>
                  </a:cubicBezTo>
                  <a:cubicBezTo>
                    <a:pt x="38" y="23"/>
                    <a:pt x="41" y="20"/>
                    <a:pt x="39" y="19"/>
                  </a:cubicBezTo>
                  <a:cubicBezTo>
                    <a:pt x="38" y="19"/>
                    <a:pt x="40" y="20"/>
                    <a:pt x="39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3" name="Freeform 692">
              <a:extLst>
                <a:ext uri="{FF2B5EF4-FFF2-40B4-BE49-F238E27FC236}">
                  <a16:creationId xmlns:a16="http://schemas.microsoft.com/office/drawing/2014/main" id="{C6E9598B-54CE-8544-B8D8-9DF09CF73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7646" y="6892386"/>
              <a:ext cx="512741" cy="222990"/>
            </a:xfrm>
            <a:custGeom>
              <a:avLst/>
              <a:gdLst>
                <a:gd name="T0" fmla="*/ 55 w 55"/>
                <a:gd name="T1" fmla="*/ 5 h 24"/>
                <a:gd name="T2" fmla="*/ 47 w 55"/>
                <a:gd name="T3" fmla="*/ 3 h 24"/>
                <a:gd name="T4" fmla="*/ 36 w 55"/>
                <a:gd name="T5" fmla="*/ 2 h 24"/>
                <a:gd name="T6" fmla="*/ 27 w 55"/>
                <a:gd name="T7" fmla="*/ 0 h 24"/>
                <a:gd name="T8" fmla="*/ 22 w 55"/>
                <a:gd name="T9" fmla="*/ 2 h 24"/>
                <a:gd name="T10" fmla="*/ 19 w 55"/>
                <a:gd name="T11" fmla="*/ 4 h 24"/>
                <a:gd name="T12" fmla="*/ 11 w 55"/>
                <a:gd name="T13" fmla="*/ 5 h 24"/>
                <a:gd name="T14" fmla="*/ 9 w 55"/>
                <a:gd name="T15" fmla="*/ 7 h 24"/>
                <a:gd name="T16" fmla="*/ 8 w 55"/>
                <a:gd name="T17" fmla="*/ 11 h 24"/>
                <a:gd name="T18" fmla="*/ 12 w 55"/>
                <a:gd name="T19" fmla="*/ 12 h 24"/>
                <a:gd name="T20" fmla="*/ 15 w 55"/>
                <a:gd name="T21" fmla="*/ 12 h 24"/>
                <a:gd name="T22" fmla="*/ 19 w 55"/>
                <a:gd name="T23" fmla="*/ 15 h 24"/>
                <a:gd name="T24" fmla="*/ 15 w 55"/>
                <a:gd name="T25" fmla="*/ 17 h 24"/>
                <a:gd name="T26" fmla="*/ 11 w 55"/>
                <a:gd name="T27" fmla="*/ 17 h 24"/>
                <a:gd name="T28" fmla="*/ 10 w 55"/>
                <a:gd name="T29" fmla="*/ 20 h 24"/>
                <a:gd name="T30" fmla="*/ 1 w 55"/>
                <a:gd name="T31" fmla="*/ 20 h 24"/>
                <a:gd name="T32" fmla="*/ 11 w 55"/>
                <a:gd name="T33" fmla="*/ 22 h 24"/>
                <a:gd name="T34" fmla="*/ 15 w 55"/>
                <a:gd name="T35" fmla="*/ 23 h 24"/>
                <a:gd name="T36" fmla="*/ 21 w 55"/>
                <a:gd name="T37" fmla="*/ 23 h 24"/>
                <a:gd name="T38" fmla="*/ 25 w 55"/>
                <a:gd name="T39" fmla="*/ 20 h 24"/>
                <a:gd name="T40" fmla="*/ 28 w 55"/>
                <a:gd name="T41" fmla="*/ 17 h 24"/>
                <a:gd name="T42" fmla="*/ 33 w 55"/>
                <a:gd name="T43" fmla="*/ 16 h 24"/>
                <a:gd name="T44" fmla="*/ 37 w 55"/>
                <a:gd name="T45" fmla="*/ 16 h 24"/>
                <a:gd name="T46" fmla="*/ 40 w 55"/>
                <a:gd name="T47" fmla="*/ 13 h 24"/>
                <a:gd name="T48" fmla="*/ 44 w 55"/>
                <a:gd name="T49" fmla="*/ 12 h 24"/>
                <a:gd name="T50" fmla="*/ 54 w 55"/>
                <a:gd name="T51" fmla="*/ 7 h 24"/>
                <a:gd name="T52" fmla="*/ 55 w 55"/>
                <a:gd name="T53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24">
                  <a:moveTo>
                    <a:pt x="55" y="5"/>
                  </a:moveTo>
                  <a:cubicBezTo>
                    <a:pt x="52" y="5"/>
                    <a:pt x="50" y="3"/>
                    <a:pt x="47" y="3"/>
                  </a:cubicBezTo>
                  <a:cubicBezTo>
                    <a:pt x="44" y="2"/>
                    <a:pt x="40" y="2"/>
                    <a:pt x="36" y="2"/>
                  </a:cubicBezTo>
                  <a:cubicBezTo>
                    <a:pt x="33" y="2"/>
                    <a:pt x="30" y="2"/>
                    <a:pt x="27" y="0"/>
                  </a:cubicBezTo>
                  <a:cubicBezTo>
                    <a:pt x="25" y="0"/>
                    <a:pt x="23" y="0"/>
                    <a:pt x="22" y="2"/>
                  </a:cubicBezTo>
                  <a:cubicBezTo>
                    <a:pt x="22" y="4"/>
                    <a:pt x="21" y="5"/>
                    <a:pt x="19" y="4"/>
                  </a:cubicBezTo>
                  <a:cubicBezTo>
                    <a:pt x="17" y="3"/>
                    <a:pt x="12" y="1"/>
                    <a:pt x="11" y="5"/>
                  </a:cubicBezTo>
                  <a:cubicBezTo>
                    <a:pt x="10" y="6"/>
                    <a:pt x="11" y="6"/>
                    <a:pt x="9" y="7"/>
                  </a:cubicBezTo>
                  <a:cubicBezTo>
                    <a:pt x="8" y="8"/>
                    <a:pt x="6" y="10"/>
                    <a:pt x="8" y="11"/>
                  </a:cubicBezTo>
                  <a:cubicBezTo>
                    <a:pt x="9" y="12"/>
                    <a:pt x="12" y="13"/>
                    <a:pt x="12" y="12"/>
                  </a:cubicBezTo>
                  <a:cubicBezTo>
                    <a:pt x="13" y="10"/>
                    <a:pt x="14" y="11"/>
                    <a:pt x="15" y="12"/>
                  </a:cubicBezTo>
                  <a:cubicBezTo>
                    <a:pt x="16" y="13"/>
                    <a:pt x="20" y="14"/>
                    <a:pt x="19" y="15"/>
                  </a:cubicBezTo>
                  <a:cubicBezTo>
                    <a:pt x="19" y="16"/>
                    <a:pt x="16" y="16"/>
                    <a:pt x="15" y="17"/>
                  </a:cubicBezTo>
                  <a:cubicBezTo>
                    <a:pt x="14" y="18"/>
                    <a:pt x="13" y="19"/>
                    <a:pt x="11" y="17"/>
                  </a:cubicBezTo>
                  <a:cubicBezTo>
                    <a:pt x="10" y="16"/>
                    <a:pt x="10" y="19"/>
                    <a:pt x="10" y="20"/>
                  </a:cubicBezTo>
                  <a:cubicBezTo>
                    <a:pt x="6" y="22"/>
                    <a:pt x="4" y="15"/>
                    <a:pt x="1" y="20"/>
                  </a:cubicBezTo>
                  <a:cubicBezTo>
                    <a:pt x="0" y="21"/>
                    <a:pt x="10" y="23"/>
                    <a:pt x="11" y="22"/>
                  </a:cubicBezTo>
                  <a:cubicBezTo>
                    <a:pt x="12" y="21"/>
                    <a:pt x="14" y="22"/>
                    <a:pt x="15" y="23"/>
                  </a:cubicBezTo>
                  <a:cubicBezTo>
                    <a:pt x="16" y="23"/>
                    <a:pt x="19" y="24"/>
                    <a:pt x="21" y="23"/>
                  </a:cubicBezTo>
                  <a:cubicBezTo>
                    <a:pt x="22" y="22"/>
                    <a:pt x="24" y="23"/>
                    <a:pt x="25" y="20"/>
                  </a:cubicBezTo>
                  <a:cubicBezTo>
                    <a:pt x="25" y="19"/>
                    <a:pt x="27" y="18"/>
                    <a:pt x="28" y="17"/>
                  </a:cubicBezTo>
                  <a:cubicBezTo>
                    <a:pt x="29" y="16"/>
                    <a:pt x="33" y="16"/>
                    <a:pt x="33" y="16"/>
                  </a:cubicBezTo>
                  <a:cubicBezTo>
                    <a:pt x="34" y="18"/>
                    <a:pt x="35" y="16"/>
                    <a:pt x="37" y="16"/>
                  </a:cubicBezTo>
                  <a:cubicBezTo>
                    <a:pt x="38" y="16"/>
                    <a:pt x="39" y="13"/>
                    <a:pt x="40" y="13"/>
                  </a:cubicBezTo>
                  <a:cubicBezTo>
                    <a:pt x="41" y="12"/>
                    <a:pt x="43" y="13"/>
                    <a:pt x="44" y="12"/>
                  </a:cubicBezTo>
                  <a:cubicBezTo>
                    <a:pt x="48" y="11"/>
                    <a:pt x="50" y="9"/>
                    <a:pt x="54" y="7"/>
                  </a:cubicBezTo>
                  <a:cubicBezTo>
                    <a:pt x="55" y="7"/>
                    <a:pt x="55" y="7"/>
                    <a:pt x="55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4" name="Freeform 693">
              <a:extLst>
                <a:ext uri="{FF2B5EF4-FFF2-40B4-BE49-F238E27FC236}">
                  <a16:creationId xmlns:a16="http://schemas.microsoft.com/office/drawing/2014/main" id="{C118FB35-B1EE-384F-84A5-99B48B21C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3445" y="6752222"/>
              <a:ext cx="831212" cy="487388"/>
            </a:xfrm>
            <a:custGeom>
              <a:avLst/>
              <a:gdLst>
                <a:gd name="T0" fmla="*/ 78 w 89"/>
                <a:gd name="T1" fmla="*/ 32 h 52"/>
                <a:gd name="T2" fmla="*/ 81 w 89"/>
                <a:gd name="T3" fmla="*/ 33 h 52"/>
                <a:gd name="T4" fmla="*/ 84 w 89"/>
                <a:gd name="T5" fmla="*/ 31 h 52"/>
                <a:gd name="T6" fmla="*/ 81 w 89"/>
                <a:gd name="T7" fmla="*/ 26 h 52"/>
                <a:gd name="T8" fmla="*/ 79 w 89"/>
                <a:gd name="T9" fmla="*/ 27 h 52"/>
                <a:gd name="T10" fmla="*/ 75 w 89"/>
                <a:gd name="T11" fmla="*/ 27 h 52"/>
                <a:gd name="T12" fmla="*/ 78 w 89"/>
                <a:gd name="T13" fmla="*/ 21 h 52"/>
                <a:gd name="T14" fmla="*/ 74 w 89"/>
                <a:gd name="T15" fmla="*/ 22 h 52"/>
                <a:gd name="T16" fmla="*/ 68 w 89"/>
                <a:gd name="T17" fmla="*/ 25 h 52"/>
                <a:gd name="T18" fmla="*/ 65 w 89"/>
                <a:gd name="T19" fmla="*/ 29 h 52"/>
                <a:gd name="T20" fmla="*/ 62 w 89"/>
                <a:gd name="T21" fmla="*/ 28 h 52"/>
                <a:gd name="T22" fmla="*/ 57 w 89"/>
                <a:gd name="T23" fmla="*/ 27 h 52"/>
                <a:gd name="T24" fmla="*/ 53 w 89"/>
                <a:gd name="T25" fmla="*/ 23 h 52"/>
                <a:gd name="T26" fmla="*/ 52 w 89"/>
                <a:gd name="T27" fmla="*/ 17 h 52"/>
                <a:gd name="T28" fmla="*/ 49 w 89"/>
                <a:gd name="T29" fmla="*/ 13 h 52"/>
                <a:gd name="T30" fmla="*/ 45 w 89"/>
                <a:gd name="T31" fmla="*/ 12 h 52"/>
                <a:gd name="T32" fmla="*/ 38 w 89"/>
                <a:gd name="T33" fmla="*/ 12 h 52"/>
                <a:gd name="T34" fmla="*/ 31 w 89"/>
                <a:gd name="T35" fmla="*/ 12 h 52"/>
                <a:gd name="T36" fmla="*/ 27 w 89"/>
                <a:gd name="T37" fmla="*/ 8 h 52"/>
                <a:gd name="T38" fmla="*/ 23 w 89"/>
                <a:gd name="T39" fmla="*/ 8 h 52"/>
                <a:gd name="T40" fmla="*/ 19 w 89"/>
                <a:gd name="T41" fmla="*/ 10 h 52"/>
                <a:gd name="T42" fmla="*/ 17 w 89"/>
                <a:gd name="T43" fmla="*/ 6 h 52"/>
                <a:gd name="T44" fmla="*/ 15 w 89"/>
                <a:gd name="T45" fmla="*/ 1 h 52"/>
                <a:gd name="T46" fmla="*/ 15 w 89"/>
                <a:gd name="T47" fmla="*/ 5 h 52"/>
                <a:gd name="T48" fmla="*/ 14 w 89"/>
                <a:gd name="T49" fmla="*/ 8 h 52"/>
                <a:gd name="T50" fmla="*/ 13 w 89"/>
                <a:gd name="T51" fmla="*/ 3 h 52"/>
                <a:gd name="T52" fmla="*/ 14 w 89"/>
                <a:gd name="T53" fmla="*/ 0 h 52"/>
                <a:gd name="T54" fmla="*/ 1 w 89"/>
                <a:gd name="T55" fmla="*/ 4 h 52"/>
                <a:gd name="T56" fmla="*/ 1 w 89"/>
                <a:gd name="T57" fmla="*/ 15 h 52"/>
                <a:gd name="T58" fmla="*/ 1 w 89"/>
                <a:gd name="T59" fmla="*/ 23 h 52"/>
                <a:gd name="T60" fmla="*/ 2 w 89"/>
                <a:gd name="T61" fmla="*/ 26 h 52"/>
                <a:gd name="T62" fmla="*/ 6 w 89"/>
                <a:gd name="T63" fmla="*/ 26 h 52"/>
                <a:gd name="T64" fmla="*/ 6 w 89"/>
                <a:gd name="T65" fmla="*/ 23 h 52"/>
                <a:gd name="T66" fmla="*/ 10 w 89"/>
                <a:gd name="T67" fmla="*/ 20 h 52"/>
                <a:gd name="T68" fmla="*/ 13 w 89"/>
                <a:gd name="T69" fmla="*/ 18 h 52"/>
                <a:gd name="T70" fmla="*/ 17 w 89"/>
                <a:gd name="T71" fmla="*/ 19 h 52"/>
                <a:gd name="T72" fmla="*/ 21 w 89"/>
                <a:gd name="T73" fmla="*/ 20 h 52"/>
                <a:gd name="T74" fmla="*/ 21 w 89"/>
                <a:gd name="T75" fmla="*/ 24 h 52"/>
                <a:gd name="T76" fmla="*/ 26 w 89"/>
                <a:gd name="T77" fmla="*/ 27 h 52"/>
                <a:gd name="T78" fmla="*/ 33 w 89"/>
                <a:gd name="T79" fmla="*/ 34 h 52"/>
                <a:gd name="T80" fmla="*/ 38 w 89"/>
                <a:gd name="T81" fmla="*/ 37 h 52"/>
                <a:gd name="T82" fmla="*/ 41 w 89"/>
                <a:gd name="T83" fmla="*/ 39 h 52"/>
                <a:gd name="T84" fmla="*/ 50 w 89"/>
                <a:gd name="T85" fmla="*/ 45 h 52"/>
                <a:gd name="T86" fmla="*/ 54 w 89"/>
                <a:gd name="T87" fmla="*/ 49 h 52"/>
                <a:gd name="T88" fmla="*/ 61 w 89"/>
                <a:gd name="T89" fmla="*/ 52 h 52"/>
                <a:gd name="T90" fmla="*/ 63 w 89"/>
                <a:gd name="T91" fmla="*/ 47 h 52"/>
                <a:gd name="T92" fmla="*/ 62 w 89"/>
                <a:gd name="T93" fmla="*/ 42 h 52"/>
                <a:gd name="T94" fmla="*/ 59 w 89"/>
                <a:gd name="T95" fmla="*/ 38 h 52"/>
                <a:gd name="T96" fmla="*/ 64 w 89"/>
                <a:gd name="T97" fmla="*/ 36 h 52"/>
                <a:gd name="T98" fmla="*/ 66 w 89"/>
                <a:gd name="T99" fmla="*/ 33 h 52"/>
                <a:gd name="T100" fmla="*/ 68 w 89"/>
                <a:gd name="T101" fmla="*/ 30 h 52"/>
                <a:gd name="T102" fmla="*/ 71 w 89"/>
                <a:gd name="T103" fmla="*/ 30 h 52"/>
                <a:gd name="T104" fmla="*/ 74 w 89"/>
                <a:gd name="T105" fmla="*/ 29 h 52"/>
                <a:gd name="T106" fmla="*/ 74 w 89"/>
                <a:gd name="T107" fmla="*/ 34 h 52"/>
                <a:gd name="T108" fmla="*/ 77 w 89"/>
                <a:gd name="T109" fmla="*/ 34 h 52"/>
                <a:gd name="T110" fmla="*/ 78 w 89"/>
                <a:gd name="T111" fmla="*/ 32 h 52"/>
                <a:gd name="T112" fmla="*/ 78 w 89"/>
                <a:gd name="T113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52">
                  <a:moveTo>
                    <a:pt x="78" y="32"/>
                  </a:moveTo>
                  <a:cubicBezTo>
                    <a:pt x="79" y="33"/>
                    <a:pt x="79" y="34"/>
                    <a:pt x="81" y="33"/>
                  </a:cubicBezTo>
                  <a:cubicBezTo>
                    <a:pt x="82" y="33"/>
                    <a:pt x="83" y="31"/>
                    <a:pt x="84" y="31"/>
                  </a:cubicBezTo>
                  <a:cubicBezTo>
                    <a:pt x="89" y="30"/>
                    <a:pt x="83" y="28"/>
                    <a:pt x="81" y="26"/>
                  </a:cubicBezTo>
                  <a:cubicBezTo>
                    <a:pt x="80" y="25"/>
                    <a:pt x="80" y="26"/>
                    <a:pt x="79" y="27"/>
                  </a:cubicBezTo>
                  <a:cubicBezTo>
                    <a:pt x="79" y="28"/>
                    <a:pt x="76" y="27"/>
                    <a:pt x="75" y="27"/>
                  </a:cubicBezTo>
                  <a:cubicBezTo>
                    <a:pt x="71" y="25"/>
                    <a:pt x="77" y="22"/>
                    <a:pt x="78" y="21"/>
                  </a:cubicBezTo>
                  <a:cubicBezTo>
                    <a:pt x="78" y="21"/>
                    <a:pt x="74" y="22"/>
                    <a:pt x="74" y="22"/>
                  </a:cubicBezTo>
                  <a:cubicBezTo>
                    <a:pt x="72" y="23"/>
                    <a:pt x="70" y="23"/>
                    <a:pt x="68" y="25"/>
                  </a:cubicBezTo>
                  <a:cubicBezTo>
                    <a:pt x="67" y="26"/>
                    <a:pt x="66" y="28"/>
                    <a:pt x="65" y="29"/>
                  </a:cubicBezTo>
                  <a:cubicBezTo>
                    <a:pt x="64" y="32"/>
                    <a:pt x="63" y="30"/>
                    <a:pt x="62" y="28"/>
                  </a:cubicBezTo>
                  <a:cubicBezTo>
                    <a:pt x="61" y="26"/>
                    <a:pt x="59" y="27"/>
                    <a:pt x="57" y="27"/>
                  </a:cubicBezTo>
                  <a:cubicBezTo>
                    <a:pt x="55" y="27"/>
                    <a:pt x="54" y="24"/>
                    <a:pt x="53" y="23"/>
                  </a:cubicBezTo>
                  <a:cubicBezTo>
                    <a:pt x="51" y="21"/>
                    <a:pt x="54" y="19"/>
                    <a:pt x="52" y="17"/>
                  </a:cubicBezTo>
                  <a:cubicBezTo>
                    <a:pt x="51" y="16"/>
                    <a:pt x="50" y="14"/>
                    <a:pt x="49" y="13"/>
                  </a:cubicBezTo>
                  <a:cubicBezTo>
                    <a:pt x="48" y="12"/>
                    <a:pt x="46" y="11"/>
                    <a:pt x="45" y="12"/>
                  </a:cubicBezTo>
                  <a:cubicBezTo>
                    <a:pt x="43" y="13"/>
                    <a:pt x="41" y="12"/>
                    <a:pt x="38" y="12"/>
                  </a:cubicBezTo>
                  <a:cubicBezTo>
                    <a:pt x="36" y="12"/>
                    <a:pt x="33" y="13"/>
                    <a:pt x="31" y="12"/>
                  </a:cubicBezTo>
                  <a:cubicBezTo>
                    <a:pt x="30" y="11"/>
                    <a:pt x="28" y="9"/>
                    <a:pt x="27" y="8"/>
                  </a:cubicBezTo>
                  <a:cubicBezTo>
                    <a:pt x="25" y="6"/>
                    <a:pt x="24" y="6"/>
                    <a:pt x="23" y="8"/>
                  </a:cubicBezTo>
                  <a:cubicBezTo>
                    <a:pt x="22" y="9"/>
                    <a:pt x="21" y="10"/>
                    <a:pt x="19" y="10"/>
                  </a:cubicBezTo>
                  <a:cubicBezTo>
                    <a:pt x="16" y="10"/>
                    <a:pt x="16" y="8"/>
                    <a:pt x="17" y="6"/>
                  </a:cubicBezTo>
                  <a:cubicBezTo>
                    <a:pt x="18" y="3"/>
                    <a:pt x="18" y="3"/>
                    <a:pt x="15" y="1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7"/>
                    <a:pt x="16" y="8"/>
                    <a:pt x="14" y="8"/>
                  </a:cubicBezTo>
                  <a:cubicBezTo>
                    <a:pt x="12" y="7"/>
                    <a:pt x="12" y="4"/>
                    <a:pt x="13" y="3"/>
                  </a:cubicBezTo>
                  <a:cubicBezTo>
                    <a:pt x="13" y="3"/>
                    <a:pt x="15" y="0"/>
                    <a:pt x="14" y="0"/>
                  </a:cubicBezTo>
                  <a:cubicBezTo>
                    <a:pt x="9" y="1"/>
                    <a:pt x="5" y="2"/>
                    <a:pt x="1" y="4"/>
                  </a:cubicBezTo>
                  <a:cubicBezTo>
                    <a:pt x="0" y="4"/>
                    <a:pt x="1" y="14"/>
                    <a:pt x="1" y="15"/>
                  </a:cubicBezTo>
                  <a:cubicBezTo>
                    <a:pt x="1" y="18"/>
                    <a:pt x="1" y="21"/>
                    <a:pt x="1" y="23"/>
                  </a:cubicBezTo>
                  <a:cubicBezTo>
                    <a:pt x="1" y="25"/>
                    <a:pt x="0" y="26"/>
                    <a:pt x="2" y="26"/>
                  </a:cubicBezTo>
                  <a:cubicBezTo>
                    <a:pt x="3" y="26"/>
                    <a:pt x="4" y="26"/>
                    <a:pt x="6" y="26"/>
                  </a:cubicBezTo>
                  <a:cubicBezTo>
                    <a:pt x="8" y="26"/>
                    <a:pt x="5" y="24"/>
                    <a:pt x="6" y="23"/>
                  </a:cubicBezTo>
                  <a:cubicBezTo>
                    <a:pt x="7" y="21"/>
                    <a:pt x="9" y="22"/>
                    <a:pt x="10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5" y="17"/>
                    <a:pt x="16" y="18"/>
                    <a:pt x="17" y="19"/>
                  </a:cubicBezTo>
                  <a:cubicBezTo>
                    <a:pt x="18" y="20"/>
                    <a:pt x="21" y="20"/>
                    <a:pt x="21" y="20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5" y="27"/>
                    <a:pt x="26" y="27"/>
                  </a:cubicBezTo>
                  <a:cubicBezTo>
                    <a:pt x="31" y="27"/>
                    <a:pt x="31" y="30"/>
                    <a:pt x="33" y="34"/>
                  </a:cubicBezTo>
                  <a:cubicBezTo>
                    <a:pt x="34" y="35"/>
                    <a:pt x="36" y="36"/>
                    <a:pt x="38" y="37"/>
                  </a:cubicBezTo>
                  <a:cubicBezTo>
                    <a:pt x="39" y="37"/>
                    <a:pt x="40" y="38"/>
                    <a:pt x="41" y="39"/>
                  </a:cubicBezTo>
                  <a:cubicBezTo>
                    <a:pt x="44" y="41"/>
                    <a:pt x="47" y="44"/>
                    <a:pt x="50" y="45"/>
                  </a:cubicBezTo>
                  <a:cubicBezTo>
                    <a:pt x="54" y="46"/>
                    <a:pt x="54" y="46"/>
                    <a:pt x="54" y="49"/>
                  </a:cubicBezTo>
                  <a:cubicBezTo>
                    <a:pt x="56" y="49"/>
                    <a:pt x="59" y="51"/>
                    <a:pt x="61" y="52"/>
                  </a:cubicBezTo>
                  <a:cubicBezTo>
                    <a:pt x="61" y="49"/>
                    <a:pt x="60" y="49"/>
                    <a:pt x="63" y="47"/>
                  </a:cubicBezTo>
                  <a:cubicBezTo>
                    <a:pt x="64" y="45"/>
                    <a:pt x="62" y="44"/>
                    <a:pt x="62" y="42"/>
                  </a:cubicBezTo>
                  <a:cubicBezTo>
                    <a:pt x="63" y="39"/>
                    <a:pt x="60" y="40"/>
                    <a:pt x="59" y="38"/>
                  </a:cubicBezTo>
                  <a:cubicBezTo>
                    <a:pt x="58" y="36"/>
                    <a:pt x="63" y="37"/>
                    <a:pt x="64" y="36"/>
                  </a:cubicBezTo>
                  <a:cubicBezTo>
                    <a:pt x="67" y="35"/>
                    <a:pt x="64" y="32"/>
                    <a:pt x="66" y="33"/>
                  </a:cubicBezTo>
                  <a:cubicBezTo>
                    <a:pt x="70" y="33"/>
                    <a:pt x="66" y="30"/>
                    <a:pt x="68" y="30"/>
                  </a:cubicBezTo>
                  <a:cubicBezTo>
                    <a:pt x="69" y="29"/>
                    <a:pt x="70" y="31"/>
                    <a:pt x="71" y="30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9"/>
                    <a:pt x="74" y="33"/>
                    <a:pt x="74" y="34"/>
                  </a:cubicBezTo>
                  <a:cubicBezTo>
                    <a:pt x="75" y="34"/>
                    <a:pt x="77" y="31"/>
                    <a:pt x="77" y="34"/>
                  </a:cubicBezTo>
                  <a:cubicBezTo>
                    <a:pt x="77" y="34"/>
                    <a:pt x="77" y="32"/>
                    <a:pt x="78" y="32"/>
                  </a:cubicBezTo>
                  <a:cubicBezTo>
                    <a:pt x="79" y="32"/>
                    <a:pt x="77" y="32"/>
                    <a:pt x="78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5" name="Freeform 694">
              <a:extLst>
                <a:ext uri="{FF2B5EF4-FFF2-40B4-BE49-F238E27FC236}">
                  <a16:creationId xmlns:a16="http://schemas.microsoft.com/office/drawing/2014/main" id="{35FE77AD-D9B1-C948-B49E-8171204BB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25037" y="7293764"/>
              <a:ext cx="0" cy="955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6" name="Freeform 695">
              <a:extLst>
                <a:ext uri="{FF2B5EF4-FFF2-40B4-BE49-F238E27FC236}">
                  <a16:creationId xmlns:a16="http://schemas.microsoft.com/office/drawing/2014/main" id="{4FB13F8C-28A6-5C49-BD2F-F4739591A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5099" y="6921055"/>
              <a:ext cx="681527" cy="401378"/>
            </a:xfrm>
            <a:custGeom>
              <a:avLst/>
              <a:gdLst>
                <a:gd name="T0" fmla="*/ 73 w 73"/>
                <a:gd name="T1" fmla="*/ 28 h 43"/>
                <a:gd name="T2" fmla="*/ 69 w 73"/>
                <a:gd name="T3" fmla="*/ 27 h 43"/>
                <a:gd name="T4" fmla="*/ 65 w 73"/>
                <a:gd name="T5" fmla="*/ 24 h 43"/>
                <a:gd name="T6" fmla="*/ 58 w 73"/>
                <a:gd name="T7" fmla="*/ 20 h 43"/>
                <a:gd name="T8" fmla="*/ 52 w 73"/>
                <a:gd name="T9" fmla="*/ 16 h 43"/>
                <a:gd name="T10" fmla="*/ 47 w 73"/>
                <a:gd name="T11" fmla="*/ 9 h 43"/>
                <a:gd name="T12" fmla="*/ 40 w 73"/>
                <a:gd name="T13" fmla="*/ 5 h 43"/>
                <a:gd name="T14" fmla="*/ 40 w 73"/>
                <a:gd name="T15" fmla="*/ 2 h 43"/>
                <a:gd name="T16" fmla="*/ 36 w 73"/>
                <a:gd name="T17" fmla="*/ 1 h 43"/>
                <a:gd name="T18" fmla="*/ 34 w 73"/>
                <a:gd name="T19" fmla="*/ 0 h 43"/>
                <a:gd name="T20" fmla="*/ 31 w 73"/>
                <a:gd name="T21" fmla="*/ 1 h 43"/>
                <a:gd name="T22" fmla="*/ 28 w 73"/>
                <a:gd name="T23" fmla="*/ 3 h 43"/>
                <a:gd name="T24" fmla="*/ 25 w 73"/>
                <a:gd name="T25" fmla="*/ 6 h 43"/>
                <a:gd name="T26" fmla="*/ 22 w 73"/>
                <a:gd name="T27" fmla="*/ 8 h 43"/>
                <a:gd name="T28" fmla="*/ 17 w 73"/>
                <a:gd name="T29" fmla="*/ 8 h 43"/>
                <a:gd name="T30" fmla="*/ 12 w 73"/>
                <a:gd name="T31" fmla="*/ 2 h 43"/>
                <a:gd name="T32" fmla="*/ 2 w 73"/>
                <a:gd name="T33" fmla="*/ 5 h 43"/>
                <a:gd name="T34" fmla="*/ 5 w 73"/>
                <a:gd name="T35" fmla="*/ 12 h 43"/>
                <a:gd name="T36" fmla="*/ 8 w 73"/>
                <a:gd name="T37" fmla="*/ 17 h 43"/>
                <a:gd name="T38" fmla="*/ 8 w 73"/>
                <a:gd name="T39" fmla="*/ 19 h 43"/>
                <a:gd name="T40" fmla="*/ 10 w 73"/>
                <a:gd name="T41" fmla="*/ 22 h 43"/>
                <a:gd name="T42" fmla="*/ 9 w 73"/>
                <a:gd name="T43" fmla="*/ 26 h 43"/>
                <a:gd name="T44" fmla="*/ 9 w 73"/>
                <a:gd name="T45" fmla="*/ 31 h 43"/>
                <a:gd name="T46" fmla="*/ 14 w 73"/>
                <a:gd name="T47" fmla="*/ 29 h 43"/>
                <a:gd name="T48" fmla="*/ 17 w 73"/>
                <a:gd name="T49" fmla="*/ 26 h 43"/>
                <a:gd name="T50" fmla="*/ 27 w 73"/>
                <a:gd name="T51" fmla="*/ 27 h 43"/>
                <a:gd name="T52" fmla="*/ 37 w 73"/>
                <a:gd name="T53" fmla="*/ 31 h 43"/>
                <a:gd name="T54" fmla="*/ 45 w 73"/>
                <a:gd name="T55" fmla="*/ 35 h 43"/>
                <a:gd name="T56" fmla="*/ 46 w 73"/>
                <a:gd name="T57" fmla="*/ 37 h 43"/>
                <a:gd name="T58" fmla="*/ 48 w 73"/>
                <a:gd name="T59" fmla="*/ 42 h 43"/>
                <a:gd name="T60" fmla="*/ 53 w 73"/>
                <a:gd name="T61" fmla="*/ 43 h 43"/>
                <a:gd name="T62" fmla="*/ 57 w 73"/>
                <a:gd name="T63" fmla="*/ 40 h 43"/>
                <a:gd name="T64" fmla="*/ 62 w 73"/>
                <a:gd name="T65" fmla="*/ 38 h 43"/>
                <a:gd name="T66" fmla="*/ 65 w 73"/>
                <a:gd name="T67" fmla="*/ 33 h 43"/>
                <a:gd name="T68" fmla="*/ 69 w 73"/>
                <a:gd name="T69" fmla="*/ 31 h 43"/>
                <a:gd name="T70" fmla="*/ 73 w 73"/>
                <a:gd name="T71" fmla="*/ 31 h 43"/>
                <a:gd name="T72" fmla="*/ 73 w 73"/>
                <a:gd name="T7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" h="43">
                  <a:moveTo>
                    <a:pt x="73" y="28"/>
                  </a:moveTo>
                  <a:cubicBezTo>
                    <a:pt x="72" y="27"/>
                    <a:pt x="71" y="27"/>
                    <a:pt x="69" y="27"/>
                  </a:cubicBezTo>
                  <a:cubicBezTo>
                    <a:pt x="68" y="26"/>
                    <a:pt x="66" y="25"/>
                    <a:pt x="65" y="24"/>
                  </a:cubicBezTo>
                  <a:cubicBezTo>
                    <a:pt x="63" y="23"/>
                    <a:pt x="60" y="22"/>
                    <a:pt x="58" y="20"/>
                  </a:cubicBezTo>
                  <a:cubicBezTo>
                    <a:pt x="57" y="18"/>
                    <a:pt x="54" y="18"/>
                    <a:pt x="52" y="16"/>
                  </a:cubicBezTo>
                  <a:cubicBezTo>
                    <a:pt x="51" y="13"/>
                    <a:pt x="50" y="9"/>
                    <a:pt x="47" y="9"/>
                  </a:cubicBezTo>
                  <a:cubicBezTo>
                    <a:pt x="44" y="9"/>
                    <a:pt x="40" y="9"/>
                    <a:pt x="40" y="5"/>
                  </a:cubicBezTo>
                  <a:cubicBezTo>
                    <a:pt x="40" y="4"/>
                    <a:pt x="41" y="2"/>
                    <a:pt x="40" y="2"/>
                  </a:cubicBezTo>
                  <a:cubicBezTo>
                    <a:pt x="39" y="1"/>
                    <a:pt x="38" y="2"/>
                    <a:pt x="36" y="1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33" y="0"/>
                    <a:pt x="32" y="1"/>
                    <a:pt x="31" y="1"/>
                  </a:cubicBezTo>
                  <a:cubicBezTo>
                    <a:pt x="30" y="0"/>
                    <a:pt x="29" y="3"/>
                    <a:pt x="28" y="3"/>
                  </a:cubicBezTo>
                  <a:cubicBezTo>
                    <a:pt x="27" y="3"/>
                    <a:pt x="24" y="4"/>
                    <a:pt x="25" y="6"/>
                  </a:cubicBezTo>
                  <a:cubicBezTo>
                    <a:pt x="26" y="9"/>
                    <a:pt x="25" y="8"/>
                    <a:pt x="22" y="8"/>
                  </a:cubicBezTo>
                  <a:cubicBezTo>
                    <a:pt x="21" y="8"/>
                    <a:pt x="18" y="8"/>
                    <a:pt x="17" y="8"/>
                  </a:cubicBezTo>
                  <a:cubicBezTo>
                    <a:pt x="15" y="6"/>
                    <a:pt x="14" y="4"/>
                    <a:pt x="12" y="2"/>
                  </a:cubicBezTo>
                  <a:cubicBezTo>
                    <a:pt x="9" y="0"/>
                    <a:pt x="5" y="3"/>
                    <a:pt x="2" y="5"/>
                  </a:cubicBezTo>
                  <a:cubicBezTo>
                    <a:pt x="3" y="6"/>
                    <a:pt x="6" y="10"/>
                    <a:pt x="5" y="12"/>
                  </a:cubicBezTo>
                  <a:cubicBezTo>
                    <a:pt x="0" y="15"/>
                    <a:pt x="6" y="15"/>
                    <a:pt x="8" y="17"/>
                  </a:cubicBezTo>
                  <a:cubicBezTo>
                    <a:pt x="8" y="17"/>
                    <a:pt x="8" y="19"/>
                    <a:pt x="8" y="19"/>
                  </a:cubicBezTo>
                  <a:cubicBezTo>
                    <a:pt x="7" y="20"/>
                    <a:pt x="9" y="22"/>
                    <a:pt x="10" y="22"/>
                  </a:cubicBezTo>
                  <a:cubicBezTo>
                    <a:pt x="10" y="23"/>
                    <a:pt x="9" y="24"/>
                    <a:pt x="9" y="26"/>
                  </a:cubicBezTo>
                  <a:cubicBezTo>
                    <a:pt x="9" y="27"/>
                    <a:pt x="9" y="29"/>
                    <a:pt x="9" y="31"/>
                  </a:cubicBezTo>
                  <a:cubicBezTo>
                    <a:pt x="11" y="31"/>
                    <a:pt x="12" y="31"/>
                    <a:pt x="14" y="29"/>
                  </a:cubicBezTo>
                  <a:cubicBezTo>
                    <a:pt x="15" y="28"/>
                    <a:pt x="16" y="27"/>
                    <a:pt x="17" y="26"/>
                  </a:cubicBezTo>
                  <a:cubicBezTo>
                    <a:pt x="21" y="26"/>
                    <a:pt x="24" y="25"/>
                    <a:pt x="27" y="27"/>
                  </a:cubicBezTo>
                  <a:cubicBezTo>
                    <a:pt x="29" y="30"/>
                    <a:pt x="35" y="28"/>
                    <a:pt x="37" y="31"/>
                  </a:cubicBezTo>
                  <a:cubicBezTo>
                    <a:pt x="39" y="34"/>
                    <a:pt x="41" y="35"/>
                    <a:pt x="45" y="35"/>
                  </a:cubicBezTo>
                  <a:cubicBezTo>
                    <a:pt x="46" y="35"/>
                    <a:pt x="46" y="35"/>
                    <a:pt x="46" y="37"/>
                  </a:cubicBezTo>
                  <a:cubicBezTo>
                    <a:pt x="46" y="40"/>
                    <a:pt x="46" y="40"/>
                    <a:pt x="48" y="42"/>
                  </a:cubicBezTo>
                  <a:cubicBezTo>
                    <a:pt x="50" y="42"/>
                    <a:pt x="51" y="43"/>
                    <a:pt x="53" y="43"/>
                  </a:cubicBezTo>
                  <a:cubicBezTo>
                    <a:pt x="56" y="43"/>
                    <a:pt x="56" y="42"/>
                    <a:pt x="57" y="40"/>
                  </a:cubicBezTo>
                  <a:cubicBezTo>
                    <a:pt x="58" y="38"/>
                    <a:pt x="60" y="39"/>
                    <a:pt x="62" y="38"/>
                  </a:cubicBezTo>
                  <a:cubicBezTo>
                    <a:pt x="64" y="37"/>
                    <a:pt x="64" y="35"/>
                    <a:pt x="65" y="33"/>
                  </a:cubicBezTo>
                  <a:cubicBezTo>
                    <a:pt x="65" y="31"/>
                    <a:pt x="68" y="33"/>
                    <a:pt x="69" y="31"/>
                  </a:cubicBezTo>
                  <a:cubicBezTo>
                    <a:pt x="69" y="29"/>
                    <a:pt x="72" y="31"/>
                    <a:pt x="73" y="31"/>
                  </a:cubicBezTo>
                  <a:cubicBezTo>
                    <a:pt x="73" y="30"/>
                    <a:pt x="73" y="29"/>
                    <a:pt x="7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7" name="Freeform 696">
              <a:extLst>
                <a:ext uri="{FF2B5EF4-FFF2-40B4-BE49-F238E27FC236}">
                  <a16:creationId xmlns:a16="http://schemas.microsoft.com/office/drawing/2014/main" id="{23E3D4CB-BC9F-F349-8C2B-674302483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4846" y="7013435"/>
              <a:ext cx="372610" cy="251657"/>
            </a:xfrm>
            <a:custGeom>
              <a:avLst/>
              <a:gdLst>
                <a:gd name="T0" fmla="*/ 30 w 40"/>
                <a:gd name="T1" fmla="*/ 10 h 27"/>
                <a:gd name="T2" fmla="*/ 25 w 40"/>
                <a:gd name="T3" fmla="*/ 10 h 27"/>
                <a:gd name="T4" fmla="*/ 21 w 40"/>
                <a:gd name="T5" fmla="*/ 8 h 27"/>
                <a:gd name="T6" fmla="*/ 19 w 40"/>
                <a:gd name="T7" fmla="*/ 9 h 27"/>
                <a:gd name="T8" fmla="*/ 17 w 40"/>
                <a:gd name="T9" fmla="*/ 9 h 27"/>
                <a:gd name="T10" fmla="*/ 10 w 40"/>
                <a:gd name="T11" fmla="*/ 8 h 27"/>
                <a:gd name="T12" fmla="*/ 12 w 40"/>
                <a:gd name="T13" fmla="*/ 5 h 27"/>
                <a:gd name="T14" fmla="*/ 16 w 40"/>
                <a:gd name="T15" fmla="*/ 7 h 27"/>
                <a:gd name="T16" fmla="*/ 19 w 40"/>
                <a:gd name="T17" fmla="*/ 5 h 27"/>
                <a:gd name="T18" fmla="*/ 16 w 40"/>
                <a:gd name="T19" fmla="*/ 6 h 27"/>
                <a:gd name="T20" fmla="*/ 16 w 40"/>
                <a:gd name="T21" fmla="*/ 1 h 27"/>
                <a:gd name="T22" fmla="*/ 14 w 40"/>
                <a:gd name="T23" fmla="*/ 2 h 27"/>
                <a:gd name="T24" fmla="*/ 10 w 40"/>
                <a:gd name="T25" fmla="*/ 2 h 27"/>
                <a:gd name="T26" fmla="*/ 8 w 40"/>
                <a:gd name="T27" fmla="*/ 5 h 27"/>
                <a:gd name="T28" fmla="*/ 6 w 40"/>
                <a:gd name="T29" fmla="*/ 8 h 27"/>
                <a:gd name="T30" fmla="*/ 1 w 40"/>
                <a:gd name="T31" fmla="*/ 10 h 27"/>
                <a:gd name="T32" fmla="*/ 4 w 40"/>
                <a:gd name="T33" fmla="*/ 14 h 27"/>
                <a:gd name="T34" fmla="*/ 4 w 40"/>
                <a:gd name="T35" fmla="*/ 19 h 27"/>
                <a:gd name="T36" fmla="*/ 4 w 40"/>
                <a:gd name="T37" fmla="*/ 24 h 27"/>
                <a:gd name="T38" fmla="*/ 9 w 40"/>
                <a:gd name="T39" fmla="*/ 22 h 27"/>
                <a:gd name="T40" fmla="*/ 12 w 40"/>
                <a:gd name="T41" fmla="*/ 20 h 27"/>
                <a:gd name="T42" fmla="*/ 17 w 40"/>
                <a:gd name="T43" fmla="*/ 17 h 27"/>
                <a:gd name="T44" fmla="*/ 20 w 40"/>
                <a:gd name="T45" fmla="*/ 17 h 27"/>
                <a:gd name="T46" fmla="*/ 22 w 40"/>
                <a:gd name="T47" fmla="*/ 21 h 27"/>
                <a:gd name="T48" fmla="*/ 21 w 40"/>
                <a:gd name="T49" fmla="*/ 24 h 27"/>
                <a:gd name="T50" fmla="*/ 27 w 40"/>
                <a:gd name="T51" fmla="*/ 23 h 27"/>
                <a:gd name="T52" fmla="*/ 32 w 40"/>
                <a:gd name="T53" fmla="*/ 21 h 27"/>
                <a:gd name="T54" fmla="*/ 39 w 40"/>
                <a:gd name="T55" fmla="*/ 21 h 27"/>
                <a:gd name="T56" fmla="*/ 38 w 40"/>
                <a:gd name="T57" fmla="*/ 18 h 27"/>
                <a:gd name="T58" fmla="*/ 36 w 40"/>
                <a:gd name="T59" fmla="*/ 14 h 27"/>
                <a:gd name="T60" fmla="*/ 32 w 40"/>
                <a:gd name="T61" fmla="*/ 9 h 27"/>
                <a:gd name="T62" fmla="*/ 30 w 40"/>
                <a:gd name="T63" fmla="*/ 10 h 27"/>
                <a:gd name="T64" fmla="*/ 30 w 40"/>
                <a:gd name="T65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" h="27">
                  <a:moveTo>
                    <a:pt x="30" y="10"/>
                  </a:moveTo>
                  <a:cubicBezTo>
                    <a:pt x="28" y="11"/>
                    <a:pt x="27" y="10"/>
                    <a:pt x="25" y="10"/>
                  </a:cubicBezTo>
                  <a:cubicBezTo>
                    <a:pt x="23" y="10"/>
                    <a:pt x="22" y="8"/>
                    <a:pt x="21" y="8"/>
                  </a:cubicBezTo>
                  <a:cubicBezTo>
                    <a:pt x="20" y="8"/>
                    <a:pt x="20" y="9"/>
                    <a:pt x="19" y="9"/>
                  </a:cubicBezTo>
                  <a:cubicBezTo>
                    <a:pt x="19" y="10"/>
                    <a:pt x="18" y="9"/>
                    <a:pt x="17" y="9"/>
                  </a:cubicBezTo>
                  <a:cubicBezTo>
                    <a:pt x="15" y="9"/>
                    <a:pt x="12" y="9"/>
                    <a:pt x="10" y="8"/>
                  </a:cubicBezTo>
                  <a:cubicBezTo>
                    <a:pt x="9" y="7"/>
                    <a:pt x="12" y="5"/>
                    <a:pt x="12" y="5"/>
                  </a:cubicBezTo>
                  <a:cubicBezTo>
                    <a:pt x="14" y="4"/>
                    <a:pt x="15" y="7"/>
                    <a:pt x="16" y="7"/>
                  </a:cubicBezTo>
                  <a:cubicBezTo>
                    <a:pt x="18" y="7"/>
                    <a:pt x="19" y="6"/>
                    <a:pt x="19" y="5"/>
                  </a:cubicBezTo>
                  <a:cubicBezTo>
                    <a:pt x="18" y="4"/>
                    <a:pt x="17" y="6"/>
                    <a:pt x="16" y="6"/>
                  </a:cubicBezTo>
                  <a:cubicBezTo>
                    <a:pt x="15" y="5"/>
                    <a:pt x="17" y="2"/>
                    <a:pt x="16" y="1"/>
                  </a:cubicBezTo>
                  <a:cubicBezTo>
                    <a:pt x="16" y="0"/>
                    <a:pt x="14" y="2"/>
                    <a:pt x="14" y="2"/>
                  </a:cubicBezTo>
                  <a:cubicBezTo>
                    <a:pt x="12" y="3"/>
                    <a:pt x="11" y="1"/>
                    <a:pt x="10" y="2"/>
                  </a:cubicBezTo>
                  <a:cubicBezTo>
                    <a:pt x="8" y="2"/>
                    <a:pt x="12" y="5"/>
                    <a:pt x="8" y="5"/>
                  </a:cubicBezTo>
                  <a:cubicBezTo>
                    <a:pt x="6" y="4"/>
                    <a:pt x="9" y="8"/>
                    <a:pt x="6" y="8"/>
                  </a:cubicBezTo>
                  <a:cubicBezTo>
                    <a:pt x="5" y="9"/>
                    <a:pt x="0" y="8"/>
                    <a:pt x="1" y="10"/>
                  </a:cubicBezTo>
                  <a:cubicBezTo>
                    <a:pt x="2" y="13"/>
                    <a:pt x="5" y="11"/>
                    <a:pt x="4" y="14"/>
                  </a:cubicBezTo>
                  <a:cubicBezTo>
                    <a:pt x="4" y="17"/>
                    <a:pt x="7" y="17"/>
                    <a:pt x="4" y="19"/>
                  </a:cubicBezTo>
                  <a:cubicBezTo>
                    <a:pt x="3" y="20"/>
                    <a:pt x="1" y="24"/>
                    <a:pt x="4" y="24"/>
                  </a:cubicBezTo>
                  <a:cubicBezTo>
                    <a:pt x="6" y="24"/>
                    <a:pt x="8" y="21"/>
                    <a:pt x="9" y="22"/>
                  </a:cubicBezTo>
                  <a:cubicBezTo>
                    <a:pt x="12" y="25"/>
                    <a:pt x="9" y="20"/>
                    <a:pt x="12" y="20"/>
                  </a:cubicBezTo>
                  <a:cubicBezTo>
                    <a:pt x="14" y="20"/>
                    <a:pt x="15" y="19"/>
                    <a:pt x="17" y="17"/>
                  </a:cubicBezTo>
                  <a:cubicBezTo>
                    <a:pt x="18" y="14"/>
                    <a:pt x="19" y="15"/>
                    <a:pt x="20" y="17"/>
                  </a:cubicBezTo>
                  <a:cubicBezTo>
                    <a:pt x="21" y="18"/>
                    <a:pt x="22" y="19"/>
                    <a:pt x="22" y="21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6" y="24"/>
                    <a:pt x="27" y="23"/>
                  </a:cubicBezTo>
                  <a:cubicBezTo>
                    <a:pt x="28" y="22"/>
                    <a:pt x="31" y="20"/>
                    <a:pt x="32" y="21"/>
                  </a:cubicBezTo>
                  <a:cubicBezTo>
                    <a:pt x="34" y="23"/>
                    <a:pt x="36" y="20"/>
                    <a:pt x="39" y="21"/>
                  </a:cubicBezTo>
                  <a:cubicBezTo>
                    <a:pt x="40" y="20"/>
                    <a:pt x="38" y="18"/>
                    <a:pt x="38" y="18"/>
                  </a:cubicBezTo>
                  <a:cubicBezTo>
                    <a:pt x="37" y="16"/>
                    <a:pt x="38" y="14"/>
                    <a:pt x="36" y="14"/>
                  </a:cubicBezTo>
                  <a:cubicBezTo>
                    <a:pt x="33" y="15"/>
                    <a:pt x="31" y="12"/>
                    <a:pt x="32" y="9"/>
                  </a:cubicBezTo>
                  <a:cubicBezTo>
                    <a:pt x="32" y="9"/>
                    <a:pt x="31" y="9"/>
                    <a:pt x="30" y="10"/>
                  </a:cubicBezTo>
                  <a:cubicBezTo>
                    <a:pt x="29" y="10"/>
                    <a:pt x="31" y="9"/>
                    <a:pt x="30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8" name="Freeform 697">
              <a:extLst>
                <a:ext uri="{FF2B5EF4-FFF2-40B4-BE49-F238E27FC236}">
                  <a16:creationId xmlns:a16="http://schemas.microsoft.com/office/drawing/2014/main" id="{4A2CC79C-309F-8C40-91E4-DF103B659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5484" y="7230053"/>
              <a:ext cx="773889" cy="691265"/>
            </a:xfrm>
            <a:custGeom>
              <a:avLst/>
              <a:gdLst>
                <a:gd name="T0" fmla="*/ 8 w 83"/>
                <a:gd name="T1" fmla="*/ 51 h 74"/>
                <a:gd name="T2" fmla="*/ 9 w 83"/>
                <a:gd name="T3" fmla="*/ 54 h 74"/>
                <a:gd name="T4" fmla="*/ 11 w 83"/>
                <a:gd name="T5" fmla="*/ 57 h 74"/>
                <a:gd name="T6" fmla="*/ 5 w 83"/>
                <a:gd name="T7" fmla="*/ 61 h 74"/>
                <a:gd name="T8" fmla="*/ 3 w 83"/>
                <a:gd name="T9" fmla="*/ 64 h 74"/>
                <a:gd name="T10" fmla="*/ 6 w 83"/>
                <a:gd name="T11" fmla="*/ 66 h 74"/>
                <a:gd name="T12" fmla="*/ 13 w 83"/>
                <a:gd name="T13" fmla="*/ 64 h 74"/>
                <a:gd name="T14" fmla="*/ 19 w 83"/>
                <a:gd name="T15" fmla="*/ 65 h 74"/>
                <a:gd name="T16" fmla="*/ 23 w 83"/>
                <a:gd name="T17" fmla="*/ 65 h 74"/>
                <a:gd name="T18" fmla="*/ 28 w 83"/>
                <a:gd name="T19" fmla="*/ 64 h 74"/>
                <a:gd name="T20" fmla="*/ 29 w 83"/>
                <a:gd name="T21" fmla="*/ 67 h 74"/>
                <a:gd name="T22" fmla="*/ 32 w 83"/>
                <a:gd name="T23" fmla="*/ 69 h 74"/>
                <a:gd name="T24" fmla="*/ 33 w 83"/>
                <a:gd name="T25" fmla="*/ 73 h 74"/>
                <a:gd name="T26" fmla="*/ 34 w 83"/>
                <a:gd name="T27" fmla="*/ 71 h 74"/>
                <a:gd name="T28" fmla="*/ 36 w 83"/>
                <a:gd name="T29" fmla="*/ 73 h 74"/>
                <a:gd name="T30" fmla="*/ 43 w 83"/>
                <a:gd name="T31" fmla="*/ 71 h 74"/>
                <a:gd name="T32" fmla="*/ 46 w 83"/>
                <a:gd name="T33" fmla="*/ 70 h 74"/>
                <a:gd name="T34" fmla="*/ 50 w 83"/>
                <a:gd name="T35" fmla="*/ 70 h 74"/>
                <a:gd name="T36" fmla="*/ 48 w 83"/>
                <a:gd name="T37" fmla="*/ 64 h 74"/>
                <a:gd name="T38" fmla="*/ 46 w 83"/>
                <a:gd name="T39" fmla="*/ 61 h 74"/>
                <a:gd name="T40" fmla="*/ 44 w 83"/>
                <a:gd name="T41" fmla="*/ 57 h 74"/>
                <a:gd name="T42" fmla="*/ 46 w 83"/>
                <a:gd name="T43" fmla="*/ 52 h 74"/>
                <a:gd name="T44" fmla="*/ 49 w 83"/>
                <a:gd name="T45" fmla="*/ 52 h 74"/>
                <a:gd name="T46" fmla="*/ 52 w 83"/>
                <a:gd name="T47" fmla="*/ 52 h 74"/>
                <a:gd name="T48" fmla="*/ 57 w 83"/>
                <a:gd name="T49" fmla="*/ 46 h 74"/>
                <a:gd name="T50" fmla="*/ 60 w 83"/>
                <a:gd name="T51" fmla="*/ 44 h 74"/>
                <a:gd name="T52" fmla="*/ 62 w 83"/>
                <a:gd name="T53" fmla="*/ 41 h 74"/>
                <a:gd name="T54" fmla="*/ 65 w 83"/>
                <a:gd name="T55" fmla="*/ 39 h 74"/>
                <a:gd name="T56" fmla="*/ 66 w 83"/>
                <a:gd name="T57" fmla="*/ 37 h 74"/>
                <a:gd name="T58" fmla="*/ 69 w 83"/>
                <a:gd name="T59" fmla="*/ 33 h 74"/>
                <a:gd name="T60" fmla="*/ 71 w 83"/>
                <a:gd name="T61" fmla="*/ 27 h 74"/>
                <a:gd name="T62" fmla="*/ 66 w 83"/>
                <a:gd name="T63" fmla="*/ 23 h 74"/>
                <a:gd name="T64" fmla="*/ 65 w 83"/>
                <a:gd name="T65" fmla="*/ 16 h 74"/>
                <a:gd name="T66" fmla="*/ 70 w 83"/>
                <a:gd name="T67" fmla="*/ 14 h 74"/>
                <a:gd name="T68" fmla="*/ 74 w 83"/>
                <a:gd name="T69" fmla="*/ 15 h 74"/>
                <a:gd name="T70" fmla="*/ 77 w 83"/>
                <a:gd name="T71" fmla="*/ 13 h 74"/>
                <a:gd name="T72" fmla="*/ 83 w 83"/>
                <a:gd name="T73" fmla="*/ 10 h 74"/>
                <a:gd name="T74" fmla="*/ 76 w 83"/>
                <a:gd name="T75" fmla="*/ 6 h 74"/>
                <a:gd name="T76" fmla="*/ 74 w 83"/>
                <a:gd name="T77" fmla="*/ 2 h 74"/>
                <a:gd name="T78" fmla="*/ 71 w 83"/>
                <a:gd name="T79" fmla="*/ 0 h 74"/>
                <a:gd name="T80" fmla="*/ 65 w 83"/>
                <a:gd name="T81" fmla="*/ 1 h 74"/>
                <a:gd name="T82" fmla="*/ 56 w 83"/>
                <a:gd name="T83" fmla="*/ 4 h 74"/>
                <a:gd name="T84" fmla="*/ 53 w 83"/>
                <a:gd name="T85" fmla="*/ 8 h 74"/>
                <a:gd name="T86" fmla="*/ 51 w 83"/>
                <a:gd name="T87" fmla="*/ 13 h 74"/>
                <a:gd name="T88" fmla="*/ 48 w 83"/>
                <a:gd name="T89" fmla="*/ 18 h 74"/>
                <a:gd name="T90" fmla="*/ 47 w 83"/>
                <a:gd name="T91" fmla="*/ 21 h 74"/>
                <a:gd name="T92" fmla="*/ 43 w 83"/>
                <a:gd name="T93" fmla="*/ 24 h 74"/>
                <a:gd name="T94" fmla="*/ 41 w 83"/>
                <a:gd name="T95" fmla="*/ 30 h 74"/>
                <a:gd name="T96" fmla="*/ 38 w 83"/>
                <a:gd name="T97" fmla="*/ 30 h 74"/>
                <a:gd name="T98" fmla="*/ 34 w 83"/>
                <a:gd name="T99" fmla="*/ 32 h 74"/>
                <a:gd name="T100" fmla="*/ 30 w 83"/>
                <a:gd name="T101" fmla="*/ 33 h 74"/>
                <a:gd name="T102" fmla="*/ 27 w 83"/>
                <a:gd name="T103" fmla="*/ 37 h 74"/>
                <a:gd name="T104" fmla="*/ 22 w 83"/>
                <a:gd name="T105" fmla="*/ 42 h 74"/>
                <a:gd name="T106" fmla="*/ 13 w 83"/>
                <a:gd name="T107" fmla="*/ 43 h 74"/>
                <a:gd name="T108" fmla="*/ 0 w 83"/>
                <a:gd name="T109" fmla="*/ 40 h 74"/>
                <a:gd name="T110" fmla="*/ 3 w 83"/>
                <a:gd name="T111" fmla="*/ 46 h 74"/>
                <a:gd name="T112" fmla="*/ 8 w 83"/>
                <a:gd name="T113" fmla="*/ 5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" h="74">
                  <a:moveTo>
                    <a:pt x="8" y="51"/>
                  </a:moveTo>
                  <a:cubicBezTo>
                    <a:pt x="8" y="52"/>
                    <a:pt x="8" y="53"/>
                    <a:pt x="9" y="54"/>
                  </a:cubicBezTo>
                  <a:cubicBezTo>
                    <a:pt x="10" y="55"/>
                    <a:pt x="11" y="56"/>
                    <a:pt x="11" y="57"/>
                  </a:cubicBezTo>
                  <a:cubicBezTo>
                    <a:pt x="11" y="58"/>
                    <a:pt x="6" y="60"/>
                    <a:pt x="5" y="61"/>
                  </a:cubicBezTo>
                  <a:cubicBezTo>
                    <a:pt x="4" y="61"/>
                    <a:pt x="3" y="62"/>
                    <a:pt x="3" y="64"/>
                  </a:cubicBezTo>
                  <a:cubicBezTo>
                    <a:pt x="3" y="66"/>
                    <a:pt x="3" y="66"/>
                    <a:pt x="6" y="66"/>
                  </a:cubicBezTo>
                  <a:cubicBezTo>
                    <a:pt x="8" y="65"/>
                    <a:pt x="11" y="65"/>
                    <a:pt x="13" y="64"/>
                  </a:cubicBezTo>
                  <a:cubicBezTo>
                    <a:pt x="15" y="64"/>
                    <a:pt x="17" y="64"/>
                    <a:pt x="19" y="65"/>
                  </a:cubicBezTo>
                  <a:cubicBezTo>
                    <a:pt x="20" y="65"/>
                    <a:pt x="22" y="65"/>
                    <a:pt x="23" y="65"/>
                  </a:cubicBezTo>
                  <a:cubicBezTo>
                    <a:pt x="25" y="65"/>
                    <a:pt x="26" y="64"/>
                    <a:pt x="28" y="64"/>
                  </a:cubicBezTo>
                  <a:cubicBezTo>
                    <a:pt x="29" y="64"/>
                    <a:pt x="29" y="66"/>
                    <a:pt x="29" y="67"/>
                  </a:cubicBezTo>
                  <a:cubicBezTo>
                    <a:pt x="30" y="68"/>
                    <a:pt x="31" y="68"/>
                    <a:pt x="32" y="69"/>
                  </a:cubicBezTo>
                  <a:cubicBezTo>
                    <a:pt x="32" y="70"/>
                    <a:pt x="33" y="72"/>
                    <a:pt x="33" y="73"/>
                  </a:cubicBezTo>
                  <a:cubicBezTo>
                    <a:pt x="35" y="74"/>
                    <a:pt x="34" y="72"/>
                    <a:pt x="34" y="71"/>
                  </a:cubicBezTo>
                  <a:cubicBezTo>
                    <a:pt x="35" y="71"/>
                    <a:pt x="36" y="73"/>
                    <a:pt x="36" y="73"/>
                  </a:cubicBezTo>
                  <a:cubicBezTo>
                    <a:pt x="38" y="72"/>
                    <a:pt x="40" y="70"/>
                    <a:pt x="43" y="71"/>
                  </a:cubicBezTo>
                  <a:cubicBezTo>
                    <a:pt x="44" y="71"/>
                    <a:pt x="45" y="71"/>
                    <a:pt x="46" y="70"/>
                  </a:cubicBezTo>
                  <a:cubicBezTo>
                    <a:pt x="47" y="70"/>
                    <a:pt x="49" y="70"/>
                    <a:pt x="50" y="70"/>
                  </a:cubicBezTo>
                  <a:cubicBezTo>
                    <a:pt x="51" y="69"/>
                    <a:pt x="49" y="64"/>
                    <a:pt x="48" y="64"/>
                  </a:cubicBezTo>
                  <a:cubicBezTo>
                    <a:pt x="47" y="63"/>
                    <a:pt x="46" y="63"/>
                    <a:pt x="46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1" y="56"/>
                    <a:pt x="45" y="54"/>
                    <a:pt x="46" y="52"/>
                  </a:cubicBezTo>
                  <a:cubicBezTo>
                    <a:pt x="47" y="52"/>
                    <a:pt x="47" y="51"/>
                    <a:pt x="49" y="52"/>
                  </a:cubicBezTo>
                  <a:cubicBezTo>
                    <a:pt x="51" y="54"/>
                    <a:pt x="50" y="52"/>
                    <a:pt x="52" y="52"/>
                  </a:cubicBezTo>
                  <a:cubicBezTo>
                    <a:pt x="56" y="51"/>
                    <a:pt x="55" y="48"/>
                    <a:pt x="57" y="46"/>
                  </a:cubicBezTo>
                  <a:cubicBezTo>
                    <a:pt x="58" y="45"/>
                    <a:pt x="60" y="45"/>
                    <a:pt x="60" y="44"/>
                  </a:cubicBezTo>
                  <a:cubicBezTo>
                    <a:pt x="61" y="43"/>
                    <a:pt x="62" y="42"/>
                    <a:pt x="62" y="41"/>
                  </a:cubicBezTo>
                  <a:cubicBezTo>
                    <a:pt x="62" y="40"/>
                    <a:pt x="64" y="39"/>
                    <a:pt x="65" y="39"/>
                  </a:cubicBezTo>
                  <a:cubicBezTo>
                    <a:pt x="66" y="39"/>
                    <a:pt x="66" y="37"/>
                    <a:pt x="66" y="37"/>
                  </a:cubicBezTo>
                  <a:cubicBezTo>
                    <a:pt x="66" y="34"/>
                    <a:pt x="70" y="36"/>
                    <a:pt x="69" y="33"/>
                  </a:cubicBezTo>
                  <a:cubicBezTo>
                    <a:pt x="69" y="30"/>
                    <a:pt x="68" y="29"/>
                    <a:pt x="71" y="27"/>
                  </a:cubicBezTo>
                  <a:cubicBezTo>
                    <a:pt x="72" y="27"/>
                    <a:pt x="67" y="24"/>
                    <a:pt x="66" y="23"/>
                  </a:cubicBezTo>
                  <a:cubicBezTo>
                    <a:pt x="65" y="21"/>
                    <a:pt x="66" y="18"/>
                    <a:pt x="65" y="16"/>
                  </a:cubicBezTo>
                  <a:cubicBezTo>
                    <a:pt x="65" y="13"/>
                    <a:pt x="68" y="13"/>
                    <a:pt x="70" y="14"/>
                  </a:cubicBezTo>
                  <a:cubicBezTo>
                    <a:pt x="71" y="14"/>
                    <a:pt x="73" y="15"/>
                    <a:pt x="74" y="15"/>
                  </a:cubicBezTo>
                  <a:cubicBezTo>
                    <a:pt x="76" y="15"/>
                    <a:pt x="76" y="14"/>
                    <a:pt x="77" y="13"/>
                  </a:cubicBezTo>
                  <a:cubicBezTo>
                    <a:pt x="80" y="13"/>
                    <a:pt x="81" y="13"/>
                    <a:pt x="83" y="10"/>
                  </a:cubicBezTo>
                  <a:cubicBezTo>
                    <a:pt x="80" y="9"/>
                    <a:pt x="77" y="8"/>
                    <a:pt x="76" y="6"/>
                  </a:cubicBezTo>
                  <a:cubicBezTo>
                    <a:pt x="75" y="5"/>
                    <a:pt x="75" y="3"/>
                    <a:pt x="74" y="2"/>
                  </a:cubicBezTo>
                  <a:cubicBezTo>
                    <a:pt x="73" y="1"/>
                    <a:pt x="72" y="1"/>
                    <a:pt x="71" y="0"/>
                  </a:cubicBezTo>
                  <a:cubicBezTo>
                    <a:pt x="69" y="0"/>
                    <a:pt x="66" y="1"/>
                    <a:pt x="65" y="1"/>
                  </a:cubicBezTo>
                  <a:cubicBezTo>
                    <a:pt x="61" y="0"/>
                    <a:pt x="59" y="2"/>
                    <a:pt x="56" y="4"/>
                  </a:cubicBezTo>
                  <a:cubicBezTo>
                    <a:pt x="53" y="5"/>
                    <a:pt x="51" y="5"/>
                    <a:pt x="53" y="8"/>
                  </a:cubicBezTo>
                  <a:cubicBezTo>
                    <a:pt x="55" y="10"/>
                    <a:pt x="53" y="12"/>
                    <a:pt x="51" y="13"/>
                  </a:cubicBezTo>
                  <a:cubicBezTo>
                    <a:pt x="49" y="15"/>
                    <a:pt x="52" y="19"/>
                    <a:pt x="48" y="18"/>
                  </a:cubicBezTo>
                  <a:cubicBezTo>
                    <a:pt x="43" y="18"/>
                    <a:pt x="47" y="19"/>
                    <a:pt x="47" y="21"/>
                  </a:cubicBezTo>
                  <a:cubicBezTo>
                    <a:pt x="48" y="22"/>
                    <a:pt x="44" y="23"/>
                    <a:pt x="43" y="24"/>
                  </a:cubicBezTo>
                  <a:cubicBezTo>
                    <a:pt x="42" y="26"/>
                    <a:pt x="42" y="30"/>
                    <a:pt x="41" y="30"/>
                  </a:cubicBezTo>
                  <a:cubicBezTo>
                    <a:pt x="40" y="31"/>
                    <a:pt x="39" y="30"/>
                    <a:pt x="38" y="30"/>
                  </a:cubicBezTo>
                  <a:cubicBezTo>
                    <a:pt x="36" y="30"/>
                    <a:pt x="35" y="31"/>
                    <a:pt x="34" y="32"/>
                  </a:cubicBezTo>
                  <a:cubicBezTo>
                    <a:pt x="32" y="33"/>
                    <a:pt x="31" y="32"/>
                    <a:pt x="30" y="33"/>
                  </a:cubicBezTo>
                  <a:cubicBezTo>
                    <a:pt x="28" y="34"/>
                    <a:pt x="28" y="35"/>
                    <a:pt x="27" y="37"/>
                  </a:cubicBezTo>
                  <a:cubicBezTo>
                    <a:pt x="27" y="40"/>
                    <a:pt x="25" y="41"/>
                    <a:pt x="22" y="42"/>
                  </a:cubicBezTo>
                  <a:cubicBezTo>
                    <a:pt x="19" y="43"/>
                    <a:pt x="16" y="43"/>
                    <a:pt x="13" y="43"/>
                  </a:cubicBezTo>
                  <a:cubicBezTo>
                    <a:pt x="8" y="43"/>
                    <a:pt x="4" y="42"/>
                    <a:pt x="0" y="40"/>
                  </a:cubicBezTo>
                  <a:cubicBezTo>
                    <a:pt x="1" y="42"/>
                    <a:pt x="2" y="44"/>
                    <a:pt x="3" y="46"/>
                  </a:cubicBezTo>
                  <a:cubicBezTo>
                    <a:pt x="4" y="47"/>
                    <a:pt x="8" y="48"/>
                    <a:pt x="8" y="5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9" name="Freeform 698">
              <a:extLst>
                <a:ext uri="{FF2B5EF4-FFF2-40B4-BE49-F238E27FC236}">
                  <a16:creationId xmlns:a16="http://schemas.microsoft.com/office/drawing/2014/main" id="{76CD2619-33AB-5946-BC3B-60FAE745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7266" y="7144043"/>
              <a:ext cx="700638" cy="496944"/>
            </a:xfrm>
            <a:custGeom>
              <a:avLst/>
              <a:gdLst>
                <a:gd name="T0" fmla="*/ 72 w 75"/>
                <a:gd name="T1" fmla="*/ 7 h 53"/>
                <a:gd name="T2" fmla="*/ 69 w 75"/>
                <a:gd name="T3" fmla="*/ 8 h 53"/>
                <a:gd name="T4" fmla="*/ 67 w 75"/>
                <a:gd name="T5" fmla="*/ 7 h 53"/>
                <a:gd name="T6" fmla="*/ 62 w 75"/>
                <a:gd name="T7" fmla="*/ 10 h 53"/>
                <a:gd name="T8" fmla="*/ 57 w 75"/>
                <a:gd name="T9" fmla="*/ 11 h 53"/>
                <a:gd name="T10" fmla="*/ 57 w 75"/>
                <a:gd name="T11" fmla="*/ 4 h 53"/>
                <a:gd name="T12" fmla="*/ 54 w 75"/>
                <a:gd name="T13" fmla="*/ 1 h 53"/>
                <a:gd name="T14" fmla="*/ 50 w 75"/>
                <a:gd name="T15" fmla="*/ 6 h 53"/>
                <a:gd name="T16" fmla="*/ 47 w 75"/>
                <a:gd name="T17" fmla="*/ 8 h 53"/>
                <a:gd name="T18" fmla="*/ 44 w 75"/>
                <a:gd name="T19" fmla="*/ 8 h 53"/>
                <a:gd name="T20" fmla="*/ 39 w 75"/>
                <a:gd name="T21" fmla="*/ 10 h 53"/>
                <a:gd name="T22" fmla="*/ 34 w 75"/>
                <a:gd name="T23" fmla="*/ 7 h 53"/>
                <a:gd name="T24" fmla="*/ 28 w 75"/>
                <a:gd name="T25" fmla="*/ 6 h 53"/>
                <a:gd name="T26" fmla="*/ 27 w 75"/>
                <a:gd name="T27" fmla="*/ 8 h 53"/>
                <a:gd name="T28" fmla="*/ 24 w 75"/>
                <a:gd name="T29" fmla="*/ 9 h 53"/>
                <a:gd name="T30" fmla="*/ 21 w 75"/>
                <a:gd name="T31" fmla="*/ 14 h 53"/>
                <a:gd name="T32" fmla="*/ 15 w 75"/>
                <a:gd name="T33" fmla="*/ 17 h 53"/>
                <a:gd name="T34" fmla="*/ 11 w 75"/>
                <a:gd name="T35" fmla="*/ 19 h 53"/>
                <a:gd name="T36" fmla="*/ 5 w 75"/>
                <a:gd name="T37" fmla="*/ 16 h 53"/>
                <a:gd name="T38" fmla="*/ 4 w 75"/>
                <a:gd name="T39" fmla="*/ 23 h 53"/>
                <a:gd name="T40" fmla="*/ 3 w 75"/>
                <a:gd name="T41" fmla="*/ 29 h 53"/>
                <a:gd name="T42" fmla="*/ 2 w 75"/>
                <a:gd name="T43" fmla="*/ 33 h 53"/>
                <a:gd name="T44" fmla="*/ 3 w 75"/>
                <a:gd name="T45" fmla="*/ 37 h 53"/>
                <a:gd name="T46" fmla="*/ 4 w 75"/>
                <a:gd name="T47" fmla="*/ 40 h 53"/>
                <a:gd name="T48" fmla="*/ 8 w 75"/>
                <a:gd name="T49" fmla="*/ 43 h 53"/>
                <a:gd name="T50" fmla="*/ 4 w 75"/>
                <a:gd name="T51" fmla="*/ 49 h 53"/>
                <a:gd name="T52" fmla="*/ 29 w 75"/>
                <a:gd name="T53" fmla="*/ 50 h 53"/>
                <a:gd name="T54" fmla="*/ 32 w 75"/>
                <a:gd name="T55" fmla="*/ 43 h 53"/>
                <a:gd name="T56" fmla="*/ 39 w 75"/>
                <a:gd name="T57" fmla="*/ 40 h 53"/>
                <a:gd name="T58" fmla="*/ 43 w 75"/>
                <a:gd name="T59" fmla="*/ 39 h 53"/>
                <a:gd name="T60" fmla="*/ 45 w 75"/>
                <a:gd name="T61" fmla="*/ 39 h 53"/>
                <a:gd name="T62" fmla="*/ 47 w 75"/>
                <a:gd name="T63" fmla="*/ 33 h 53"/>
                <a:gd name="T64" fmla="*/ 51 w 75"/>
                <a:gd name="T65" fmla="*/ 30 h 53"/>
                <a:gd name="T66" fmla="*/ 51 w 75"/>
                <a:gd name="T67" fmla="*/ 27 h 53"/>
                <a:gd name="T68" fmla="*/ 55 w 75"/>
                <a:gd name="T69" fmla="*/ 26 h 53"/>
                <a:gd name="T70" fmla="*/ 55 w 75"/>
                <a:gd name="T71" fmla="*/ 23 h 53"/>
                <a:gd name="T72" fmla="*/ 58 w 75"/>
                <a:gd name="T73" fmla="*/ 19 h 53"/>
                <a:gd name="T74" fmla="*/ 56 w 75"/>
                <a:gd name="T75" fmla="*/ 14 h 53"/>
                <a:gd name="T76" fmla="*/ 63 w 75"/>
                <a:gd name="T77" fmla="*/ 11 h 53"/>
                <a:gd name="T78" fmla="*/ 70 w 75"/>
                <a:gd name="T79" fmla="*/ 10 h 53"/>
                <a:gd name="T80" fmla="*/ 74 w 75"/>
                <a:gd name="T81" fmla="*/ 9 h 53"/>
                <a:gd name="T82" fmla="*/ 75 w 75"/>
                <a:gd name="T83" fmla="*/ 7 h 53"/>
                <a:gd name="T84" fmla="*/ 72 w 75"/>
                <a:gd name="T85" fmla="*/ 7 h 53"/>
                <a:gd name="T86" fmla="*/ 72 w 75"/>
                <a:gd name="T8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53">
                  <a:moveTo>
                    <a:pt x="72" y="7"/>
                  </a:moveTo>
                  <a:cubicBezTo>
                    <a:pt x="71" y="7"/>
                    <a:pt x="70" y="9"/>
                    <a:pt x="69" y="8"/>
                  </a:cubicBezTo>
                  <a:cubicBezTo>
                    <a:pt x="68" y="8"/>
                    <a:pt x="68" y="6"/>
                    <a:pt x="67" y="7"/>
                  </a:cubicBezTo>
                  <a:cubicBezTo>
                    <a:pt x="65" y="7"/>
                    <a:pt x="63" y="9"/>
                    <a:pt x="62" y="10"/>
                  </a:cubicBezTo>
                  <a:cubicBezTo>
                    <a:pt x="61" y="10"/>
                    <a:pt x="59" y="12"/>
                    <a:pt x="57" y="11"/>
                  </a:cubicBezTo>
                  <a:cubicBezTo>
                    <a:pt x="56" y="10"/>
                    <a:pt x="59" y="6"/>
                    <a:pt x="57" y="4"/>
                  </a:cubicBezTo>
                  <a:cubicBezTo>
                    <a:pt x="57" y="4"/>
                    <a:pt x="55" y="0"/>
                    <a:pt x="54" y="1"/>
                  </a:cubicBezTo>
                  <a:cubicBezTo>
                    <a:pt x="53" y="3"/>
                    <a:pt x="52" y="5"/>
                    <a:pt x="50" y="6"/>
                  </a:cubicBezTo>
                  <a:cubicBezTo>
                    <a:pt x="48" y="7"/>
                    <a:pt x="47" y="6"/>
                    <a:pt x="47" y="8"/>
                  </a:cubicBezTo>
                  <a:cubicBezTo>
                    <a:pt x="46" y="11"/>
                    <a:pt x="45" y="7"/>
                    <a:pt x="44" y="8"/>
                  </a:cubicBezTo>
                  <a:cubicBezTo>
                    <a:pt x="42" y="9"/>
                    <a:pt x="41" y="10"/>
                    <a:pt x="39" y="10"/>
                  </a:cubicBezTo>
                  <a:cubicBezTo>
                    <a:pt x="37" y="9"/>
                    <a:pt x="35" y="8"/>
                    <a:pt x="34" y="7"/>
                  </a:cubicBezTo>
                  <a:cubicBezTo>
                    <a:pt x="33" y="7"/>
                    <a:pt x="28" y="6"/>
                    <a:pt x="28" y="6"/>
                  </a:cubicBezTo>
                  <a:cubicBezTo>
                    <a:pt x="27" y="7"/>
                    <a:pt x="28" y="8"/>
                    <a:pt x="27" y="8"/>
                  </a:cubicBezTo>
                  <a:cubicBezTo>
                    <a:pt x="26" y="8"/>
                    <a:pt x="24" y="8"/>
                    <a:pt x="24" y="9"/>
                  </a:cubicBezTo>
                  <a:cubicBezTo>
                    <a:pt x="23" y="11"/>
                    <a:pt x="23" y="13"/>
                    <a:pt x="21" y="14"/>
                  </a:cubicBezTo>
                  <a:cubicBezTo>
                    <a:pt x="18" y="16"/>
                    <a:pt x="17" y="15"/>
                    <a:pt x="15" y="17"/>
                  </a:cubicBezTo>
                  <a:cubicBezTo>
                    <a:pt x="14" y="19"/>
                    <a:pt x="12" y="19"/>
                    <a:pt x="11" y="19"/>
                  </a:cubicBezTo>
                  <a:cubicBezTo>
                    <a:pt x="10" y="18"/>
                    <a:pt x="5" y="17"/>
                    <a:pt x="5" y="16"/>
                  </a:cubicBezTo>
                  <a:cubicBezTo>
                    <a:pt x="5" y="19"/>
                    <a:pt x="5" y="21"/>
                    <a:pt x="4" y="23"/>
                  </a:cubicBezTo>
                  <a:cubicBezTo>
                    <a:pt x="2" y="25"/>
                    <a:pt x="0" y="27"/>
                    <a:pt x="3" y="29"/>
                  </a:cubicBezTo>
                  <a:cubicBezTo>
                    <a:pt x="4" y="30"/>
                    <a:pt x="2" y="31"/>
                    <a:pt x="2" y="33"/>
                  </a:cubicBezTo>
                  <a:cubicBezTo>
                    <a:pt x="2" y="34"/>
                    <a:pt x="2" y="36"/>
                    <a:pt x="3" y="37"/>
                  </a:cubicBezTo>
                  <a:cubicBezTo>
                    <a:pt x="3" y="39"/>
                    <a:pt x="2" y="40"/>
                    <a:pt x="4" y="40"/>
                  </a:cubicBezTo>
                  <a:cubicBezTo>
                    <a:pt x="7" y="41"/>
                    <a:pt x="8" y="40"/>
                    <a:pt x="8" y="43"/>
                  </a:cubicBezTo>
                  <a:cubicBezTo>
                    <a:pt x="8" y="45"/>
                    <a:pt x="5" y="48"/>
                    <a:pt x="4" y="49"/>
                  </a:cubicBezTo>
                  <a:cubicBezTo>
                    <a:pt x="12" y="53"/>
                    <a:pt x="21" y="52"/>
                    <a:pt x="29" y="50"/>
                  </a:cubicBezTo>
                  <a:cubicBezTo>
                    <a:pt x="32" y="49"/>
                    <a:pt x="31" y="45"/>
                    <a:pt x="32" y="43"/>
                  </a:cubicBezTo>
                  <a:cubicBezTo>
                    <a:pt x="33" y="41"/>
                    <a:pt x="37" y="42"/>
                    <a:pt x="39" y="40"/>
                  </a:cubicBezTo>
                  <a:cubicBezTo>
                    <a:pt x="40" y="40"/>
                    <a:pt x="41" y="39"/>
                    <a:pt x="43" y="39"/>
                  </a:cubicBezTo>
                  <a:cubicBezTo>
                    <a:pt x="43" y="39"/>
                    <a:pt x="45" y="40"/>
                    <a:pt x="45" y="39"/>
                  </a:cubicBezTo>
                  <a:cubicBezTo>
                    <a:pt x="46" y="37"/>
                    <a:pt x="46" y="35"/>
                    <a:pt x="47" y="33"/>
                  </a:cubicBezTo>
                  <a:cubicBezTo>
                    <a:pt x="48" y="32"/>
                    <a:pt x="52" y="31"/>
                    <a:pt x="51" y="30"/>
                  </a:cubicBezTo>
                  <a:cubicBezTo>
                    <a:pt x="51" y="29"/>
                    <a:pt x="47" y="27"/>
                    <a:pt x="51" y="27"/>
                  </a:cubicBezTo>
                  <a:cubicBezTo>
                    <a:pt x="52" y="27"/>
                    <a:pt x="54" y="28"/>
                    <a:pt x="55" y="26"/>
                  </a:cubicBezTo>
                  <a:cubicBezTo>
                    <a:pt x="55" y="25"/>
                    <a:pt x="54" y="24"/>
                    <a:pt x="55" y="23"/>
                  </a:cubicBezTo>
                  <a:cubicBezTo>
                    <a:pt x="55" y="21"/>
                    <a:pt x="58" y="21"/>
                    <a:pt x="58" y="19"/>
                  </a:cubicBezTo>
                  <a:cubicBezTo>
                    <a:pt x="58" y="17"/>
                    <a:pt x="55" y="16"/>
                    <a:pt x="56" y="14"/>
                  </a:cubicBezTo>
                  <a:cubicBezTo>
                    <a:pt x="58" y="13"/>
                    <a:pt x="61" y="12"/>
                    <a:pt x="63" y="11"/>
                  </a:cubicBezTo>
                  <a:cubicBezTo>
                    <a:pt x="65" y="9"/>
                    <a:pt x="68" y="10"/>
                    <a:pt x="70" y="10"/>
                  </a:cubicBezTo>
                  <a:cubicBezTo>
                    <a:pt x="71" y="10"/>
                    <a:pt x="73" y="10"/>
                    <a:pt x="74" y="9"/>
                  </a:cubicBezTo>
                  <a:cubicBezTo>
                    <a:pt x="74" y="9"/>
                    <a:pt x="75" y="8"/>
                    <a:pt x="75" y="7"/>
                  </a:cubicBezTo>
                  <a:cubicBezTo>
                    <a:pt x="74" y="7"/>
                    <a:pt x="73" y="7"/>
                    <a:pt x="72" y="7"/>
                  </a:cubicBezTo>
                  <a:cubicBezTo>
                    <a:pt x="71" y="8"/>
                    <a:pt x="73" y="7"/>
                    <a:pt x="72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0" name="Freeform 699">
              <a:extLst>
                <a:ext uri="{FF2B5EF4-FFF2-40B4-BE49-F238E27FC236}">
                  <a16:creationId xmlns:a16="http://schemas.microsoft.com/office/drawing/2014/main" id="{6D85037C-7CD9-2D47-B9B0-A6097C514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6742664"/>
              <a:ext cx="25477" cy="38227"/>
            </a:xfrm>
            <a:custGeom>
              <a:avLst/>
              <a:gdLst>
                <a:gd name="T0" fmla="*/ 3 w 3"/>
                <a:gd name="T1" fmla="*/ 2 h 4"/>
                <a:gd name="T2" fmla="*/ 1 w 3"/>
                <a:gd name="T3" fmla="*/ 1 h 4"/>
                <a:gd name="T4" fmla="*/ 3 w 3"/>
                <a:gd name="T5" fmla="*/ 4 h 4"/>
                <a:gd name="T6" fmla="*/ 3 w 3"/>
                <a:gd name="T7" fmla="*/ 2 h 4"/>
                <a:gd name="T8" fmla="*/ 3 w 3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2" y="2"/>
                    <a:pt x="1" y="0"/>
                    <a:pt x="1" y="1"/>
                  </a:cubicBezTo>
                  <a:cubicBezTo>
                    <a:pt x="0" y="2"/>
                    <a:pt x="2" y="3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1" name="Freeform 700">
              <a:extLst>
                <a:ext uri="{FF2B5EF4-FFF2-40B4-BE49-F238E27FC236}">
                  <a16:creationId xmlns:a16="http://schemas.microsoft.com/office/drawing/2014/main" id="{E690CE09-59B5-B841-8CF6-33AF581833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24398" y="6153340"/>
              <a:ext cx="1894907" cy="907882"/>
            </a:xfrm>
            <a:custGeom>
              <a:avLst/>
              <a:gdLst>
                <a:gd name="T0" fmla="*/ 194 w 203"/>
                <a:gd name="T1" fmla="*/ 37 h 97"/>
                <a:gd name="T2" fmla="*/ 177 w 203"/>
                <a:gd name="T3" fmla="*/ 31 h 97"/>
                <a:gd name="T4" fmla="*/ 163 w 203"/>
                <a:gd name="T5" fmla="*/ 19 h 97"/>
                <a:gd name="T6" fmla="*/ 154 w 203"/>
                <a:gd name="T7" fmla="*/ 7 h 97"/>
                <a:gd name="T8" fmla="*/ 137 w 203"/>
                <a:gd name="T9" fmla="*/ 10 h 97"/>
                <a:gd name="T10" fmla="*/ 129 w 203"/>
                <a:gd name="T11" fmla="*/ 8 h 97"/>
                <a:gd name="T12" fmla="*/ 112 w 203"/>
                <a:gd name="T13" fmla="*/ 2 h 97"/>
                <a:gd name="T14" fmla="*/ 76 w 203"/>
                <a:gd name="T15" fmla="*/ 10 h 97"/>
                <a:gd name="T16" fmla="*/ 75 w 203"/>
                <a:gd name="T17" fmla="*/ 20 h 97"/>
                <a:gd name="T18" fmla="*/ 74 w 203"/>
                <a:gd name="T19" fmla="*/ 31 h 97"/>
                <a:gd name="T20" fmla="*/ 60 w 203"/>
                <a:gd name="T21" fmla="*/ 29 h 97"/>
                <a:gd name="T22" fmla="*/ 48 w 203"/>
                <a:gd name="T23" fmla="*/ 32 h 97"/>
                <a:gd name="T24" fmla="*/ 37 w 203"/>
                <a:gd name="T25" fmla="*/ 27 h 97"/>
                <a:gd name="T26" fmla="*/ 22 w 203"/>
                <a:gd name="T27" fmla="*/ 25 h 97"/>
                <a:gd name="T28" fmla="*/ 13 w 203"/>
                <a:gd name="T29" fmla="*/ 32 h 97"/>
                <a:gd name="T30" fmla="*/ 3 w 203"/>
                <a:gd name="T31" fmla="*/ 38 h 97"/>
                <a:gd name="T32" fmla="*/ 4 w 203"/>
                <a:gd name="T33" fmla="*/ 47 h 97"/>
                <a:gd name="T34" fmla="*/ 14 w 203"/>
                <a:gd name="T35" fmla="*/ 57 h 97"/>
                <a:gd name="T36" fmla="*/ 17 w 203"/>
                <a:gd name="T37" fmla="*/ 57 h 97"/>
                <a:gd name="T38" fmla="*/ 36 w 203"/>
                <a:gd name="T39" fmla="*/ 63 h 97"/>
                <a:gd name="T40" fmla="*/ 33 w 203"/>
                <a:gd name="T41" fmla="*/ 66 h 97"/>
                <a:gd name="T42" fmla="*/ 22 w 203"/>
                <a:gd name="T43" fmla="*/ 72 h 97"/>
                <a:gd name="T44" fmla="*/ 31 w 203"/>
                <a:gd name="T45" fmla="*/ 82 h 97"/>
                <a:gd name="T46" fmla="*/ 48 w 203"/>
                <a:gd name="T47" fmla="*/ 90 h 97"/>
                <a:gd name="T48" fmla="*/ 50 w 203"/>
                <a:gd name="T49" fmla="*/ 68 h 97"/>
                <a:gd name="T50" fmla="*/ 64 w 203"/>
                <a:gd name="T51" fmla="*/ 62 h 97"/>
                <a:gd name="T52" fmla="*/ 72 w 203"/>
                <a:gd name="T53" fmla="*/ 66 h 97"/>
                <a:gd name="T54" fmla="*/ 84 w 203"/>
                <a:gd name="T55" fmla="*/ 76 h 97"/>
                <a:gd name="T56" fmla="*/ 100 w 203"/>
                <a:gd name="T57" fmla="*/ 81 h 97"/>
                <a:gd name="T58" fmla="*/ 107 w 203"/>
                <a:gd name="T59" fmla="*/ 91 h 97"/>
                <a:gd name="T60" fmla="*/ 123 w 203"/>
                <a:gd name="T61" fmla="*/ 85 h 97"/>
                <a:gd name="T62" fmla="*/ 137 w 203"/>
                <a:gd name="T63" fmla="*/ 83 h 97"/>
                <a:gd name="T64" fmla="*/ 153 w 203"/>
                <a:gd name="T65" fmla="*/ 81 h 97"/>
                <a:gd name="T66" fmla="*/ 172 w 203"/>
                <a:gd name="T67" fmla="*/ 76 h 97"/>
                <a:gd name="T68" fmla="*/ 175 w 203"/>
                <a:gd name="T69" fmla="*/ 66 h 97"/>
                <a:gd name="T70" fmla="*/ 182 w 203"/>
                <a:gd name="T71" fmla="*/ 60 h 97"/>
                <a:gd name="T72" fmla="*/ 193 w 203"/>
                <a:gd name="T73" fmla="*/ 56 h 97"/>
                <a:gd name="T74" fmla="*/ 202 w 203"/>
                <a:gd name="T75" fmla="*/ 44 h 97"/>
                <a:gd name="T76" fmla="*/ 201 w 203"/>
                <a:gd name="T77" fmla="*/ 39 h 97"/>
                <a:gd name="T78" fmla="*/ 140 w 203"/>
                <a:gd name="T79" fmla="*/ 65 h 97"/>
                <a:gd name="T80" fmla="*/ 141 w 203"/>
                <a:gd name="T81" fmla="*/ 59 h 97"/>
                <a:gd name="T82" fmla="*/ 148 w 203"/>
                <a:gd name="T83" fmla="*/ 58 h 97"/>
                <a:gd name="T84" fmla="*/ 156 w 203"/>
                <a:gd name="T85" fmla="*/ 58 h 97"/>
                <a:gd name="T86" fmla="*/ 165 w 203"/>
                <a:gd name="T87" fmla="*/ 5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" h="97">
                  <a:moveTo>
                    <a:pt x="201" y="39"/>
                  </a:moveTo>
                  <a:cubicBezTo>
                    <a:pt x="201" y="38"/>
                    <a:pt x="197" y="39"/>
                    <a:pt x="197" y="39"/>
                  </a:cubicBezTo>
                  <a:cubicBezTo>
                    <a:pt x="195" y="39"/>
                    <a:pt x="194" y="38"/>
                    <a:pt x="194" y="37"/>
                  </a:cubicBezTo>
                  <a:cubicBezTo>
                    <a:pt x="193" y="35"/>
                    <a:pt x="191" y="35"/>
                    <a:pt x="191" y="34"/>
                  </a:cubicBezTo>
                  <a:cubicBezTo>
                    <a:pt x="190" y="33"/>
                    <a:pt x="189" y="30"/>
                    <a:pt x="186" y="30"/>
                  </a:cubicBezTo>
                  <a:cubicBezTo>
                    <a:pt x="183" y="30"/>
                    <a:pt x="180" y="33"/>
                    <a:pt x="177" y="31"/>
                  </a:cubicBezTo>
                  <a:cubicBezTo>
                    <a:pt x="176" y="30"/>
                    <a:pt x="175" y="29"/>
                    <a:pt x="174" y="28"/>
                  </a:cubicBezTo>
                  <a:cubicBezTo>
                    <a:pt x="173" y="28"/>
                    <a:pt x="171" y="31"/>
                    <a:pt x="170" y="31"/>
                  </a:cubicBezTo>
                  <a:cubicBezTo>
                    <a:pt x="169" y="32"/>
                    <a:pt x="163" y="21"/>
                    <a:pt x="163" y="19"/>
                  </a:cubicBezTo>
                  <a:cubicBezTo>
                    <a:pt x="161" y="17"/>
                    <a:pt x="160" y="14"/>
                    <a:pt x="157" y="13"/>
                  </a:cubicBezTo>
                  <a:cubicBezTo>
                    <a:pt x="156" y="12"/>
                    <a:pt x="155" y="11"/>
                    <a:pt x="154" y="11"/>
                  </a:cubicBezTo>
                  <a:cubicBezTo>
                    <a:pt x="152" y="10"/>
                    <a:pt x="154" y="8"/>
                    <a:pt x="154" y="7"/>
                  </a:cubicBezTo>
                  <a:cubicBezTo>
                    <a:pt x="154" y="6"/>
                    <a:pt x="147" y="10"/>
                    <a:pt x="146" y="11"/>
                  </a:cubicBezTo>
                  <a:cubicBezTo>
                    <a:pt x="145" y="11"/>
                    <a:pt x="137" y="14"/>
                    <a:pt x="137" y="13"/>
                  </a:cubicBezTo>
                  <a:cubicBezTo>
                    <a:pt x="137" y="11"/>
                    <a:pt x="139" y="10"/>
                    <a:pt x="137" y="10"/>
                  </a:cubicBezTo>
                  <a:cubicBezTo>
                    <a:pt x="136" y="9"/>
                    <a:pt x="135" y="8"/>
                    <a:pt x="134" y="9"/>
                  </a:cubicBezTo>
                  <a:cubicBezTo>
                    <a:pt x="134" y="9"/>
                    <a:pt x="134" y="10"/>
                    <a:pt x="133" y="9"/>
                  </a:cubicBezTo>
                  <a:cubicBezTo>
                    <a:pt x="131" y="8"/>
                    <a:pt x="132" y="7"/>
                    <a:pt x="129" y="8"/>
                  </a:cubicBezTo>
                  <a:cubicBezTo>
                    <a:pt x="126" y="10"/>
                    <a:pt x="126" y="7"/>
                    <a:pt x="126" y="5"/>
                  </a:cubicBezTo>
                  <a:cubicBezTo>
                    <a:pt x="127" y="1"/>
                    <a:pt x="121" y="0"/>
                    <a:pt x="118" y="0"/>
                  </a:cubicBezTo>
                  <a:cubicBezTo>
                    <a:pt x="116" y="0"/>
                    <a:pt x="114" y="1"/>
                    <a:pt x="112" y="2"/>
                  </a:cubicBezTo>
                  <a:cubicBezTo>
                    <a:pt x="110" y="3"/>
                    <a:pt x="108" y="4"/>
                    <a:pt x="105" y="4"/>
                  </a:cubicBezTo>
                  <a:cubicBezTo>
                    <a:pt x="97" y="6"/>
                    <a:pt x="89" y="9"/>
                    <a:pt x="81" y="9"/>
                  </a:cubicBezTo>
                  <a:cubicBezTo>
                    <a:pt x="79" y="9"/>
                    <a:pt x="77" y="9"/>
                    <a:pt x="76" y="10"/>
                  </a:cubicBezTo>
                  <a:cubicBezTo>
                    <a:pt x="75" y="11"/>
                    <a:pt x="77" y="14"/>
                    <a:pt x="79" y="14"/>
                  </a:cubicBezTo>
                  <a:cubicBezTo>
                    <a:pt x="83" y="17"/>
                    <a:pt x="76" y="16"/>
                    <a:pt x="74" y="17"/>
                  </a:cubicBezTo>
                  <a:cubicBezTo>
                    <a:pt x="72" y="18"/>
                    <a:pt x="75" y="19"/>
                    <a:pt x="75" y="20"/>
                  </a:cubicBezTo>
                  <a:cubicBezTo>
                    <a:pt x="75" y="22"/>
                    <a:pt x="71" y="22"/>
                    <a:pt x="71" y="23"/>
                  </a:cubicBezTo>
                  <a:cubicBezTo>
                    <a:pt x="71" y="26"/>
                    <a:pt x="79" y="25"/>
                    <a:pt x="78" y="29"/>
                  </a:cubicBezTo>
                  <a:cubicBezTo>
                    <a:pt x="77" y="30"/>
                    <a:pt x="76" y="31"/>
                    <a:pt x="74" y="31"/>
                  </a:cubicBezTo>
                  <a:cubicBezTo>
                    <a:pt x="73" y="31"/>
                    <a:pt x="70" y="31"/>
                    <a:pt x="69" y="31"/>
                  </a:cubicBezTo>
                  <a:cubicBezTo>
                    <a:pt x="67" y="32"/>
                    <a:pt x="68" y="33"/>
                    <a:pt x="66" y="32"/>
                  </a:cubicBezTo>
                  <a:cubicBezTo>
                    <a:pt x="64" y="31"/>
                    <a:pt x="62" y="29"/>
                    <a:pt x="60" y="29"/>
                  </a:cubicBezTo>
                  <a:cubicBezTo>
                    <a:pt x="59" y="28"/>
                    <a:pt x="57" y="30"/>
                    <a:pt x="56" y="30"/>
                  </a:cubicBezTo>
                  <a:cubicBezTo>
                    <a:pt x="54" y="29"/>
                    <a:pt x="53" y="29"/>
                    <a:pt x="51" y="30"/>
                  </a:cubicBezTo>
                  <a:cubicBezTo>
                    <a:pt x="50" y="31"/>
                    <a:pt x="49" y="33"/>
                    <a:pt x="48" y="32"/>
                  </a:cubicBezTo>
                  <a:cubicBezTo>
                    <a:pt x="47" y="32"/>
                    <a:pt x="44" y="29"/>
                    <a:pt x="43" y="30"/>
                  </a:cubicBezTo>
                  <a:cubicBezTo>
                    <a:pt x="42" y="30"/>
                    <a:pt x="42" y="33"/>
                    <a:pt x="41" y="31"/>
                  </a:cubicBezTo>
                  <a:cubicBezTo>
                    <a:pt x="40" y="29"/>
                    <a:pt x="39" y="28"/>
                    <a:pt x="37" y="27"/>
                  </a:cubicBezTo>
                  <a:cubicBezTo>
                    <a:pt x="35" y="26"/>
                    <a:pt x="33" y="26"/>
                    <a:pt x="32" y="25"/>
                  </a:cubicBezTo>
                  <a:cubicBezTo>
                    <a:pt x="29" y="24"/>
                    <a:pt x="29" y="26"/>
                    <a:pt x="27" y="26"/>
                  </a:cubicBezTo>
                  <a:cubicBezTo>
                    <a:pt x="25" y="27"/>
                    <a:pt x="24" y="24"/>
                    <a:pt x="22" y="25"/>
                  </a:cubicBezTo>
                  <a:cubicBezTo>
                    <a:pt x="21" y="26"/>
                    <a:pt x="21" y="27"/>
                    <a:pt x="20" y="27"/>
                  </a:cubicBezTo>
                  <a:cubicBezTo>
                    <a:pt x="19" y="28"/>
                    <a:pt x="17" y="28"/>
                    <a:pt x="16" y="28"/>
                  </a:cubicBezTo>
                  <a:cubicBezTo>
                    <a:pt x="15" y="29"/>
                    <a:pt x="13" y="31"/>
                    <a:pt x="13" y="32"/>
                  </a:cubicBezTo>
                  <a:cubicBezTo>
                    <a:pt x="12" y="33"/>
                    <a:pt x="14" y="36"/>
                    <a:pt x="12" y="36"/>
                  </a:cubicBezTo>
                  <a:cubicBezTo>
                    <a:pt x="10" y="37"/>
                    <a:pt x="7" y="31"/>
                    <a:pt x="6" y="34"/>
                  </a:cubicBezTo>
                  <a:cubicBezTo>
                    <a:pt x="5" y="36"/>
                    <a:pt x="4" y="36"/>
                    <a:pt x="3" y="38"/>
                  </a:cubicBezTo>
                  <a:cubicBezTo>
                    <a:pt x="2" y="40"/>
                    <a:pt x="6" y="40"/>
                    <a:pt x="4" y="42"/>
                  </a:cubicBezTo>
                  <a:cubicBezTo>
                    <a:pt x="3" y="43"/>
                    <a:pt x="0" y="45"/>
                    <a:pt x="2" y="46"/>
                  </a:cubicBezTo>
                  <a:cubicBezTo>
                    <a:pt x="3" y="46"/>
                    <a:pt x="4" y="47"/>
                    <a:pt x="4" y="47"/>
                  </a:cubicBezTo>
                  <a:cubicBezTo>
                    <a:pt x="5" y="48"/>
                    <a:pt x="4" y="49"/>
                    <a:pt x="5" y="50"/>
                  </a:cubicBezTo>
                  <a:cubicBezTo>
                    <a:pt x="7" y="51"/>
                    <a:pt x="9" y="49"/>
                    <a:pt x="11" y="51"/>
                  </a:cubicBezTo>
                  <a:cubicBezTo>
                    <a:pt x="12" y="52"/>
                    <a:pt x="14" y="55"/>
                    <a:pt x="14" y="57"/>
                  </a:cubicBezTo>
                  <a:cubicBezTo>
                    <a:pt x="13" y="57"/>
                    <a:pt x="10" y="56"/>
                    <a:pt x="13" y="58"/>
                  </a:cubicBezTo>
                  <a:cubicBezTo>
                    <a:pt x="14" y="59"/>
                    <a:pt x="14" y="60"/>
                    <a:pt x="16" y="58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22" y="57"/>
                    <a:pt x="24" y="54"/>
                    <a:pt x="29" y="56"/>
                  </a:cubicBezTo>
                  <a:cubicBezTo>
                    <a:pt x="31" y="57"/>
                    <a:pt x="33" y="54"/>
                    <a:pt x="34" y="56"/>
                  </a:cubicBezTo>
                  <a:cubicBezTo>
                    <a:pt x="35" y="57"/>
                    <a:pt x="37" y="61"/>
                    <a:pt x="36" y="63"/>
                  </a:cubicBezTo>
                  <a:cubicBezTo>
                    <a:pt x="35" y="63"/>
                    <a:pt x="33" y="64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0" y="66"/>
                    <a:pt x="22" y="64"/>
                    <a:pt x="24" y="69"/>
                  </a:cubicBezTo>
                  <a:cubicBezTo>
                    <a:pt x="25" y="71"/>
                    <a:pt x="24" y="71"/>
                    <a:pt x="22" y="70"/>
                  </a:cubicBezTo>
                  <a:cubicBezTo>
                    <a:pt x="20" y="69"/>
                    <a:pt x="21" y="71"/>
                    <a:pt x="22" y="72"/>
                  </a:cubicBezTo>
                  <a:cubicBezTo>
                    <a:pt x="24" y="72"/>
                    <a:pt x="24" y="75"/>
                    <a:pt x="25" y="76"/>
                  </a:cubicBezTo>
                  <a:cubicBezTo>
                    <a:pt x="27" y="77"/>
                    <a:pt x="24" y="79"/>
                    <a:pt x="27" y="79"/>
                  </a:cubicBezTo>
                  <a:cubicBezTo>
                    <a:pt x="28" y="79"/>
                    <a:pt x="30" y="81"/>
                    <a:pt x="31" y="82"/>
                  </a:cubicBezTo>
                  <a:cubicBezTo>
                    <a:pt x="34" y="82"/>
                    <a:pt x="31" y="85"/>
                    <a:pt x="31" y="87"/>
                  </a:cubicBezTo>
                  <a:cubicBezTo>
                    <a:pt x="34" y="85"/>
                    <a:pt x="38" y="82"/>
                    <a:pt x="42" y="85"/>
                  </a:cubicBezTo>
                  <a:cubicBezTo>
                    <a:pt x="44" y="87"/>
                    <a:pt x="45" y="90"/>
                    <a:pt x="48" y="90"/>
                  </a:cubicBezTo>
                  <a:cubicBezTo>
                    <a:pt x="50" y="90"/>
                    <a:pt x="49" y="88"/>
                    <a:pt x="49" y="87"/>
                  </a:cubicBezTo>
                  <a:cubicBezTo>
                    <a:pt x="49" y="84"/>
                    <a:pt x="49" y="81"/>
                    <a:pt x="49" y="78"/>
                  </a:cubicBezTo>
                  <a:cubicBezTo>
                    <a:pt x="49" y="76"/>
                    <a:pt x="48" y="68"/>
                    <a:pt x="50" y="68"/>
                  </a:cubicBezTo>
                  <a:cubicBezTo>
                    <a:pt x="52" y="67"/>
                    <a:pt x="55" y="66"/>
                    <a:pt x="57" y="65"/>
                  </a:cubicBezTo>
                  <a:cubicBezTo>
                    <a:pt x="59" y="65"/>
                    <a:pt x="61" y="64"/>
                    <a:pt x="62" y="64"/>
                  </a:cubicBezTo>
                  <a:cubicBezTo>
                    <a:pt x="63" y="63"/>
                    <a:pt x="62" y="61"/>
                    <a:pt x="64" y="62"/>
                  </a:cubicBezTo>
                  <a:cubicBezTo>
                    <a:pt x="65" y="62"/>
                    <a:pt x="68" y="64"/>
                    <a:pt x="68" y="62"/>
                  </a:cubicBezTo>
                  <a:cubicBezTo>
                    <a:pt x="68" y="61"/>
                    <a:pt x="70" y="60"/>
                    <a:pt x="71" y="62"/>
                  </a:cubicBezTo>
                  <a:cubicBezTo>
                    <a:pt x="72" y="63"/>
                    <a:pt x="71" y="64"/>
                    <a:pt x="72" y="66"/>
                  </a:cubicBezTo>
                  <a:cubicBezTo>
                    <a:pt x="72" y="67"/>
                    <a:pt x="73" y="69"/>
                    <a:pt x="72" y="70"/>
                  </a:cubicBezTo>
                  <a:cubicBezTo>
                    <a:pt x="73" y="71"/>
                    <a:pt x="74" y="71"/>
                    <a:pt x="75" y="72"/>
                  </a:cubicBezTo>
                  <a:cubicBezTo>
                    <a:pt x="78" y="75"/>
                    <a:pt x="80" y="77"/>
                    <a:pt x="84" y="76"/>
                  </a:cubicBezTo>
                  <a:cubicBezTo>
                    <a:pt x="86" y="76"/>
                    <a:pt x="88" y="77"/>
                    <a:pt x="90" y="77"/>
                  </a:cubicBezTo>
                  <a:cubicBezTo>
                    <a:pt x="92" y="77"/>
                    <a:pt x="93" y="75"/>
                    <a:pt x="95" y="75"/>
                  </a:cubicBezTo>
                  <a:cubicBezTo>
                    <a:pt x="97" y="76"/>
                    <a:pt x="99" y="79"/>
                    <a:pt x="100" y="81"/>
                  </a:cubicBezTo>
                  <a:cubicBezTo>
                    <a:pt x="101" y="82"/>
                    <a:pt x="100" y="83"/>
                    <a:pt x="100" y="85"/>
                  </a:cubicBezTo>
                  <a:cubicBezTo>
                    <a:pt x="100" y="87"/>
                    <a:pt x="103" y="88"/>
                    <a:pt x="103" y="90"/>
                  </a:cubicBezTo>
                  <a:cubicBezTo>
                    <a:pt x="103" y="91"/>
                    <a:pt x="106" y="91"/>
                    <a:pt x="107" y="91"/>
                  </a:cubicBezTo>
                  <a:cubicBezTo>
                    <a:pt x="109" y="91"/>
                    <a:pt x="109" y="91"/>
                    <a:pt x="110" y="93"/>
                  </a:cubicBezTo>
                  <a:cubicBezTo>
                    <a:pt x="112" y="97"/>
                    <a:pt x="114" y="92"/>
                    <a:pt x="116" y="90"/>
                  </a:cubicBezTo>
                  <a:cubicBezTo>
                    <a:pt x="117" y="87"/>
                    <a:pt x="121" y="87"/>
                    <a:pt x="123" y="85"/>
                  </a:cubicBezTo>
                  <a:cubicBezTo>
                    <a:pt x="125" y="85"/>
                    <a:pt x="125" y="85"/>
                    <a:pt x="126" y="84"/>
                  </a:cubicBezTo>
                  <a:cubicBezTo>
                    <a:pt x="127" y="81"/>
                    <a:pt x="128" y="82"/>
                    <a:pt x="130" y="82"/>
                  </a:cubicBezTo>
                  <a:cubicBezTo>
                    <a:pt x="132" y="82"/>
                    <a:pt x="136" y="85"/>
                    <a:pt x="137" y="83"/>
                  </a:cubicBezTo>
                  <a:cubicBezTo>
                    <a:pt x="137" y="81"/>
                    <a:pt x="137" y="80"/>
                    <a:pt x="139" y="79"/>
                  </a:cubicBezTo>
                  <a:cubicBezTo>
                    <a:pt x="141" y="78"/>
                    <a:pt x="143" y="80"/>
                    <a:pt x="145" y="80"/>
                  </a:cubicBezTo>
                  <a:cubicBezTo>
                    <a:pt x="147" y="81"/>
                    <a:pt x="151" y="81"/>
                    <a:pt x="153" y="81"/>
                  </a:cubicBezTo>
                  <a:cubicBezTo>
                    <a:pt x="159" y="81"/>
                    <a:pt x="164" y="83"/>
                    <a:pt x="170" y="84"/>
                  </a:cubicBezTo>
                  <a:cubicBezTo>
                    <a:pt x="169" y="82"/>
                    <a:pt x="171" y="81"/>
                    <a:pt x="173" y="79"/>
                  </a:cubicBezTo>
                  <a:cubicBezTo>
                    <a:pt x="174" y="78"/>
                    <a:pt x="173" y="78"/>
                    <a:pt x="172" y="76"/>
                  </a:cubicBezTo>
                  <a:cubicBezTo>
                    <a:pt x="171" y="75"/>
                    <a:pt x="171" y="73"/>
                    <a:pt x="171" y="71"/>
                  </a:cubicBezTo>
                  <a:cubicBezTo>
                    <a:pt x="170" y="71"/>
                    <a:pt x="170" y="67"/>
                    <a:pt x="169" y="68"/>
                  </a:cubicBezTo>
                  <a:cubicBezTo>
                    <a:pt x="170" y="67"/>
                    <a:pt x="173" y="67"/>
                    <a:pt x="175" y="66"/>
                  </a:cubicBezTo>
                  <a:cubicBezTo>
                    <a:pt x="178" y="66"/>
                    <a:pt x="180" y="68"/>
                    <a:pt x="182" y="66"/>
                  </a:cubicBezTo>
                  <a:cubicBezTo>
                    <a:pt x="183" y="66"/>
                    <a:pt x="181" y="65"/>
                    <a:pt x="181" y="64"/>
                  </a:cubicBezTo>
                  <a:cubicBezTo>
                    <a:pt x="180" y="63"/>
                    <a:pt x="181" y="61"/>
                    <a:pt x="182" y="60"/>
                  </a:cubicBezTo>
                  <a:cubicBezTo>
                    <a:pt x="183" y="59"/>
                    <a:pt x="184" y="53"/>
                    <a:pt x="185" y="54"/>
                  </a:cubicBezTo>
                  <a:cubicBezTo>
                    <a:pt x="187" y="55"/>
                    <a:pt x="188" y="56"/>
                    <a:pt x="190" y="56"/>
                  </a:cubicBezTo>
                  <a:cubicBezTo>
                    <a:pt x="191" y="55"/>
                    <a:pt x="192" y="57"/>
                    <a:pt x="193" y="56"/>
                  </a:cubicBezTo>
                  <a:cubicBezTo>
                    <a:pt x="194" y="56"/>
                    <a:pt x="196" y="55"/>
                    <a:pt x="197" y="54"/>
                  </a:cubicBezTo>
                  <a:cubicBezTo>
                    <a:pt x="198" y="53"/>
                    <a:pt x="196" y="51"/>
                    <a:pt x="196" y="49"/>
                  </a:cubicBezTo>
                  <a:cubicBezTo>
                    <a:pt x="197" y="46"/>
                    <a:pt x="200" y="47"/>
                    <a:pt x="202" y="44"/>
                  </a:cubicBezTo>
                  <a:cubicBezTo>
                    <a:pt x="202" y="43"/>
                    <a:pt x="202" y="43"/>
                    <a:pt x="203" y="42"/>
                  </a:cubicBezTo>
                  <a:cubicBezTo>
                    <a:pt x="203" y="41"/>
                    <a:pt x="202" y="40"/>
                    <a:pt x="201" y="39"/>
                  </a:cubicBezTo>
                  <a:cubicBezTo>
                    <a:pt x="201" y="38"/>
                    <a:pt x="202" y="39"/>
                    <a:pt x="201" y="39"/>
                  </a:cubicBezTo>
                  <a:close/>
                  <a:moveTo>
                    <a:pt x="148" y="58"/>
                  </a:moveTo>
                  <a:cubicBezTo>
                    <a:pt x="146" y="58"/>
                    <a:pt x="143" y="61"/>
                    <a:pt x="142" y="62"/>
                  </a:cubicBezTo>
                  <a:cubicBezTo>
                    <a:pt x="141" y="62"/>
                    <a:pt x="140" y="64"/>
                    <a:pt x="140" y="65"/>
                  </a:cubicBezTo>
                  <a:cubicBezTo>
                    <a:pt x="140" y="66"/>
                    <a:pt x="141" y="67"/>
                    <a:pt x="141" y="67"/>
                  </a:cubicBezTo>
                  <a:cubicBezTo>
                    <a:pt x="140" y="68"/>
                    <a:pt x="138" y="64"/>
                    <a:pt x="138" y="63"/>
                  </a:cubicBezTo>
                  <a:cubicBezTo>
                    <a:pt x="138" y="61"/>
                    <a:pt x="139" y="60"/>
                    <a:pt x="141" y="59"/>
                  </a:cubicBezTo>
                  <a:cubicBezTo>
                    <a:pt x="143" y="58"/>
                    <a:pt x="145" y="57"/>
                    <a:pt x="147" y="57"/>
                  </a:cubicBezTo>
                  <a:cubicBezTo>
                    <a:pt x="147" y="57"/>
                    <a:pt x="152" y="58"/>
                    <a:pt x="152" y="58"/>
                  </a:cubicBezTo>
                  <a:cubicBezTo>
                    <a:pt x="151" y="59"/>
                    <a:pt x="148" y="58"/>
                    <a:pt x="148" y="58"/>
                  </a:cubicBezTo>
                  <a:cubicBezTo>
                    <a:pt x="146" y="58"/>
                    <a:pt x="149" y="58"/>
                    <a:pt x="148" y="58"/>
                  </a:cubicBezTo>
                  <a:close/>
                  <a:moveTo>
                    <a:pt x="165" y="59"/>
                  </a:moveTo>
                  <a:cubicBezTo>
                    <a:pt x="164" y="61"/>
                    <a:pt x="157" y="60"/>
                    <a:pt x="156" y="58"/>
                  </a:cubicBezTo>
                  <a:cubicBezTo>
                    <a:pt x="156" y="58"/>
                    <a:pt x="160" y="58"/>
                    <a:pt x="160" y="58"/>
                  </a:cubicBezTo>
                  <a:cubicBezTo>
                    <a:pt x="162" y="58"/>
                    <a:pt x="163" y="58"/>
                    <a:pt x="165" y="57"/>
                  </a:cubicBezTo>
                  <a:cubicBezTo>
                    <a:pt x="165" y="57"/>
                    <a:pt x="165" y="59"/>
                    <a:pt x="165" y="59"/>
                  </a:cubicBezTo>
                  <a:cubicBezTo>
                    <a:pt x="164" y="60"/>
                    <a:pt x="165" y="58"/>
                    <a:pt x="165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2" name="Freeform 701">
              <a:extLst>
                <a:ext uri="{FF2B5EF4-FFF2-40B4-BE49-F238E27FC236}">
                  <a16:creationId xmlns:a16="http://schemas.microsoft.com/office/drawing/2014/main" id="{07B52B53-2BA9-4F4C-ADBB-E668E037A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9878" y="7284206"/>
              <a:ext cx="1308918" cy="1395268"/>
            </a:xfrm>
            <a:custGeom>
              <a:avLst/>
              <a:gdLst>
                <a:gd name="T0" fmla="*/ 121 w 140"/>
                <a:gd name="T1" fmla="*/ 66 h 149"/>
                <a:gd name="T2" fmla="*/ 129 w 140"/>
                <a:gd name="T3" fmla="*/ 54 h 149"/>
                <a:gd name="T4" fmla="*/ 137 w 140"/>
                <a:gd name="T5" fmla="*/ 46 h 149"/>
                <a:gd name="T6" fmla="*/ 135 w 140"/>
                <a:gd name="T7" fmla="*/ 41 h 149"/>
                <a:gd name="T8" fmla="*/ 127 w 140"/>
                <a:gd name="T9" fmla="*/ 37 h 149"/>
                <a:gd name="T10" fmla="*/ 119 w 140"/>
                <a:gd name="T11" fmla="*/ 43 h 149"/>
                <a:gd name="T12" fmla="*/ 106 w 140"/>
                <a:gd name="T13" fmla="*/ 51 h 149"/>
                <a:gd name="T14" fmla="*/ 100 w 140"/>
                <a:gd name="T15" fmla="*/ 45 h 149"/>
                <a:gd name="T16" fmla="*/ 92 w 140"/>
                <a:gd name="T17" fmla="*/ 52 h 149"/>
                <a:gd name="T18" fmla="*/ 77 w 140"/>
                <a:gd name="T19" fmla="*/ 47 h 149"/>
                <a:gd name="T20" fmla="*/ 62 w 140"/>
                <a:gd name="T21" fmla="*/ 41 h 149"/>
                <a:gd name="T22" fmla="*/ 63 w 140"/>
                <a:gd name="T23" fmla="*/ 32 h 149"/>
                <a:gd name="T24" fmla="*/ 52 w 140"/>
                <a:gd name="T25" fmla="*/ 22 h 149"/>
                <a:gd name="T26" fmla="*/ 55 w 140"/>
                <a:gd name="T27" fmla="*/ 12 h 149"/>
                <a:gd name="T28" fmla="*/ 50 w 140"/>
                <a:gd name="T29" fmla="*/ 2 h 149"/>
                <a:gd name="T30" fmla="*/ 40 w 140"/>
                <a:gd name="T31" fmla="*/ 8 h 149"/>
                <a:gd name="T32" fmla="*/ 30 w 140"/>
                <a:gd name="T33" fmla="*/ 12 h 149"/>
                <a:gd name="T34" fmla="*/ 33 w 140"/>
                <a:gd name="T35" fmla="*/ 22 h 149"/>
                <a:gd name="T36" fmla="*/ 29 w 140"/>
                <a:gd name="T37" fmla="*/ 33 h 149"/>
                <a:gd name="T38" fmla="*/ 19 w 140"/>
                <a:gd name="T39" fmla="*/ 44 h 149"/>
                <a:gd name="T40" fmla="*/ 7 w 140"/>
                <a:gd name="T41" fmla="*/ 50 h 149"/>
                <a:gd name="T42" fmla="*/ 14 w 140"/>
                <a:gd name="T43" fmla="*/ 64 h 149"/>
                <a:gd name="T44" fmla="*/ 5 w 140"/>
                <a:gd name="T45" fmla="*/ 64 h 149"/>
                <a:gd name="T46" fmla="*/ 11 w 140"/>
                <a:gd name="T47" fmla="*/ 72 h 149"/>
                <a:gd name="T48" fmla="*/ 11 w 140"/>
                <a:gd name="T49" fmla="*/ 82 h 149"/>
                <a:gd name="T50" fmla="*/ 19 w 140"/>
                <a:gd name="T51" fmla="*/ 78 h 149"/>
                <a:gd name="T52" fmla="*/ 23 w 140"/>
                <a:gd name="T53" fmla="*/ 75 h 149"/>
                <a:gd name="T54" fmla="*/ 22 w 140"/>
                <a:gd name="T55" fmla="*/ 78 h 149"/>
                <a:gd name="T56" fmla="*/ 24 w 140"/>
                <a:gd name="T57" fmla="*/ 82 h 149"/>
                <a:gd name="T58" fmla="*/ 24 w 140"/>
                <a:gd name="T59" fmla="*/ 95 h 149"/>
                <a:gd name="T60" fmla="*/ 26 w 140"/>
                <a:gd name="T61" fmla="*/ 107 h 149"/>
                <a:gd name="T62" fmla="*/ 39 w 140"/>
                <a:gd name="T63" fmla="*/ 134 h 149"/>
                <a:gd name="T64" fmla="*/ 50 w 140"/>
                <a:gd name="T65" fmla="*/ 143 h 149"/>
                <a:gd name="T66" fmla="*/ 57 w 140"/>
                <a:gd name="T67" fmla="*/ 132 h 149"/>
                <a:gd name="T68" fmla="*/ 65 w 140"/>
                <a:gd name="T69" fmla="*/ 107 h 149"/>
                <a:gd name="T70" fmla="*/ 81 w 140"/>
                <a:gd name="T71" fmla="*/ 93 h 149"/>
                <a:gd name="T72" fmla="*/ 91 w 140"/>
                <a:gd name="T73" fmla="*/ 84 h 149"/>
                <a:gd name="T74" fmla="*/ 98 w 140"/>
                <a:gd name="T75" fmla="*/ 74 h 149"/>
                <a:gd name="T76" fmla="*/ 101 w 140"/>
                <a:gd name="T77" fmla="*/ 78 h 149"/>
                <a:gd name="T78" fmla="*/ 100 w 140"/>
                <a:gd name="T79" fmla="*/ 58 h 149"/>
                <a:gd name="T80" fmla="*/ 104 w 140"/>
                <a:gd name="T81" fmla="*/ 57 h 149"/>
                <a:gd name="T82" fmla="*/ 114 w 140"/>
                <a:gd name="T83" fmla="*/ 60 h 149"/>
                <a:gd name="T84" fmla="*/ 115 w 140"/>
                <a:gd name="T85" fmla="*/ 6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" h="149">
                  <a:moveTo>
                    <a:pt x="117" y="76"/>
                  </a:moveTo>
                  <a:cubicBezTo>
                    <a:pt x="121" y="77"/>
                    <a:pt x="119" y="73"/>
                    <a:pt x="120" y="71"/>
                  </a:cubicBezTo>
                  <a:cubicBezTo>
                    <a:pt x="120" y="69"/>
                    <a:pt x="121" y="67"/>
                    <a:pt x="121" y="66"/>
                  </a:cubicBezTo>
                  <a:cubicBezTo>
                    <a:pt x="122" y="65"/>
                    <a:pt x="124" y="67"/>
                    <a:pt x="125" y="65"/>
                  </a:cubicBezTo>
                  <a:cubicBezTo>
                    <a:pt x="126" y="63"/>
                    <a:pt x="126" y="61"/>
                    <a:pt x="126" y="59"/>
                  </a:cubicBezTo>
                  <a:cubicBezTo>
                    <a:pt x="127" y="57"/>
                    <a:pt x="129" y="56"/>
                    <a:pt x="129" y="54"/>
                  </a:cubicBezTo>
                  <a:cubicBezTo>
                    <a:pt x="129" y="52"/>
                    <a:pt x="132" y="50"/>
                    <a:pt x="133" y="49"/>
                  </a:cubicBezTo>
                  <a:cubicBezTo>
                    <a:pt x="136" y="46"/>
                    <a:pt x="135" y="49"/>
                    <a:pt x="137" y="50"/>
                  </a:cubicBezTo>
                  <a:cubicBezTo>
                    <a:pt x="137" y="50"/>
                    <a:pt x="137" y="46"/>
                    <a:pt x="137" y="46"/>
                  </a:cubicBezTo>
                  <a:cubicBezTo>
                    <a:pt x="137" y="45"/>
                    <a:pt x="140" y="45"/>
                    <a:pt x="138" y="43"/>
                  </a:cubicBezTo>
                  <a:cubicBezTo>
                    <a:pt x="137" y="43"/>
                    <a:pt x="135" y="43"/>
                    <a:pt x="134" y="43"/>
                  </a:cubicBezTo>
                  <a:cubicBezTo>
                    <a:pt x="134" y="42"/>
                    <a:pt x="135" y="41"/>
                    <a:pt x="135" y="41"/>
                  </a:cubicBezTo>
                  <a:cubicBezTo>
                    <a:pt x="136" y="40"/>
                    <a:pt x="135" y="39"/>
                    <a:pt x="134" y="38"/>
                  </a:cubicBezTo>
                  <a:cubicBezTo>
                    <a:pt x="133" y="37"/>
                    <a:pt x="133" y="37"/>
                    <a:pt x="132" y="38"/>
                  </a:cubicBezTo>
                  <a:cubicBezTo>
                    <a:pt x="130" y="39"/>
                    <a:pt x="129" y="38"/>
                    <a:pt x="127" y="37"/>
                  </a:cubicBezTo>
                  <a:cubicBezTo>
                    <a:pt x="126" y="37"/>
                    <a:pt x="124" y="39"/>
                    <a:pt x="124" y="40"/>
                  </a:cubicBezTo>
                  <a:cubicBezTo>
                    <a:pt x="123" y="41"/>
                    <a:pt x="122" y="40"/>
                    <a:pt x="121" y="41"/>
                  </a:cubicBezTo>
                  <a:cubicBezTo>
                    <a:pt x="120" y="41"/>
                    <a:pt x="119" y="42"/>
                    <a:pt x="119" y="43"/>
                  </a:cubicBezTo>
                  <a:cubicBezTo>
                    <a:pt x="117" y="45"/>
                    <a:pt x="116" y="46"/>
                    <a:pt x="114" y="45"/>
                  </a:cubicBezTo>
                  <a:cubicBezTo>
                    <a:pt x="113" y="46"/>
                    <a:pt x="114" y="48"/>
                    <a:pt x="115" y="49"/>
                  </a:cubicBezTo>
                  <a:cubicBezTo>
                    <a:pt x="117" y="53"/>
                    <a:pt x="108" y="50"/>
                    <a:pt x="106" y="51"/>
                  </a:cubicBezTo>
                  <a:cubicBezTo>
                    <a:pt x="105" y="52"/>
                    <a:pt x="102" y="51"/>
                    <a:pt x="101" y="50"/>
                  </a:cubicBezTo>
                  <a:cubicBezTo>
                    <a:pt x="100" y="49"/>
                    <a:pt x="101" y="47"/>
                    <a:pt x="101" y="47"/>
                  </a:cubicBezTo>
                  <a:cubicBezTo>
                    <a:pt x="101" y="47"/>
                    <a:pt x="101" y="44"/>
                    <a:pt x="100" y="45"/>
                  </a:cubicBezTo>
                  <a:cubicBezTo>
                    <a:pt x="98" y="45"/>
                    <a:pt x="96" y="45"/>
                    <a:pt x="96" y="48"/>
                  </a:cubicBezTo>
                  <a:cubicBezTo>
                    <a:pt x="97" y="49"/>
                    <a:pt x="98" y="52"/>
                    <a:pt x="97" y="52"/>
                  </a:cubicBezTo>
                  <a:cubicBezTo>
                    <a:pt x="95" y="52"/>
                    <a:pt x="94" y="54"/>
                    <a:pt x="92" y="52"/>
                  </a:cubicBezTo>
                  <a:cubicBezTo>
                    <a:pt x="91" y="50"/>
                    <a:pt x="90" y="53"/>
                    <a:pt x="89" y="52"/>
                  </a:cubicBezTo>
                  <a:cubicBezTo>
                    <a:pt x="86" y="51"/>
                    <a:pt x="85" y="51"/>
                    <a:pt x="82" y="50"/>
                  </a:cubicBezTo>
                  <a:cubicBezTo>
                    <a:pt x="80" y="49"/>
                    <a:pt x="79" y="47"/>
                    <a:pt x="77" y="47"/>
                  </a:cubicBezTo>
                  <a:cubicBezTo>
                    <a:pt x="74" y="48"/>
                    <a:pt x="74" y="47"/>
                    <a:pt x="72" y="46"/>
                  </a:cubicBezTo>
                  <a:cubicBezTo>
                    <a:pt x="70" y="45"/>
                    <a:pt x="68" y="46"/>
                    <a:pt x="67" y="45"/>
                  </a:cubicBezTo>
                  <a:cubicBezTo>
                    <a:pt x="65" y="43"/>
                    <a:pt x="63" y="42"/>
                    <a:pt x="62" y="41"/>
                  </a:cubicBezTo>
                  <a:cubicBezTo>
                    <a:pt x="60" y="40"/>
                    <a:pt x="59" y="40"/>
                    <a:pt x="60" y="38"/>
                  </a:cubicBezTo>
                  <a:cubicBezTo>
                    <a:pt x="61" y="37"/>
                    <a:pt x="60" y="35"/>
                    <a:pt x="62" y="34"/>
                  </a:cubicBezTo>
                  <a:cubicBezTo>
                    <a:pt x="64" y="33"/>
                    <a:pt x="65" y="34"/>
                    <a:pt x="63" y="32"/>
                  </a:cubicBezTo>
                  <a:cubicBezTo>
                    <a:pt x="61" y="31"/>
                    <a:pt x="59" y="29"/>
                    <a:pt x="57" y="28"/>
                  </a:cubicBezTo>
                  <a:cubicBezTo>
                    <a:pt x="56" y="28"/>
                    <a:pt x="55" y="26"/>
                    <a:pt x="53" y="26"/>
                  </a:cubicBezTo>
                  <a:cubicBezTo>
                    <a:pt x="53" y="26"/>
                    <a:pt x="53" y="23"/>
                    <a:pt x="52" y="22"/>
                  </a:cubicBezTo>
                  <a:cubicBezTo>
                    <a:pt x="47" y="17"/>
                    <a:pt x="57" y="23"/>
                    <a:pt x="57" y="19"/>
                  </a:cubicBezTo>
                  <a:cubicBezTo>
                    <a:pt x="57" y="17"/>
                    <a:pt x="56" y="17"/>
                    <a:pt x="54" y="15"/>
                  </a:cubicBezTo>
                  <a:cubicBezTo>
                    <a:pt x="53" y="14"/>
                    <a:pt x="53" y="13"/>
                    <a:pt x="55" y="12"/>
                  </a:cubicBezTo>
                  <a:cubicBezTo>
                    <a:pt x="57" y="12"/>
                    <a:pt x="56" y="9"/>
                    <a:pt x="58" y="8"/>
                  </a:cubicBezTo>
                  <a:cubicBezTo>
                    <a:pt x="59" y="7"/>
                    <a:pt x="61" y="6"/>
                    <a:pt x="60" y="4"/>
                  </a:cubicBezTo>
                  <a:cubicBezTo>
                    <a:pt x="58" y="1"/>
                    <a:pt x="53" y="0"/>
                    <a:pt x="50" y="2"/>
                  </a:cubicBezTo>
                  <a:cubicBezTo>
                    <a:pt x="49" y="3"/>
                    <a:pt x="49" y="3"/>
                    <a:pt x="47" y="4"/>
                  </a:cubicBezTo>
                  <a:cubicBezTo>
                    <a:pt x="46" y="4"/>
                    <a:pt x="46" y="6"/>
                    <a:pt x="45" y="7"/>
                  </a:cubicBezTo>
                  <a:cubicBezTo>
                    <a:pt x="43" y="8"/>
                    <a:pt x="41" y="7"/>
                    <a:pt x="40" y="8"/>
                  </a:cubicBezTo>
                  <a:cubicBezTo>
                    <a:pt x="39" y="9"/>
                    <a:pt x="37" y="9"/>
                    <a:pt x="35" y="8"/>
                  </a:cubicBezTo>
                  <a:cubicBezTo>
                    <a:pt x="33" y="8"/>
                    <a:pt x="32" y="7"/>
                    <a:pt x="30" y="8"/>
                  </a:cubicBezTo>
                  <a:cubicBezTo>
                    <a:pt x="28" y="8"/>
                    <a:pt x="29" y="11"/>
                    <a:pt x="30" y="12"/>
                  </a:cubicBezTo>
                  <a:cubicBezTo>
                    <a:pt x="30" y="14"/>
                    <a:pt x="30" y="16"/>
                    <a:pt x="30" y="17"/>
                  </a:cubicBezTo>
                  <a:cubicBezTo>
                    <a:pt x="31" y="19"/>
                    <a:pt x="33" y="19"/>
                    <a:pt x="35" y="20"/>
                  </a:cubicBezTo>
                  <a:cubicBezTo>
                    <a:pt x="36" y="22"/>
                    <a:pt x="34" y="22"/>
                    <a:pt x="33" y="22"/>
                  </a:cubicBezTo>
                  <a:cubicBezTo>
                    <a:pt x="32" y="24"/>
                    <a:pt x="33" y="26"/>
                    <a:pt x="33" y="28"/>
                  </a:cubicBezTo>
                  <a:cubicBezTo>
                    <a:pt x="33" y="29"/>
                    <a:pt x="31" y="29"/>
                    <a:pt x="31" y="29"/>
                  </a:cubicBezTo>
                  <a:cubicBezTo>
                    <a:pt x="29" y="30"/>
                    <a:pt x="31" y="33"/>
                    <a:pt x="29" y="33"/>
                  </a:cubicBezTo>
                  <a:cubicBezTo>
                    <a:pt x="27" y="34"/>
                    <a:pt x="26" y="35"/>
                    <a:pt x="26" y="36"/>
                  </a:cubicBezTo>
                  <a:cubicBezTo>
                    <a:pt x="25" y="38"/>
                    <a:pt x="24" y="38"/>
                    <a:pt x="22" y="39"/>
                  </a:cubicBezTo>
                  <a:cubicBezTo>
                    <a:pt x="20" y="40"/>
                    <a:pt x="20" y="43"/>
                    <a:pt x="19" y="44"/>
                  </a:cubicBezTo>
                  <a:cubicBezTo>
                    <a:pt x="18" y="46"/>
                    <a:pt x="16" y="45"/>
                    <a:pt x="15" y="47"/>
                  </a:cubicBezTo>
                  <a:cubicBezTo>
                    <a:pt x="13" y="48"/>
                    <a:pt x="12" y="44"/>
                    <a:pt x="11" y="46"/>
                  </a:cubicBezTo>
                  <a:cubicBezTo>
                    <a:pt x="10" y="47"/>
                    <a:pt x="6" y="49"/>
                    <a:pt x="7" y="50"/>
                  </a:cubicBezTo>
                  <a:cubicBezTo>
                    <a:pt x="7" y="52"/>
                    <a:pt x="10" y="52"/>
                    <a:pt x="10" y="54"/>
                  </a:cubicBezTo>
                  <a:cubicBezTo>
                    <a:pt x="9" y="57"/>
                    <a:pt x="11" y="57"/>
                    <a:pt x="13" y="58"/>
                  </a:cubicBezTo>
                  <a:cubicBezTo>
                    <a:pt x="13" y="60"/>
                    <a:pt x="14" y="62"/>
                    <a:pt x="14" y="64"/>
                  </a:cubicBezTo>
                  <a:cubicBezTo>
                    <a:pt x="14" y="64"/>
                    <a:pt x="11" y="64"/>
                    <a:pt x="10" y="64"/>
                  </a:cubicBezTo>
                  <a:cubicBezTo>
                    <a:pt x="9" y="64"/>
                    <a:pt x="8" y="65"/>
                    <a:pt x="7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4"/>
                    <a:pt x="0" y="66"/>
                    <a:pt x="0" y="67"/>
                  </a:cubicBezTo>
                  <a:cubicBezTo>
                    <a:pt x="2" y="69"/>
                    <a:pt x="3" y="70"/>
                    <a:pt x="5" y="72"/>
                  </a:cubicBezTo>
                  <a:cubicBezTo>
                    <a:pt x="5" y="72"/>
                    <a:pt x="11" y="72"/>
                    <a:pt x="11" y="72"/>
                  </a:cubicBezTo>
                  <a:cubicBezTo>
                    <a:pt x="11" y="73"/>
                    <a:pt x="9" y="74"/>
                    <a:pt x="8" y="74"/>
                  </a:cubicBezTo>
                  <a:cubicBezTo>
                    <a:pt x="7" y="75"/>
                    <a:pt x="4" y="73"/>
                    <a:pt x="4" y="75"/>
                  </a:cubicBezTo>
                  <a:cubicBezTo>
                    <a:pt x="4" y="77"/>
                    <a:pt x="9" y="80"/>
                    <a:pt x="11" y="82"/>
                  </a:cubicBezTo>
                  <a:cubicBezTo>
                    <a:pt x="12" y="83"/>
                    <a:pt x="13" y="83"/>
                    <a:pt x="15" y="83"/>
                  </a:cubicBezTo>
                  <a:cubicBezTo>
                    <a:pt x="17" y="82"/>
                    <a:pt x="20" y="81"/>
                    <a:pt x="21" y="79"/>
                  </a:cubicBezTo>
                  <a:cubicBezTo>
                    <a:pt x="21" y="79"/>
                    <a:pt x="20" y="78"/>
                    <a:pt x="19" y="78"/>
                  </a:cubicBezTo>
                  <a:cubicBezTo>
                    <a:pt x="19" y="77"/>
                    <a:pt x="20" y="77"/>
                    <a:pt x="20" y="77"/>
                  </a:cubicBezTo>
                  <a:cubicBezTo>
                    <a:pt x="21" y="76"/>
                    <a:pt x="20" y="75"/>
                    <a:pt x="21" y="75"/>
                  </a:cubicBezTo>
                  <a:cubicBezTo>
                    <a:pt x="21" y="75"/>
                    <a:pt x="23" y="75"/>
                    <a:pt x="23" y="75"/>
                  </a:cubicBezTo>
                  <a:cubicBezTo>
                    <a:pt x="23" y="76"/>
                    <a:pt x="21" y="76"/>
                    <a:pt x="22" y="77"/>
                  </a:cubicBezTo>
                  <a:cubicBezTo>
                    <a:pt x="22" y="77"/>
                    <a:pt x="23" y="77"/>
                    <a:pt x="23" y="77"/>
                  </a:cubicBezTo>
                  <a:cubicBezTo>
                    <a:pt x="23" y="78"/>
                    <a:pt x="22" y="78"/>
                    <a:pt x="22" y="78"/>
                  </a:cubicBezTo>
                  <a:cubicBezTo>
                    <a:pt x="21" y="78"/>
                    <a:pt x="23" y="78"/>
                    <a:pt x="23" y="78"/>
                  </a:cubicBezTo>
                  <a:cubicBezTo>
                    <a:pt x="23" y="79"/>
                    <a:pt x="22" y="79"/>
                    <a:pt x="22" y="80"/>
                  </a:cubicBezTo>
                  <a:cubicBezTo>
                    <a:pt x="21" y="80"/>
                    <a:pt x="23" y="81"/>
                    <a:pt x="24" y="82"/>
                  </a:cubicBezTo>
                  <a:cubicBezTo>
                    <a:pt x="25" y="83"/>
                    <a:pt x="23" y="85"/>
                    <a:pt x="22" y="87"/>
                  </a:cubicBezTo>
                  <a:cubicBezTo>
                    <a:pt x="22" y="88"/>
                    <a:pt x="23" y="89"/>
                    <a:pt x="24" y="90"/>
                  </a:cubicBezTo>
                  <a:cubicBezTo>
                    <a:pt x="24" y="92"/>
                    <a:pt x="24" y="93"/>
                    <a:pt x="24" y="95"/>
                  </a:cubicBezTo>
                  <a:cubicBezTo>
                    <a:pt x="24" y="97"/>
                    <a:pt x="23" y="100"/>
                    <a:pt x="23" y="101"/>
                  </a:cubicBezTo>
                  <a:cubicBezTo>
                    <a:pt x="23" y="101"/>
                    <a:pt x="24" y="99"/>
                    <a:pt x="24" y="99"/>
                  </a:cubicBezTo>
                  <a:cubicBezTo>
                    <a:pt x="25" y="100"/>
                    <a:pt x="26" y="106"/>
                    <a:pt x="26" y="107"/>
                  </a:cubicBezTo>
                  <a:cubicBezTo>
                    <a:pt x="27" y="109"/>
                    <a:pt x="29" y="112"/>
                    <a:pt x="30" y="115"/>
                  </a:cubicBezTo>
                  <a:cubicBezTo>
                    <a:pt x="31" y="118"/>
                    <a:pt x="31" y="121"/>
                    <a:pt x="32" y="124"/>
                  </a:cubicBezTo>
                  <a:cubicBezTo>
                    <a:pt x="34" y="128"/>
                    <a:pt x="37" y="131"/>
                    <a:pt x="39" y="134"/>
                  </a:cubicBezTo>
                  <a:cubicBezTo>
                    <a:pt x="40" y="137"/>
                    <a:pt x="40" y="140"/>
                    <a:pt x="41" y="143"/>
                  </a:cubicBezTo>
                  <a:cubicBezTo>
                    <a:pt x="43" y="146"/>
                    <a:pt x="45" y="149"/>
                    <a:pt x="48" y="146"/>
                  </a:cubicBezTo>
                  <a:cubicBezTo>
                    <a:pt x="50" y="145"/>
                    <a:pt x="50" y="144"/>
                    <a:pt x="50" y="143"/>
                  </a:cubicBezTo>
                  <a:cubicBezTo>
                    <a:pt x="50" y="141"/>
                    <a:pt x="52" y="140"/>
                    <a:pt x="53" y="139"/>
                  </a:cubicBezTo>
                  <a:cubicBezTo>
                    <a:pt x="54" y="138"/>
                    <a:pt x="56" y="138"/>
                    <a:pt x="57" y="137"/>
                  </a:cubicBezTo>
                  <a:cubicBezTo>
                    <a:pt x="58" y="136"/>
                    <a:pt x="57" y="133"/>
                    <a:pt x="57" y="132"/>
                  </a:cubicBezTo>
                  <a:cubicBezTo>
                    <a:pt x="56" y="128"/>
                    <a:pt x="61" y="125"/>
                    <a:pt x="60" y="122"/>
                  </a:cubicBezTo>
                  <a:cubicBezTo>
                    <a:pt x="59" y="119"/>
                    <a:pt x="58" y="116"/>
                    <a:pt x="58" y="113"/>
                  </a:cubicBezTo>
                  <a:cubicBezTo>
                    <a:pt x="58" y="109"/>
                    <a:pt x="62" y="108"/>
                    <a:pt x="65" y="107"/>
                  </a:cubicBezTo>
                  <a:cubicBezTo>
                    <a:pt x="66" y="106"/>
                    <a:pt x="69" y="106"/>
                    <a:pt x="69" y="105"/>
                  </a:cubicBezTo>
                  <a:cubicBezTo>
                    <a:pt x="70" y="103"/>
                    <a:pt x="71" y="102"/>
                    <a:pt x="72" y="101"/>
                  </a:cubicBezTo>
                  <a:cubicBezTo>
                    <a:pt x="75" y="98"/>
                    <a:pt x="78" y="95"/>
                    <a:pt x="81" y="93"/>
                  </a:cubicBezTo>
                  <a:cubicBezTo>
                    <a:pt x="82" y="92"/>
                    <a:pt x="83" y="90"/>
                    <a:pt x="84" y="89"/>
                  </a:cubicBezTo>
                  <a:cubicBezTo>
                    <a:pt x="85" y="88"/>
                    <a:pt x="87" y="88"/>
                    <a:pt x="88" y="87"/>
                  </a:cubicBezTo>
                  <a:cubicBezTo>
                    <a:pt x="89" y="86"/>
                    <a:pt x="90" y="85"/>
                    <a:pt x="91" y="84"/>
                  </a:cubicBezTo>
                  <a:cubicBezTo>
                    <a:pt x="92" y="83"/>
                    <a:pt x="90" y="82"/>
                    <a:pt x="90" y="81"/>
                  </a:cubicBezTo>
                  <a:cubicBezTo>
                    <a:pt x="91" y="79"/>
                    <a:pt x="94" y="79"/>
                    <a:pt x="95" y="78"/>
                  </a:cubicBezTo>
                  <a:cubicBezTo>
                    <a:pt x="96" y="78"/>
                    <a:pt x="98" y="75"/>
                    <a:pt x="98" y="74"/>
                  </a:cubicBezTo>
                  <a:cubicBezTo>
                    <a:pt x="98" y="76"/>
                    <a:pt x="96" y="76"/>
                    <a:pt x="97" y="78"/>
                  </a:cubicBezTo>
                  <a:cubicBezTo>
                    <a:pt x="99" y="79"/>
                    <a:pt x="100" y="76"/>
                    <a:pt x="100" y="76"/>
                  </a:cubicBezTo>
                  <a:cubicBezTo>
                    <a:pt x="101" y="77"/>
                    <a:pt x="100" y="78"/>
                    <a:pt x="101" y="78"/>
                  </a:cubicBezTo>
                  <a:cubicBezTo>
                    <a:pt x="102" y="75"/>
                    <a:pt x="101" y="72"/>
                    <a:pt x="99" y="69"/>
                  </a:cubicBezTo>
                  <a:cubicBezTo>
                    <a:pt x="98" y="67"/>
                    <a:pt x="96" y="65"/>
                    <a:pt x="97" y="62"/>
                  </a:cubicBezTo>
                  <a:cubicBezTo>
                    <a:pt x="98" y="59"/>
                    <a:pt x="103" y="61"/>
                    <a:pt x="100" y="58"/>
                  </a:cubicBezTo>
                  <a:cubicBezTo>
                    <a:pt x="99" y="57"/>
                    <a:pt x="97" y="56"/>
                    <a:pt x="98" y="54"/>
                  </a:cubicBezTo>
                  <a:cubicBezTo>
                    <a:pt x="99" y="53"/>
                    <a:pt x="100" y="54"/>
                    <a:pt x="102" y="55"/>
                  </a:cubicBezTo>
                  <a:cubicBezTo>
                    <a:pt x="103" y="56"/>
                    <a:pt x="104" y="55"/>
                    <a:pt x="104" y="57"/>
                  </a:cubicBezTo>
                  <a:cubicBezTo>
                    <a:pt x="104" y="58"/>
                    <a:pt x="104" y="59"/>
                    <a:pt x="106" y="60"/>
                  </a:cubicBezTo>
                  <a:cubicBezTo>
                    <a:pt x="107" y="60"/>
                    <a:pt x="109" y="60"/>
                    <a:pt x="110" y="60"/>
                  </a:cubicBezTo>
                  <a:cubicBezTo>
                    <a:pt x="111" y="60"/>
                    <a:pt x="113" y="61"/>
                    <a:pt x="114" y="60"/>
                  </a:cubicBezTo>
                  <a:cubicBezTo>
                    <a:pt x="119" y="59"/>
                    <a:pt x="115" y="65"/>
                    <a:pt x="113" y="66"/>
                  </a:cubicBezTo>
                  <a:cubicBezTo>
                    <a:pt x="110" y="66"/>
                    <a:pt x="112" y="70"/>
                    <a:pt x="112" y="71"/>
                  </a:cubicBezTo>
                  <a:cubicBezTo>
                    <a:pt x="113" y="71"/>
                    <a:pt x="115" y="67"/>
                    <a:pt x="115" y="68"/>
                  </a:cubicBezTo>
                  <a:cubicBezTo>
                    <a:pt x="115" y="71"/>
                    <a:pt x="117" y="74"/>
                    <a:pt x="117" y="7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3" name="Freeform 702">
              <a:extLst>
                <a:ext uri="{FF2B5EF4-FFF2-40B4-BE49-F238E27FC236}">
                  <a16:creationId xmlns:a16="http://schemas.microsoft.com/office/drawing/2014/main" id="{22EF79FD-AF2E-D044-8F39-D96410409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6311" y="7669658"/>
              <a:ext cx="382165" cy="917438"/>
            </a:xfrm>
            <a:custGeom>
              <a:avLst/>
              <a:gdLst>
                <a:gd name="T0" fmla="*/ 37 w 41"/>
                <a:gd name="T1" fmla="*/ 37 h 98"/>
                <a:gd name="T2" fmla="*/ 34 w 41"/>
                <a:gd name="T3" fmla="*/ 35 h 98"/>
                <a:gd name="T4" fmla="*/ 31 w 41"/>
                <a:gd name="T5" fmla="*/ 29 h 98"/>
                <a:gd name="T6" fmla="*/ 32 w 41"/>
                <a:gd name="T7" fmla="*/ 25 h 98"/>
                <a:gd name="T8" fmla="*/ 25 w 41"/>
                <a:gd name="T9" fmla="*/ 22 h 98"/>
                <a:gd name="T10" fmla="*/ 30 w 41"/>
                <a:gd name="T11" fmla="*/ 10 h 98"/>
                <a:gd name="T12" fmla="*/ 28 w 41"/>
                <a:gd name="T13" fmla="*/ 6 h 98"/>
                <a:gd name="T14" fmla="*/ 23 w 41"/>
                <a:gd name="T15" fmla="*/ 2 h 98"/>
                <a:gd name="T16" fmla="*/ 22 w 41"/>
                <a:gd name="T17" fmla="*/ 9 h 98"/>
                <a:gd name="T18" fmla="*/ 18 w 41"/>
                <a:gd name="T19" fmla="*/ 9 h 98"/>
                <a:gd name="T20" fmla="*/ 13 w 41"/>
                <a:gd name="T21" fmla="*/ 15 h 98"/>
                <a:gd name="T22" fmla="*/ 11 w 41"/>
                <a:gd name="T23" fmla="*/ 21 h 98"/>
                <a:gd name="T24" fmla="*/ 6 w 41"/>
                <a:gd name="T25" fmla="*/ 25 h 98"/>
                <a:gd name="T26" fmla="*/ 2 w 41"/>
                <a:gd name="T27" fmla="*/ 35 h 98"/>
                <a:gd name="T28" fmla="*/ 0 w 41"/>
                <a:gd name="T29" fmla="*/ 40 h 98"/>
                <a:gd name="T30" fmla="*/ 4 w 41"/>
                <a:gd name="T31" fmla="*/ 44 h 98"/>
                <a:gd name="T32" fmla="*/ 7 w 41"/>
                <a:gd name="T33" fmla="*/ 52 h 98"/>
                <a:gd name="T34" fmla="*/ 11 w 41"/>
                <a:gd name="T35" fmla="*/ 58 h 98"/>
                <a:gd name="T36" fmla="*/ 11 w 41"/>
                <a:gd name="T37" fmla="*/ 64 h 98"/>
                <a:gd name="T38" fmla="*/ 12 w 41"/>
                <a:gd name="T39" fmla="*/ 66 h 98"/>
                <a:gd name="T40" fmla="*/ 14 w 41"/>
                <a:gd name="T41" fmla="*/ 66 h 98"/>
                <a:gd name="T42" fmla="*/ 17 w 41"/>
                <a:gd name="T43" fmla="*/ 65 h 98"/>
                <a:gd name="T44" fmla="*/ 22 w 41"/>
                <a:gd name="T45" fmla="*/ 64 h 98"/>
                <a:gd name="T46" fmla="*/ 25 w 41"/>
                <a:gd name="T47" fmla="*/ 72 h 98"/>
                <a:gd name="T48" fmla="*/ 29 w 41"/>
                <a:gd name="T49" fmla="*/ 80 h 98"/>
                <a:gd name="T50" fmla="*/ 30 w 41"/>
                <a:gd name="T51" fmla="*/ 85 h 98"/>
                <a:gd name="T52" fmla="*/ 29 w 41"/>
                <a:gd name="T53" fmla="*/ 88 h 98"/>
                <a:gd name="T54" fmla="*/ 29 w 41"/>
                <a:gd name="T55" fmla="*/ 98 h 98"/>
                <a:gd name="T56" fmla="*/ 34 w 41"/>
                <a:gd name="T57" fmla="*/ 85 h 98"/>
                <a:gd name="T58" fmla="*/ 28 w 41"/>
                <a:gd name="T59" fmla="*/ 71 h 98"/>
                <a:gd name="T60" fmla="*/ 30 w 41"/>
                <a:gd name="T61" fmla="*/ 65 h 98"/>
                <a:gd name="T62" fmla="*/ 26 w 41"/>
                <a:gd name="T63" fmla="*/ 49 h 98"/>
                <a:gd name="T64" fmla="*/ 34 w 41"/>
                <a:gd name="T65" fmla="*/ 44 h 98"/>
                <a:gd name="T66" fmla="*/ 41 w 41"/>
                <a:gd name="T67" fmla="*/ 3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98">
                  <a:moveTo>
                    <a:pt x="39" y="38"/>
                  </a:moveTo>
                  <a:cubicBezTo>
                    <a:pt x="38" y="38"/>
                    <a:pt x="37" y="39"/>
                    <a:pt x="37" y="37"/>
                  </a:cubicBezTo>
                  <a:cubicBezTo>
                    <a:pt x="37" y="37"/>
                    <a:pt x="37" y="36"/>
                    <a:pt x="37" y="36"/>
                  </a:cubicBezTo>
                  <a:cubicBezTo>
                    <a:pt x="37" y="35"/>
                    <a:pt x="34" y="35"/>
                    <a:pt x="34" y="35"/>
                  </a:cubicBezTo>
                  <a:cubicBezTo>
                    <a:pt x="33" y="34"/>
                    <a:pt x="34" y="32"/>
                    <a:pt x="34" y="31"/>
                  </a:cubicBezTo>
                  <a:cubicBezTo>
                    <a:pt x="35" y="29"/>
                    <a:pt x="32" y="30"/>
                    <a:pt x="31" y="29"/>
                  </a:cubicBezTo>
                  <a:cubicBezTo>
                    <a:pt x="31" y="28"/>
                    <a:pt x="30" y="28"/>
                    <a:pt x="30" y="27"/>
                  </a:cubicBezTo>
                  <a:cubicBezTo>
                    <a:pt x="30" y="26"/>
                    <a:pt x="32" y="25"/>
                    <a:pt x="32" y="25"/>
                  </a:cubicBezTo>
                  <a:cubicBezTo>
                    <a:pt x="31" y="23"/>
                    <a:pt x="25" y="26"/>
                    <a:pt x="24" y="25"/>
                  </a:cubicBezTo>
                  <a:cubicBezTo>
                    <a:pt x="24" y="25"/>
                    <a:pt x="25" y="23"/>
                    <a:pt x="25" y="22"/>
                  </a:cubicBezTo>
                  <a:cubicBezTo>
                    <a:pt x="24" y="21"/>
                    <a:pt x="27" y="19"/>
                    <a:pt x="27" y="18"/>
                  </a:cubicBezTo>
                  <a:cubicBezTo>
                    <a:pt x="29" y="15"/>
                    <a:pt x="31" y="13"/>
                    <a:pt x="30" y="10"/>
                  </a:cubicBezTo>
                  <a:cubicBezTo>
                    <a:pt x="30" y="9"/>
                    <a:pt x="31" y="8"/>
                    <a:pt x="31" y="7"/>
                  </a:cubicBezTo>
                  <a:cubicBezTo>
                    <a:pt x="31" y="5"/>
                    <a:pt x="29" y="7"/>
                    <a:pt x="28" y="6"/>
                  </a:cubicBezTo>
                  <a:cubicBezTo>
                    <a:pt x="28" y="4"/>
                    <a:pt x="27" y="3"/>
                    <a:pt x="27" y="2"/>
                  </a:cubicBezTo>
                  <a:cubicBezTo>
                    <a:pt x="25" y="0"/>
                    <a:pt x="25" y="3"/>
                    <a:pt x="23" y="2"/>
                  </a:cubicBezTo>
                  <a:cubicBezTo>
                    <a:pt x="24" y="4"/>
                    <a:pt x="22" y="4"/>
                    <a:pt x="22" y="5"/>
                  </a:cubicBezTo>
                  <a:cubicBezTo>
                    <a:pt x="22" y="5"/>
                    <a:pt x="22" y="9"/>
                    <a:pt x="22" y="9"/>
                  </a:cubicBezTo>
                  <a:cubicBezTo>
                    <a:pt x="21" y="9"/>
                    <a:pt x="21" y="7"/>
                    <a:pt x="21" y="7"/>
                  </a:cubicBezTo>
                  <a:cubicBezTo>
                    <a:pt x="19" y="7"/>
                    <a:pt x="18" y="8"/>
                    <a:pt x="18" y="9"/>
                  </a:cubicBezTo>
                  <a:cubicBezTo>
                    <a:pt x="17" y="10"/>
                    <a:pt x="15" y="10"/>
                    <a:pt x="14" y="11"/>
                  </a:cubicBezTo>
                  <a:cubicBezTo>
                    <a:pt x="13" y="12"/>
                    <a:pt x="14" y="14"/>
                    <a:pt x="13" y="15"/>
                  </a:cubicBezTo>
                  <a:cubicBezTo>
                    <a:pt x="13" y="16"/>
                    <a:pt x="12" y="17"/>
                    <a:pt x="11" y="18"/>
                  </a:cubicBezTo>
                  <a:cubicBezTo>
                    <a:pt x="11" y="19"/>
                    <a:pt x="11" y="20"/>
                    <a:pt x="11" y="21"/>
                  </a:cubicBezTo>
                  <a:cubicBezTo>
                    <a:pt x="11" y="23"/>
                    <a:pt x="10" y="25"/>
                    <a:pt x="9" y="25"/>
                  </a:cubicBezTo>
                  <a:cubicBezTo>
                    <a:pt x="8" y="25"/>
                    <a:pt x="7" y="25"/>
                    <a:pt x="6" y="25"/>
                  </a:cubicBezTo>
                  <a:cubicBezTo>
                    <a:pt x="5" y="27"/>
                    <a:pt x="6" y="35"/>
                    <a:pt x="4" y="35"/>
                  </a:cubicBezTo>
                  <a:cubicBezTo>
                    <a:pt x="4" y="35"/>
                    <a:pt x="2" y="35"/>
                    <a:pt x="2" y="35"/>
                  </a:cubicBezTo>
                  <a:cubicBezTo>
                    <a:pt x="2" y="36"/>
                    <a:pt x="2" y="37"/>
                    <a:pt x="2" y="37"/>
                  </a:cubicBezTo>
                  <a:cubicBezTo>
                    <a:pt x="2" y="38"/>
                    <a:pt x="1" y="39"/>
                    <a:pt x="0" y="40"/>
                  </a:cubicBezTo>
                  <a:cubicBezTo>
                    <a:pt x="0" y="41"/>
                    <a:pt x="4" y="46"/>
                    <a:pt x="5" y="47"/>
                  </a:cubicBezTo>
                  <a:cubicBezTo>
                    <a:pt x="5" y="47"/>
                    <a:pt x="4" y="44"/>
                    <a:pt x="4" y="44"/>
                  </a:cubicBezTo>
                  <a:cubicBezTo>
                    <a:pt x="4" y="44"/>
                    <a:pt x="7" y="48"/>
                    <a:pt x="7" y="48"/>
                  </a:cubicBezTo>
                  <a:cubicBezTo>
                    <a:pt x="8" y="50"/>
                    <a:pt x="6" y="50"/>
                    <a:pt x="7" y="52"/>
                  </a:cubicBezTo>
                  <a:cubicBezTo>
                    <a:pt x="6" y="51"/>
                    <a:pt x="8" y="51"/>
                    <a:pt x="9" y="52"/>
                  </a:cubicBezTo>
                  <a:cubicBezTo>
                    <a:pt x="10" y="54"/>
                    <a:pt x="11" y="56"/>
                    <a:pt x="11" y="58"/>
                  </a:cubicBezTo>
                  <a:cubicBezTo>
                    <a:pt x="11" y="58"/>
                    <a:pt x="10" y="67"/>
                    <a:pt x="10" y="67"/>
                  </a:cubicBezTo>
                  <a:cubicBezTo>
                    <a:pt x="11" y="67"/>
                    <a:pt x="11" y="64"/>
                    <a:pt x="11" y="64"/>
                  </a:cubicBezTo>
                  <a:cubicBezTo>
                    <a:pt x="11" y="64"/>
                    <a:pt x="11" y="67"/>
                    <a:pt x="11" y="67"/>
                  </a:cubicBezTo>
                  <a:cubicBezTo>
                    <a:pt x="11" y="67"/>
                    <a:pt x="12" y="66"/>
                    <a:pt x="12" y="66"/>
                  </a:cubicBezTo>
                  <a:cubicBezTo>
                    <a:pt x="12" y="66"/>
                    <a:pt x="12" y="68"/>
                    <a:pt x="12" y="68"/>
                  </a:cubicBezTo>
                  <a:cubicBezTo>
                    <a:pt x="13" y="68"/>
                    <a:pt x="13" y="66"/>
                    <a:pt x="14" y="66"/>
                  </a:cubicBezTo>
                  <a:cubicBezTo>
                    <a:pt x="14" y="66"/>
                    <a:pt x="14" y="67"/>
                    <a:pt x="14" y="67"/>
                  </a:cubicBezTo>
                  <a:cubicBezTo>
                    <a:pt x="14" y="67"/>
                    <a:pt x="17" y="66"/>
                    <a:pt x="17" y="65"/>
                  </a:cubicBezTo>
                  <a:cubicBezTo>
                    <a:pt x="18" y="65"/>
                    <a:pt x="23" y="62"/>
                    <a:pt x="21" y="61"/>
                  </a:cubicBezTo>
                  <a:cubicBezTo>
                    <a:pt x="22" y="61"/>
                    <a:pt x="21" y="63"/>
                    <a:pt x="22" y="64"/>
                  </a:cubicBezTo>
                  <a:cubicBezTo>
                    <a:pt x="23" y="64"/>
                    <a:pt x="24" y="64"/>
                    <a:pt x="24" y="65"/>
                  </a:cubicBezTo>
                  <a:cubicBezTo>
                    <a:pt x="25" y="67"/>
                    <a:pt x="25" y="70"/>
                    <a:pt x="25" y="72"/>
                  </a:cubicBezTo>
                  <a:cubicBezTo>
                    <a:pt x="26" y="75"/>
                    <a:pt x="26" y="77"/>
                    <a:pt x="28" y="79"/>
                  </a:cubicBezTo>
                  <a:cubicBezTo>
                    <a:pt x="28" y="79"/>
                    <a:pt x="29" y="80"/>
                    <a:pt x="29" y="80"/>
                  </a:cubicBezTo>
                  <a:cubicBezTo>
                    <a:pt x="29" y="82"/>
                    <a:pt x="30" y="82"/>
                    <a:pt x="30" y="82"/>
                  </a:cubicBezTo>
                  <a:cubicBezTo>
                    <a:pt x="31" y="83"/>
                    <a:pt x="29" y="85"/>
                    <a:pt x="30" y="85"/>
                  </a:cubicBezTo>
                  <a:cubicBezTo>
                    <a:pt x="30" y="85"/>
                    <a:pt x="30" y="85"/>
                    <a:pt x="31" y="85"/>
                  </a:cubicBezTo>
                  <a:cubicBezTo>
                    <a:pt x="31" y="86"/>
                    <a:pt x="29" y="87"/>
                    <a:pt x="29" y="88"/>
                  </a:cubicBezTo>
                  <a:cubicBezTo>
                    <a:pt x="29" y="90"/>
                    <a:pt x="30" y="88"/>
                    <a:pt x="31" y="89"/>
                  </a:cubicBezTo>
                  <a:cubicBezTo>
                    <a:pt x="31" y="89"/>
                    <a:pt x="29" y="97"/>
                    <a:pt x="29" y="98"/>
                  </a:cubicBezTo>
                  <a:cubicBezTo>
                    <a:pt x="31" y="96"/>
                    <a:pt x="32" y="92"/>
                    <a:pt x="33" y="90"/>
                  </a:cubicBezTo>
                  <a:cubicBezTo>
                    <a:pt x="34" y="88"/>
                    <a:pt x="35" y="87"/>
                    <a:pt x="34" y="85"/>
                  </a:cubicBezTo>
                  <a:cubicBezTo>
                    <a:pt x="33" y="83"/>
                    <a:pt x="33" y="82"/>
                    <a:pt x="33" y="80"/>
                  </a:cubicBezTo>
                  <a:cubicBezTo>
                    <a:pt x="32" y="78"/>
                    <a:pt x="27" y="74"/>
                    <a:pt x="28" y="71"/>
                  </a:cubicBezTo>
                  <a:cubicBezTo>
                    <a:pt x="28" y="71"/>
                    <a:pt x="30" y="70"/>
                    <a:pt x="30" y="69"/>
                  </a:cubicBezTo>
                  <a:cubicBezTo>
                    <a:pt x="29" y="67"/>
                    <a:pt x="30" y="67"/>
                    <a:pt x="30" y="65"/>
                  </a:cubicBezTo>
                  <a:cubicBezTo>
                    <a:pt x="31" y="62"/>
                    <a:pt x="27" y="60"/>
                    <a:pt x="26" y="58"/>
                  </a:cubicBezTo>
                  <a:cubicBezTo>
                    <a:pt x="23" y="56"/>
                    <a:pt x="25" y="52"/>
                    <a:pt x="26" y="49"/>
                  </a:cubicBezTo>
                  <a:cubicBezTo>
                    <a:pt x="26" y="47"/>
                    <a:pt x="27" y="47"/>
                    <a:pt x="29" y="47"/>
                  </a:cubicBezTo>
                  <a:cubicBezTo>
                    <a:pt x="31" y="47"/>
                    <a:pt x="33" y="45"/>
                    <a:pt x="34" y="44"/>
                  </a:cubicBezTo>
                  <a:cubicBezTo>
                    <a:pt x="36" y="43"/>
                    <a:pt x="37" y="44"/>
                    <a:pt x="39" y="42"/>
                  </a:cubicBezTo>
                  <a:cubicBezTo>
                    <a:pt x="40" y="40"/>
                    <a:pt x="41" y="39"/>
                    <a:pt x="41" y="38"/>
                  </a:cubicBezTo>
                  <a:cubicBezTo>
                    <a:pt x="41" y="38"/>
                    <a:pt x="40" y="38"/>
                    <a:pt x="39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4" name="Freeform 703">
              <a:extLst>
                <a:ext uri="{FF2B5EF4-FFF2-40B4-BE49-F238E27FC236}">
                  <a16:creationId xmlns:a16="http://schemas.microsoft.com/office/drawing/2014/main" id="{64B543FC-97B7-664E-9377-D453DEEAC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7781150"/>
              <a:ext cx="213379" cy="261215"/>
            </a:xfrm>
            <a:custGeom>
              <a:avLst/>
              <a:gdLst>
                <a:gd name="T0" fmla="*/ 21 w 23"/>
                <a:gd name="T1" fmla="*/ 26 h 28"/>
                <a:gd name="T2" fmla="*/ 20 w 23"/>
                <a:gd name="T3" fmla="*/ 17 h 28"/>
                <a:gd name="T4" fmla="*/ 18 w 23"/>
                <a:gd name="T5" fmla="*/ 16 h 28"/>
                <a:gd name="T6" fmla="*/ 16 w 23"/>
                <a:gd name="T7" fmla="*/ 18 h 28"/>
                <a:gd name="T8" fmla="*/ 17 w 23"/>
                <a:gd name="T9" fmla="*/ 13 h 28"/>
                <a:gd name="T10" fmla="*/ 18 w 23"/>
                <a:gd name="T11" fmla="*/ 7 h 28"/>
                <a:gd name="T12" fmla="*/ 14 w 23"/>
                <a:gd name="T13" fmla="*/ 7 h 28"/>
                <a:gd name="T14" fmla="*/ 10 w 23"/>
                <a:gd name="T15" fmla="*/ 7 h 28"/>
                <a:gd name="T16" fmla="*/ 8 w 23"/>
                <a:gd name="T17" fmla="*/ 4 h 28"/>
                <a:gd name="T18" fmla="*/ 6 w 23"/>
                <a:gd name="T19" fmla="*/ 2 h 28"/>
                <a:gd name="T20" fmla="*/ 2 w 23"/>
                <a:gd name="T21" fmla="*/ 1 h 28"/>
                <a:gd name="T22" fmla="*/ 4 w 23"/>
                <a:gd name="T23" fmla="*/ 5 h 28"/>
                <a:gd name="T24" fmla="*/ 1 w 23"/>
                <a:gd name="T25" fmla="*/ 9 h 28"/>
                <a:gd name="T26" fmla="*/ 3 w 23"/>
                <a:gd name="T27" fmla="*/ 16 h 28"/>
                <a:gd name="T28" fmla="*/ 5 w 23"/>
                <a:gd name="T29" fmla="*/ 25 h 28"/>
                <a:gd name="T30" fmla="*/ 6 w 23"/>
                <a:gd name="T31" fmla="*/ 22 h 28"/>
                <a:gd name="T32" fmla="*/ 7 w 23"/>
                <a:gd name="T33" fmla="*/ 24 h 28"/>
                <a:gd name="T34" fmla="*/ 7 w 23"/>
                <a:gd name="T35" fmla="*/ 23 h 28"/>
                <a:gd name="T36" fmla="*/ 8 w 23"/>
                <a:gd name="T37" fmla="*/ 21 h 28"/>
                <a:gd name="T38" fmla="*/ 13 w 23"/>
                <a:gd name="T39" fmla="*/ 22 h 28"/>
                <a:gd name="T40" fmla="*/ 11 w 23"/>
                <a:gd name="T41" fmla="*/ 16 h 28"/>
                <a:gd name="T42" fmla="*/ 13 w 23"/>
                <a:gd name="T43" fmla="*/ 19 h 28"/>
                <a:gd name="T44" fmla="*/ 17 w 23"/>
                <a:gd name="T45" fmla="*/ 20 h 28"/>
                <a:gd name="T46" fmla="*/ 18 w 23"/>
                <a:gd name="T47" fmla="*/ 22 h 28"/>
                <a:gd name="T48" fmla="*/ 19 w 23"/>
                <a:gd name="T49" fmla="*/ 28 h 28"/>
                <a:gd name="T50" fmla="*/ 21 w 23"/>
                <a:gd name="T51" fmla="*/ 26 h 28"/>
                <a:gd name="T52" fmla="*/ 21 w 23"/>
                <a:gd name="T5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8">
                  <a:moveTo>
                    <a:pt x="21" y="26"/>
                  </a:moveTo>
                  <a:cubicBezTo>
                    <a:pt x="22" y="24"/>
                    <a:pt x="20" y="19"/>
                    <a:pt x="20" y="17"/>
                  </a:cubicBezTo>
                  <a:cubicBezTo>
                    <a:pt x="20" y="17"/>
                    <a:pt x="19" y="13"/>
                    <a:pt x="18" y="16"/>
                  </a:cubicBezTo>
                  <a:cubicBezTo>
                    <a:pt x="18" y="16"/>
                    <a:pt x="17" y="17"/>
                    <a:pt x="16" y="18"/>
                  </a:cubicBezTo>
                  <a:cubicBezTo>
                    <a:pt x="16" y="17"/>
                    <a:pt x="14" y="13"/>
                    <a:pt x="17" y="13"/>
                  </a:cubicBezTo>
                  <a:cubicBezTo>
                    <a:pt x="19" y="12"/>
                    <a:pt x="23" y="6"/>
                    <a:pt x="18" y="7"/>
                  </a:cubicBezTo>
                  <a:cubicBezTo>
                    <a:pt x="17" y="8"/>
                    <a:pt x="15" y="7"/>
                    <a:pt x="14" y="7"/>
                  </a:cubicBezTo>
                  <a:cubicBezTo>
                    <a:pt x="13" y="7"/>
                    <a:pt x="11" y="7"/>
                    <a:pt x="10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2"/>
                    <a:pt x="7" y="3"/>
                    <a:pt x="6" y="2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1" y="3"/>
                    <a:pt x="3" y="4"/>
                    <a:pt x="4" y="5"/>
                  </a:cubicBezTo>
                  <a:cubicBezTo>
                    <a:pt x="7" y="8"/>
                    <a:pt x="2" y="6"/>
                    <a:pt x="1" y="9"/>
                  </a:cubicBezTo>
                  <a:cubicBezTo>
                    <a:pt x="0" y="12"/>
                    <a:pt x="2" y="14"/>
                    <a:pt x="3" y="16"/>
                  </a:cubicBezTo>
                  <a:cubicBezTo>
                    <a:pt x="5" y="19"/>
                    <a:pt x="6" y="22"/>
                    <a:pt x="5" y="25"/>
                  </a:cubicBezTo>
                  <a:cubicBezTo>
                    <a:pt x="6" y="26"/>
                    <a:pt x="6" y="23"/>
                    <a:pt x="6" y="22"/>
                  </a:cubicBezTo>
                  <a:cubicBezTo>
                    <a:pt x="6" y="23"/>
                    <a:pt x="6" y="24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8" y="26"/>
                    <a:pt x="8" y="23"/>
                    <a:pt x="8" y="21"/>
                  </a:cubicBezTo>
                  <a:cubicBezTo>
                    <a:pt x="8" y="22"/>
                    <a:pt x="12" y="25"/>
                    <a:pt x="13" y="22"/>
                  </a:cubicBezTo>
                  <a:cubicBezTo>
                    <a:pt x="13" y="21"/>
                    <a:pt x="12" y="16"/>
                    <a:pt x="11" y="16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14" y="20"/>
                    <a:pt x="17" y="18"/>
                    <a:pt x="17" y="20"/>
                  </a:cubicBezTo>
                  <a:cubicBezTo>
                    <a:pt x="17" y="21"/>
                    <a:pt x="18" y="20"/>
                    <a:pt x="18" y="22"/>
                  </a:cubicBezTo>
                  <a:cubicBezTo>
                    <a:pt x="18" y="24"/>
                    <a:pt x="18" y="26"/>
                    <a:pt x="19" y="28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2" y="25"/>
                    <a:pt x="20" y="27"/>
                    <a:pt x="21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5" name="Freeform 704">
              <a:extLst>
                <a:ext uri="{FF2B5EF4-FFF2-40B4-BE49-F238E27FC236}">
                  <a16:creationId xmlns:a16="http://schemas.microsoft.com/office/drawing/2014/main" id="{D58D7858-EC1A-9D40-98F9-17C862969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9241" y="8071036"/>
              <a:ext cx="391721" cy="719934"/>
            </a:xfrm>
            <a:custGeom>
              <a:avLst/>
              <a:gdLst>
                <a:gd name="T0" fmla="*/ 40 w 42"/>
                <a:gd name="T1" fmla="*/ 30 h 77"/>
                <a:gd name="T2" fmla="*/ 41 w 42"/>
                <a:gd name="T3" fmla="*/ 27 h 77"/>
                <a:gd name="T4" fmla="*/ 39 w 42"/>
                <a:gd name="T5" fmla="*/ 24 h 77"/>
                <a:gd name="T6" fmla="*/ 36 w 42"/>
                <a:gd name="T7" fmla="*/ 20 h 77"/>
                <a:gd name="T8" fmla="*/ 35 w 42"/>
                <a:gd name="T9" fmla="*/ 15 h 77"/>
                <a:gd name="T10" fmla="*/ 30 w 42"/>
                <a:gd name="T11" fmla="*/ 12 h 77"/>
                <a:gd name="T12" fmla="*/ 25 w 42"/>
                <a:gd name="T13" fmla="*/ 14 h 77"/>
                <a:gd name="T14" fmla="*/ 21 w 42"/>
                <a:gd name="T15" fmla="*/ 14 h 77"/>
                <a:gd name="T16" fmla="*/ 17 w 42"/>
                <a:gd name="T17" fmla="*/ 16 h 77"/>
                <a:gd name="T18" fmla="*/ 19 w 42"/>
                <a:gd name="T19" fmla="*/ 12 h 77"/>
                <a:gd name="T20" fmla="*/ 19 w 42"/>
                <a:gd name="T21" fmla="*/ 9 h 77"/>
                <a:gd name="T22" fmla="*/ 18 w 42"/>
                <a:gd name="T23" fmla="*/ 5 h 77"/>
                <a:gd name="T24" fmla="*/ 15 w 42"/>
                <a:gd name="T25" fmla="*/ 4 h 77"/>
                <a:gd name="T26" fmla="*/ 9 w 42"/>
                <a:gd name="T27" fmla="*/ 1 h 77"/>
                <a:gd name="T28" fmla="*/ 4 w 42"/>
                <a:gd name="T29" fmla="*/ 4 h 77"/>
                <a:gd name="T30" fmla="*/ 1 w 42"/>
                <a:gd name="T31" fmla="*/ 8 h 77"/>
                <a:gd name="T32" fmla="*/ 0 w 42"/>
                <a:gd name="T33" fmla="*/ 13 h 77"/>
                <a:gd name="T34" fmla="*/ 3 w 42"/>
                <a:gd name="T35" fmla="*/ 16 h 77"/>
                <a:gd name="T36" fmla="*/ 6 w 42"/>
                <a:gd name="T37" fmla="*/ 20 h 77"/>
                <a:gd name="T38" fmla="*/ 5 w 42"/>
                <a:gd name="T39" fmla="*/ 24 h 77"/>
                <a:gd name="T40" fmla="*/ 5 w 42"/>
                <a:gd name="T41" fmla="*/ 27 h 77"/>
                <a:gd name="T42" fmla="*/ 4 w 42"/>
                <a:gd name="T43" fmla="*/ 28 h 77"/>
                <a:gd name="T44" fmla="*/ 6 w 42"/>
                <a:gd name="T45" fmla="*/ 33 h 77"/>
                <a:gd name="T46" fmla="*/ 9 w 42"/>
                <a:gd name="T47" fmla="*/ 37 h 77"/>
                <a:gd name="T48" fmla="*/ 10 w 42"/>
                <a:gd name="T49" fmla="*/ 42 h 77"/>
                <a:gd name="T50" fmla="*/ 6 w 42"/>
                <a:gd name="T51" fmla="*/ 52 h 77"/>
                <a:gd name="T52" fmla="*/ 5 w 42"/>
                <a:gd name="T53" fmla="*/ 55 h 77"/>
                <a:gd name="T54" fmla="*/ 4 w 42"/>
                <a:gd name="T55" fmla="*/ 58 h 77"/>
                <a:gd name="T56" fmla="*/ 5 w 42"/>
                <a:gd name="T57" fmla="*/ 62 h 77"/>
                <a:gd name="T58" fmla="*/ 11 w 42"/>
                <a:gd name="T59" fmla="*/ 69 h 77"/>
                <a:gd name="T60" fmla="*/ 13 w 42"/>
                <a:gd name="T61" fmla="*/ 72 h 77"/>
                <a:gd name="T62" fmla="*/ 16 w 42"/>
                <a:gd name="T63" fmla="*/ 72 h 77"/>
                <a:gd name="T64" fmla="*/ 18 w 42"/>
                <a:gd name="T65" fmla="*/ 74 h 77"/>
                <a:gd name="T66" fmla="*/ 19 w 42"/>
                <a:gd name="T67" fmla="*/ 76 h 77"/>
                <a:gd name="T68" fmla="*/ 21 w 42"/>
                <a:gd name="T69" fmla="*/ 76 h 77"/>
                <a:gd name="T70" fmla="*/ 23 w 42"/>
                <a:gd name="T71" fmla="*/ 74 h 77"/>
                <a:gd name="T72" fmla="*/ 16 w 42"/>
                <a:gd name="T73" fmla="*/ 69 h 77"/>
                <a:gd name="T74" fmla="*/ 13 w 42"/>
                <a:gd name="T75" fmla="*/ 67 h 77"/>
                <a:gd name="T76" fmla="*/ 15 w 42"/>
                <a:gd name="T77" fmla="*/ 67 h 77"/>
                <a:gd name="T78" fmla="*/ 12 w 42"/>
                <a:gd name="T79" fmla="*/ 60 h 77"/>
                <a:gd name="T80" fmla="*/ 11 w 42"/>
                <a:gd name="T81" fmla="*/ 58 h 77"/>
                <a:gd name="T82" fmla="*/ 9 w 42"/>
                <a:gd name="T83" fmla="*/ 56 h 77"/>
                <a:gd name="T84" fmla="*/ 11 w 42"/>
                <a:gd name="T85" fmla="*/ 48 h 77"/>
                <a:gd name="T86" fmla="*/ 13 w 42"/>
                <a:gd name="T87" fmla="*/ 43 h 77"/>
                <a:gd name="T88" fmla="*/ 14 w 42"/>
                <a:gd name="T89" fmla="*/ 36 h 77"/>
                <a:gd name="T90" fmla="*/ 17 w 42"/>
                <a:gd name="T91" fmla="*/ 40 h 77"/>
                <a:gd name="T92" fmla="*/ 22 w 42"/>
                <a:gd name="T93" fmla="*/ 41 h 77"/>
                <a:gd name="T94" fmla="*/ 27 w 42"/>
                <a:gd name="T95" fmla="*/ 44 h 77"/>
                <a:gd name="T96" fmla="*/ 24 w 42"/>
                <a:gd name="T97" fmla="*/ 38 h 77"/>
                <a:gd name="T98" fmla="*/ 28 w 42"/>
                <a:gd name="T99" fmla="*/ 33 h 77"/>
                <a:gd name="T100" fmla="*/ 34 w 42"/>
                <a:gd name="T101" fmla="*/ 32 h 77"/>
                <a:gd name="T102" fmla="*/ 38 w 42"/>
                <a:gd name="T103" fmla="*/ 33 h 77"/>
                <a:gd name="T104" fmla="*/ 40 w 42"/>
                <a:gd name="T105" fmla="*/ 30 h 77"/>
                <a:gd name="T106" fmla="*/ 40 w 42"/>
                <a:gd name="T10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77">
                  <a:moveTo>
                    <a:pt x="40" y="30"/>
                  </a:moveTo>
                  <a:cubicBezTo>
                    <a:pt x="41" y="30"/>
                    <a:pt x="40" y="28"/>
                    <a:pt x="41" y="27"/>
                  </a:cubicBezTo>
                  <a:cubicBezTo>
                    <a:pt x="42" y="26"/>
                    <a:pt x="40" y="24"/>
                    <a:pt x="39" y="24"/>
                  </a:cubicBezTo>
                  <a:cubicBezTo>
                    <a:pt x="38" y="23"/>
                    <a:pt x="36" y="22"/>
                    <a:pt x="36" y="20"/>
                  </a:cubicBezTo>
                  <a:cubicBezTo>
                    <a:pt x="36" y="18"/>
                    <a:pt x="37" y="17"/>
                    <a:pt x="35" y="15"/>
                  </a:cubicBezTo>
                  <a:cubicBezTo>
                    <a:pt x="34" y="14"/>
                    <a:pt x="32" y="12"/>
                    <a:pt x="30" y="12"/>
                  </a:cubicBezTo>
                  <a:cubicBezTo>
                    <a:pt x="28" y="12"/>
                    <a:pt x="27" y="14"/>
                    <a:pt x="25" y="14"/>
                  </a:cubicBezTo>
                  <a:cubicBezTo>
                    <a:pt x="23" y="13"/>
                    <a:pt x="23" y="13"/>
                    <a:pt x="21" y="14"/>
                  </a:cubicBezTo>
                  <a:cubicBezTo>
                    <a:pt x="21" y="14"/>
                    <a:pt x="18" y="17"/>
                    <a:pt x="17" y="16"/>
                  </a:cubicBezTo>
                  <a:cubicBezTo>
                    <a:pt x="17" y="15"/>
                    <a:pt x="20" y="13"/>
                    <a:pt x="19" y="12"/>
                  </a:cubicBezTo>
                  <a:cubicBezTo>
                    <a:pt x="17" y="11"/>
                    <a:pt x="19" y="10"/>
                    <a:pt x="19" y="9"/>
                  </a:cubicBezTo>
                  <a:cubicBezTo>
                    <a:pt x="19" y="8"/>
                    <a:pt x="19" y="5"/>
                    <a:pt x="18" y="5"/>
                  </a:cubicBezTo>
                  <a:cubicBezTo>
                    <a:pt x="16" y="6"/>
                    <a:pt x="14" y="6"/>
                    <a:pt x="15" y="4"/>
                  </a:cubicBezTo>
                  <a:cubicBezTo>
                    <a:pt x="16" y="0"/>
                    <a:pt x="11" y="0"/>
                    <a:pt x="9" y="1"/>
                  </a:cubicBezTo>
                  <a:cubicBezTo>
                    <a:pt x="8" y="3"/>
                    <a:pt x="6" y="4"/>
                    <a:pt x="4" y="4"/>
                  </a:cubicBezTo>
                  <a:cubicBezTo>
                    <a:pt x="2" y="4"/>
                    <a:pt x="1" y="7"/>
                    <a:pt x="1" y="8"/>
                  </a:cubicBezTo>
                  <a:cubicBezTo>
                    <a:pt x="1" y="10"/>
                    <a:pt x="0" y="11"/>
                    <a:pt x="0" y="13"/>
                  </a:cubicBezTo>
                  <a:cubicBezTo>
                    <a:pt x="0" y="15"/>
                    <a:pt x="1" y="15"/>
                    <a:pt x="3" y="16"/>
                  </a:cubicBezTo>
                  <a:cubicBezTo>
                    <a:pt x="4" y="18"/>
                    <a:pt x="5" y="19"/>
                    <a:pt x="6" y="20"/>
                  </a:cubicBezTo>
                  <a:cubicBezTo>
                    <a:pt x="7" y="22"/>
                    <a:pt x="5" y="23"/>
                    <a:pt x="5" y="24"/>
                  </a:cubicBezTo>
                  <a:cubicBezTo>
                    <a:pt x="5" y="25"/>
                    <a:pt x="6" y="26"/>
                    <a:pt x="5" y="27"/>
                  </a:cubicBezTo>
                  <a:cubicBezTo>
                    <a:pt x="5" y="27"/>
                    <a:pt x="4" y="27"/>
                    <a:pt x="4" y="28"/>
                  </a:cubicBezTo>
                  <a:cubicBezTo>
                    <a:pt x="3" y="29"/>
                    <a:pt x="5" y="32"/>
                    <a:pt x="6" y="33"/>
                  </a:cubicBezTo>
                  <a:cubicBezTo>
                    <a:pt x="7" y="34"/>
                    <a:pt x="8" y="35"/>
                    <a:pt x="9" y="37"/>
                  </a:cubicBezTo>
                  <a:cubicBezTo>
                    <a:pt x="9" y="39"/>
                    <a:pt x="9" y="40"/>
                    <a:pt x="10" y="42"/>
                  </a:cubicBezTo>
                  <a:cubicBezTo>
                    <a:pt x="11" y="46"/>
                    <a:pt x="8" y="49"/>
                    <a:pt x="6" y="52"/>
                  </a:cubicBezTo>
                  <a:cubicBezTo>
                    <a:pt x="6" y="53"/>
                    <a:pt x="5" y="54"/>
                    <a:pt x="5" y="55"/>
                  </a:cubicBezTo>
                  <a:cubicBezTo>
                    <a:pt x="4" y="56"/>
                    <a:pt x="4" y="57"/>
                    <a:pt x="4" y="58"/>
                  </a:cubicBezTo>
                  <a:cubicBezTo>
                    <a:pt x="4" y="59"/>
                    <a:pt x="3" y="62"/>
                    <a:pt x="5" y="62"/>
                  </a:cubicBezTo>
                  <a:cubicBezTo>
                    <a:pt x="8" y="64"/>
                    <a:pt x="9" y="67"/>
                    <a:pt x="11" y="69"/>
                  </a:cubicBezTo>
                  <a:cubicBezTo>
                    <a:pt x="12" y="70"/>
                    <a:pt x="12" y="71"/>
                    <a:pt x="13" y="72"/>
                  </a:cubicBezTo>
                  <a:cubicBezTo>
                    <a:pt x="14" y="72"/>
                    <a:pt x="15" y="72"/>
                    <a:pt x="16" y="72"/>
                  </a:cubicBezTo>
                  <a:cubicBezTo>
                    <a:pt x="17" y="73"/>
                    <a:pt x="18" y="73"/>
                    <a:pt x="18" y="74"/>
                  </a:cubicBezTo>
                  <a:cubicBezTo>
                    <a:pt x="18" y="75"/>
                    <a:pt x="18" y="76"/>
                    <a:pt x="19" y="76"/>
                  </a:cubicBezTo>
                  <a:cubicBezTo>
                    <a:pt x="19" y="77"/>
                    <a:pt x="20" y="76"/>
                    <a:pt x="21" y="76"/>
                  </a:cubicBezTo>
                  <a:cubicBezTo>
                    <a:pt x="22" y="76"/>
                    <a:pt x="23" y="74"/>
                    <a:pt x="23" y="74"/>
                  </a:cubicBezTo>
                  <a:cubicBezTo>
                    <a:pt x="21" y="71"/>
                    <a:pt x="20" y="70"/>
                    <a:pt x="16" y="69"/>
                  </a:cubicBezTo>
                  <a:cubicBezTo>
                    <a:pt x="15" y="69"/>
                    <a:pt x="14" y="68"/>
                    <a:pt x="13" y="67"/>
                  </a:cubicBezTo>
                  <a:cubicBezTo>
                    <a:pt x="13" y="65"/>
                    <a:pt x="14" y="67"/>
                    <a:pt x="15" y="67"/>
                  </a:cubicBezTo>
                  <a:cubicBezTo>
                    <a:pt x="14" y="67"/>
                    <a:pt x="12" y="61"/>
                    <a:pt x="12" y="60"/>
                  </a:cubicBezTo>
                  <a:cubicBezTo>
                    <a:pt x="12" y="59"/>
                    <a:pt x="12" y="59"/>
                    <a:pt x="11" y="58"/>
                  </a:cubicBezTo>
                  <a:cubicBezTo>
                    <a:pt x="10" y="58"/>
                    <a:pt x="9" y="57"/>
                    <a:pt x="9" y="56"/>
                  </a:cubicBezTo>
                  <a:cubicBezTo>
                    <a:pt x="8" y="53"/>
                    <a:pt x="10" y="50"/>
                    <a:pt x="11" y="48"/>
                  </a:cubicBezTo>
                  <a:cubicBezTo>
                    <a:pt x="11" y="46"/>
                    <a:pt x="13" y="44"/>
                    <a:pt x="13" y="43"/>
                  </a:cubicBezTo>
                  <a:cubicBezTo>
                    <a:pt x="13" y="41"/>
                    <a:pt x="12" y="37"/>
                    <a:pt x="14" y="36"/>
                  </a:cubicBezTo>
                  <a:cubicBezTo>
                    <a:pt x="17" y="36"/>
                    <a:pt x="17" y="37"/>
                    <a:pt x="17" y="40"/>
                  </a:cubicBezTo>
                  <a:cubicBezTo>
                    <a:pt x="16" y="42"/>
                    <a:pt x="20" y="41"/>
                    <a:pt x="22" y="41"/>
                  </a:cubicBezTo>
                  <a:cubicBezTo>
                    <a:pt x="23" y="41"/>
                    <a:pt x="26" y="43"/>
                    <a:pt x="27" y="44"/>
                  </a:cubicBezTo>
                  <a:cubicBezTo>
                    <a:pt x="27" y="42"/>
                    <a:pt x="25" y="41"/>
                    <a:pt x="24" y="38"/>
                  </a:cubicBezTo>
                  <a:cubicBezTo>
                    <a:pt x="24" y="36"/>
                    <a:pt x="26" y="35"/>
                    <a:pt x="28" y="33"/>
                  </a:cubicBezTo>
                  <a:cubicBezTo>
                    <a:pt x="29" y="32"/>
                    <a:pt x="32" y="32"/>
                    <a:pt x="34" y="32"/>
                  </a:cubicBezTo>
                  <a:cubicBezTo>
                    <a:pt x="36" y="32"/>
                    <a:pt x="37" y="32"/>
                    <a:pt x="38" y="33"/>
                  </a:cubicBezTo>
                  <a:cubicBezTo>
                    <a:pt x="40" y="33"/>
                    <a:pt x="39" y="32"/>
                    <a:pt x="40" y="30"/>
                  </a:cubicBezTo>
                  <a:cubicBezTo>
                    <a:pt x="41" y="30"/>
                    <a:pt x="40" y="31"/>
                    <a:pt x="40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6" name="Freeform 705">
              <a:extLst>
                <a:ext uri="{FF2B5EF4-FFF2-40B4-BE49-F238E27FC236}">
                  <a16:creationId xmlns:a16="http://schemas.microsoft.com/office/drawing/2014/main" id="{95D158F8-DC88-C647-A96E-79C422522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2618" y="7921315"/>
              <a:ext cx="356688" cy="729492"/>
            </a:xfrm>
            <a:custGeom>
              <a:avLst/>
              <a:gdLst>
                <a:gd name="T0" fmla="*/ 37 w 38"/>
                <a:gd name="T1" fmla="*/ 55 h 78"/>
                <a:gd name="T2" fmla="*/ 36 w 38"/>
                <a:gd name="T3" fmla="*/ 49 h 78"/>
                <a:gd name="T4" fmla="*/ 32 w 38"/>
                <a:gd name="T5" fmla="*/ 41 h 78"/>
                <a:gd name="T6" fmla="*/ 28 w 38"/>
                <a:gd name="T7" fmla="*/ 37 h 78"/>
                <a:gd name="T8" fmla="*/ 22 w 38"/>
                <a:gd name="T9" fmla="*/ 31 h 78"/>
                <a:gd name="T10" fmla="*/ 18 w 38"/>
                <a:gd name="T11" fmla="*/ 26 h 78"/>
                <a:gd name="T12" fmla="*/ 19 w 38"/>
                <a:gd name="T13" fmla="*/ 20 h 78"/>
                <a:gd name="T14" fmla="*/ 23 w 38"/>
                <a:gd name="T15" fmla="*/ 15 h 78"/>
                <a:gd name="T16" fmla="*/ 29 w 38"/>
                <a:gd name="T17" fmla="*/ 11 h 78"/>
                <a:gd name="T18" fmla="*/ 23 w 38"/>
                <a:gd name="T19" fmla="*/ 7 h 78"/>
                <a:gd name="T20" fmla="*/ 24 w 38"/>
                <a:gd name="T21" fmla="*/ 4 h 78"/>
                <a:gd name="T22" fmla="*/ 19 w 38"/>
                <a:gd name="T23" fmla="*/ 3 h 78"/>
                <a:gd name="T24" fmla="*/ 14 w 38"/>
                <a:gd name="T25" fmla="*/ 3 h 78"/>
                <a:gd name="T26" fmla="*/ 11 w 38"/>
                <a:gd name="T27" fmla="*/ 5 h 78"/>
                <a:gd name="T28" fmla="*/ 8 w 38"/>
                <a:gd name="T29" fmla="*/ 5 h 78"/>
                <a:gd name="T30" fmla="*/ 5 w 38"/>
                <a:gd name="T31" fmla="*/ 5 h 78"/>
                <a:gd name="T32" fmla="*/ 3 w 38"/>
                <a:gd name="T33" fmla="*/ 5 h 78"/>
                <a:gd name="T34" fmla="*/ 0 w 38"/>
                <a:gd name="T35" fmla="*/ 6 h 78"/>
                <a:gd name="T36" fmla="*/ 4 w 38"/>
                <a:gd name="T37" fmla="*/ 9 h 78"/>
                <a:gd name="T38" fmla="*/ 5 w 38"/>
                <a:gd name="T39" fmla="*/ 13 h 78"/>
                <a:gd name="T40" fmla="*/ 9 w 38"/>
                <a:gd name="T41" fmla="*/ 14 h 78"/>
                <a:gd name="T42" fmla="*/ 12 w 38"/>
                <a:gd name="T43" fmla="*/ 17 h 78"/>
                <a:gd name="T44" fmla="*/ 13 w 38"/>
                <a:gd name="T45" fmla="*/ 21 h 78"/>
                <a:gd name="T46" fmla="*/ 10 w 38"/>
                <a:gd name="T47" fmla="*/ 22 h 78"/>
                <a:gd name="T48" fmla="*/ 14 w 38"/>
                <a:gd name="T49" fmla="*/ 25 h 78"/>
                <a:gd name="T50" fmla="*/ 19 w 38"/>
                <a:gd name="T51" fmla="*/ 31 h 78"/>
                <a:gd name="T52" fmla="*/ 23 w 38"/>
                <a:gd name="T53" fmla="*/ 35 h 78"/>
                <a:gd name="T54" fmla="*/ 26 w 38"/>
                <a:gd name="T55" fmla="*/ 39 h 78"/>
                <a:gd name="T56" fmla="*/ 28 w 38"/>
                <a:gd name="T57" fmla="*/ 43 h 78"/>
                <a:gd name="T58" fmla="*/ 27 w 38"/>
                <a:gd name="T59" fmla="*/ 48 h 78"/>
                <a:gd name="T60" fmla="*/ 28 w 38"/>
                <a:gd name="T61" fmla="*/ 52 h 78"/>
                <a:gd name="T62" fmla="*/ 28 w 38"/>
                <a:gd name="T63" fmla="*/ 57 h 78"/>
                <a:gd name="T64" fmla="*/ 23 w 38"/>
                <a:gd name="T65" fmla="*/ 60 h 78"/>
                <a:gd name="T66" fmla="*/ 20 w 38"/>
                <a:gd name="T67" fmla="*/ 62 h 78"/>
                <a:gd name="T68" fmla="*/ 20 w 38"/>
                <a:gd name="T69" fmla="*/ 65 h 78"/>
                <a:gd name="T70" fmla="*/ 18 w 38"/>
                <a:gd name="T71" fmla="*/ 66 h 78"/>
                <a:gd name="T72" fmla="*/ 14 w 38"/>
                <a:gd name="T73" fmla="*/ 67 h 78"/>
                <a:gd name="T74" fmla="*/ 15 w 38"/>
                <a:gd name="T75" fmla="*/ 70 h 78"/>
                <a:gd name="T76" fmla="*/ 14 w 38"/>
                <a:gd name="T77" fmla="*/ 74 h 78"/>
                <a:gd name="T78" fmla="*/ 14 w 38"/>
                <a:gd name="T79" fmla="*/ 77 h 78"/>
                <a:gd name="T80" fmla="*/ 18 w 38"/>
                <a:gd name="T81" fmla="*/ 75 h 78"/>
                <a:gd name="T82" fmla="*/ 19 w 38"/>
                <a:gd name="T83" fmla="*/ 71 h 78"/>
                <a:gd name="T84" fmla="*/ 22 w 38"/>
                <a:gd name="T85" fmla="*/ 72 h 78"/>
                <a:gd name="T86" fmla="*/ 21 w 38"/>
                <a:gd name="T87" fmla="*/ 70 h 78"/>
                <a:gd name="T88" fmla="*/ 23 w 38"/>
                <a:gd name="T89" fmla="*/ 71 h 78"/>
                <a:gd name="T90" fmla="*/ 24 w 38"/>
                <a:gd name="T91" fmla="*/ 67 h 78"/>
                <a:gd name="T92" fmla="*/ 26 w 38"/>
                <a:gd name="T93" fmla="*/ 68 h 78"/>
                <a:gd name="T94" fmla="*/ 30 w 38"/>
                <a:gd name="T95" fmla="*/ 66 h 78"/>
                <a:gd name="T96" fmla="*/ 36 w 38"/>
                <a:gd name="T97" fmla="*/ 61 h 78"/>
                <a:gd name="T98" fmla="*/ 36 w 38"/>
                <a:gd name="T99" fmla="*/ 57 h 78"/>
                <a:gd name="T100" fmla="*/ 37 w 38"/>
                <a:gd name="T101" fmla="*/ 55 h 78"/>
                <a:gd name="T102" fmla="*/ 37 w 38"/>
                <a:gd name="T103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78">
                  <a:moveTo>
                    <a:pt x="37" y="55"/>
                  </a:moveTo>
                  <a:cubicBezTo>
                    <a:pt x="36" y="54"/>
                    <a:pt x="36" y="52"/>
                    <a:pt x="36" y="49"/>
                  </a:cubicBezTo>
                  <a:cubicBezTo>
                    <a:pt x="35" y="46"/>
                    <a:pt x="34" y="44"/>
                    <a:pt x="32" y="41"/>
                  </a:cubicBezTo>
                  <a:cubicBezTo>
                    <a:pt x="31" y="39"/>
                    <a:pt x="30" y="38"/>
                    <a:pt x="28" y="37"/>
                  </a:cubicBezTo>
                  <a:cubicBezTo>
                    <a:pt x="26" y="35"/>
                    <a:pt x="23" y="34"/>
                    <a:pt x="22" y="31"/>
                  </a:cubicBezTo>
                  <a:cubicBezTo>
                    <a:pt x="22" y="29"/>
                    <a:pt x="20" y="28"/>
                    <a:pt x="18" y="26"/>
                  </a:cubicBezTo>
                  <a:cubicBezTo>
                    <a:pt x="17" y="25"/>
                    <a:pt x="18" y="21"/>
                    <a:pt x="19" y="20"/>
                  </a:cubicBezTo>
                  <a:cubicBezTo>
                    <a:pt x="21" y="19"/>
                    <a:pt x="23" y="17"/>
                    <a:pt x="23" y="15"/>
                  </a:cubicBezTo>
                  <a:cubicBezTo>
                    <a:pt x="24" y="14"/>
                    <a:pt x="28" y="12"/>
                    <a:pt x="29" y="11"/>
                  </a:cubicBezTo>
                  <a:cubicBezTo>
                    <a:pt x="27" y="10"/>
                    <a:pt x="25" y="9"/>
                    <a:pt x="23" y="7"/>
                  </a:cubicBezTo>
                  <a:cubicBezTo>
                    <a:pt x="21" y="6"/>
                    <a:pt x="24" y="6"/>
                    <a:pt x="24" y="4"/>
                  </a:cubicBezTo>
                  <a:cubicBezTo>
                    <a:pt x="24" y="4"/>
                    <a:pt x="19" y="3"/>
                    <a:pt x="19" y="3"/>
                  </a:cubicBezTo>
                  <a:cubicBezTo>
                    <a:pt x="17" y="2"/>
                    <a:pt x="15" y="0"/>
                    <a:pt x="14" y="3"/>
                  </a:cubicBezTo>
                  <a:cubicBezTo>
                    <a:pt x="13" y="4"/>
                    <a:pt x="12" y="4"/>
                    <a:pt x="11" y="5"/>
                  </a:cubicBezTo>
                  <a:cubicBezTo>
                    <a:pt x="9" y="8"/>
                    <a:pt x="9" y="4"/>
                    <a:pt x="8" y="5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3" y="4"/>
                    <a:pt x="1" y="6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5" y="11"/>
                    <a:pt x="4" y="12"/>
                    <a:pt x="5" y="13"/>
                  </a:cubicBezTo>
                  <a:cubicBezTo>
                    <a:pt x="5" y="15"/>
                    <a:pt x="8" y="15"/>
                    <a:pt x="9" y="14"/>
                  </a:cubicBezTo>
                  <a:cubicBezTo>
                    <a:pt x="11" y="13"/>
                    <a:pt x="12" y="16"/>
                    <a:pt x="12" y="17"/>
                  </a:cubicBezTo>
                  <a:cubicBezTo>
                    <a:pt x="13" y="19"/>
                    <a:pt x="15" y="19"/>
                    <a:pt x="13" y="21"/>
                  </a:cubicBezTo>
                  <a:cubicBezTo>
                    <a:pt x="11" y="22"/>
                    <a:pt x="10" y="19"/>
                    <a:pt x="10" y="22"/>
                  </a:cubicBezTo>
                  <a:cubicBezTo>
                    <a:pt x="10" y="24"/>
                    <a:pt x="13" y="24"/>
                    <a:pt x="14" y="25"/>
                  </a:cubicBezTo>
                  <a:cubicBezTo>
                    <a:pt x="16" y="27"/>
                    <a:pt x="17" y="29"/>
                    <a:pt x="19" y="31"/>
                  </a:cubicBezTo>
                  <a:cubicBezTo>
                    <a:pt x="20" y="33"/>
                    <a:pt x="22" y="33"/>
                    <a:pt x="23" y="35"/>
                  </a:cubicBezTo>
                  <a:cubicBezTo>
                    <a:pt x="24" y="37"/>
                    <a:pt x="24" y="38"/>
                    <a:pt x="26" y="39"/>
                  </a:cubicBezTo>
                  <a:cubicBezTo>
                    <a:pt x="27" y="40"/>
                    <a:pt x="26" y="42"/>
                    <a:pt x="28" y="43"/>
                  </a:cubicBezTo>
                  <a:cubicBezTo>
                    <a:pt x="29" y="44"/>
                    <a:pt x="28" y="47"/>
                    <a:pt x="27" y="48"/>
                  </a:cubicBezTo>
                  <a:cubicBezTo>
                    <a:pt x="26" y="49"/>
                    <a:pt x="27" y="51"/>
                    <a:pt x="28" y="52"/>
                  </a:cubicBezTo>
                  <a:cubicBezTo>
                    <a:pt x="28" y="54"/>
                    <a:pt x="28" y="55"/>
                    <a:pt x="28" y="57"/>
                  </a:cubicBezTo>
                  <a:cubicBezTo>
                    <a:pt x="26" y="59"/>
                    <a:pt x="26" y="59"/>
                    <a:pt x="23" y="60"/>
                  </a:cubicBezTo>
                  <a:cubicBezTo>
                    <a:pt x="21" y="60"/>
                    <a:pt x="24" y="63"/>
                    <a:pt x="20" y="62"/>
                  </a:cubicBezTo>
                  <a:cubicBezTo>
                    <a:pt x="18" y="62"/>
                    <a:pt x="20" y="64"/>
                    <a:pt x="20" y="65"/>
                  </a:cubicBezTo>
                  <a:cubicBezTo>
                    <a:pt x="21" y="67"/>
                    <a:pt x="19" y="66"/>
                    <a:pt x="18" y="66"/>
                  </a:cubicBezTo>
                  <a:cubicBezTo>
                    <a:pt x="16" y="66"/>
                    <a:pt x="15" y="66"/>
                    <a:pt x="14" y="67"/>
                  </a:cubicBezTo>
                  <a:cubicBezTo>
                    <a:pt x="11" y="69"/>
                    <a:pt x="13" y="69"/>
                    <a:pt x="15" y="70"/>
                  </a:cubicBezTo>
                  <a:cubicBezTo>
                    <a:pt x="16" y="70"/>
                    <a:pt x="14" y="73"/>
                    <a:pt x="14" y="74"/>
                  </a:cubicBezTo>
                  <a:cubicBezTo>
                    <a:pt x="13" y="74"/>
                    <a:pt x="13" y="78"/>
                    <a:pt x="14" y="77"/>
                  </a:cubicBezTo>
                  <a:cubicBezTo>
                    <a:pt x="16" y="76"/>
                    <a:pt x="17" y="75"/>
                    <a:pt x="18" y="75"/>
                  </a:cubicBezTo>
                  <a:cubicBezTo>
                    <a:pt x="22" y="74"/>
                    <a:pt x="20" y="73"/>
                    <a:pt x="19" y="71"/>
                  </a:cubicBezTo>
                  <a:cubicBezTo>
                    <a:pt x="20" y="71"/>
                    <a:pt x="21" y="73"/>
                    <a:pt x="22" y="72"/>
                  </a:cubicBezTo>
                  <a:cubicBezTo>
                    <a:pt x="23" y="71"/>
                    <a:pt x="21" y="70"/>
                    <a:pt x="21" y="70"/>
                  </a:cubicBezTo>
                  <a:cubicBezTo>
                    <a:pt x="21" y="69"/>
                    <a:pt x="23" y="71"/>
                    <a:pt x="23" y="71"/>
                  </a:cubicBezTo>
                  <a:cubicBezTo>
                    <a:pt x="22" y="71"/>
                    <a:pt x="23" y="67"/>
                    <a:pt x="24" y="67"/>
                  </a:cubicBezTo>
                  <a:cubicBezTo>
                    <a:pt x="24" y="66"/>
                    <a:pt x="26" y="68"/>
                    <a:pt x="26" y="68"/>
                  </a:cubicBezTo>
                  <a:cubicBezTo>
                    <a:pt x="28" y="68"/>
                    <a:pt x="29" y="67"/>
                    <a:pt x="30" y="66"/>
                  </a:cubicBezTo>
                  <a:cubicBezTo>
                    <a:pt x="31" y="65"/>
                    <a:pt x="36" y="63"/>
                    <a:pt x="36" y="61"/>
                  </a:cubicBezTo>
                  <a:cubicBezTo>
                    <a:pt x="36" y="60"/>
                    <a:pt x="35" y="59"/>
                    <a:pt x="36" y="57"/>
                  </a:cubicBezTo>
                  <a:cubicBezTo>
                    <a:pt x="36" y="56"/>
                    <a:pt x="38" y="57"/>
                    <a:pt x="37" y="55"/>
                  </a:cubicBezTo>
                  <a:cubicBezTo>
                    <a:pt x="36" y="54"/>
                    <a:pt x="38" y="56"/>
                    <a:pt x="37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7" name="Freeform 706">
              <a:extLst>
                <a:ext uri="{FF2B5EF4-FFF2-40B4-BE49-F238E27FC236}">
                  <a16:creationId xmlns:a16="http://schemas.microsoft.com/office/drawing/2014/main" id="{3B36E62F-21C5-0E4C-885C-63802A68A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9815" y="7978656"/>
              <a:ext cx="343950" cy="420492"/>
            </a:xfrm>
            <a:custGeom>
              <a:avLst/>
              <a:gdLst>
                <a:gd name="T0" fmla="*/ 37 w 37"/>
                <a:gd name="T1" fmla="*/ 38 h 45"/>
                <a:gd name="T2" fmla="*/ 35 w 37"/>
                <a:gd name="T3" fmla="*/ 35 h 45"/>
                <a:gd name="T4" fmla="*/ 33 w 37"/>
                <a:gd name="T5" fmla="*/ 32 h 45"/>
                <a:gd name="T6" fmla="*/ 30 w 37"/>
                <a:gd name="T7" fmla="*/ 28 h 45"/>
                <a:gd name="T8" fmla="*/ 26 w 37"/>
                <a:gd name="T9" fmla="*/ 22 h 45"/>
                <a:gd name="T10" fmla="*/ 22 w 37"/>
                <a:gd name="T11" fmla="*/ 18 h 45"/>
                <a:gd name="T12" fmla="*/ 19 w 37"/>
                <a:gd name="T13" fmla="*/ 15 h 45"/>
                <a:gd name="T14" fmla="*/ 22 w 37"/>
                <a:gd name="T15" fmla="*/ 14 h 45"/>
                <a:gd name="T16" fmla="*/ 21 w 37"/>
                <a:gd name="T17" fmla="*/ 10 h 45"/>
                <a:gd name="T18" fmla="*/ 14 w 37"/>
                <a:gd name="T19" fmla="*/ 8 h 45"/>
                <a:gd name="T20" fmla="*/ 13 w 37"/>
                <a:gd name="T21" fmla="*/ 4 h 45"/>
                <a:gd name="T22" fmla="*/ 9 w 37"/>
                <a:gd name="T23" fmla="*/ 0 h 45"/>
                <a:gd name="T24" fmla="*/ 7 w 37"/>
                <a:gd name="T25" fmla="*/ 0 h 45"/>
                <a:gd name="T26" fmla="*/ 8 w 37"/>
                <a:gd name="T27" fmla="*/ 4 h 45"/>
                <a:gd name="T28" fmla="*/ 8 w 37"/>
                <a:gd name="T29" fmla="*/ 7 h 45"/>
                <a:gd name="T30" fmla="*/ 4 w 37"/>
                <a:gd name="T31" fmla="*/ 5 h 45"/>
                <a:gd name="T32" fmla="*/ 0 w 37"/>
                <a:gd name="T33" fmla="*/ 10 h 45"/>
                <a:gd name="T34" fmla="*/ 4 w 37"/>
                <a:gd name="T35" fmla="*/ 15 h 45"/>
                <a:gd name="T36" fmla="*/ 4 w 37"/>
                <a:gd name="T37" fmla="*/ 22 h 45"/>
                <a:gd name="T38" fmla="*/ 3 w 37"/>
                <a:gd name="T39" fmla="*/ 26 h 45"/>
                <a:gd name="T40" fmla="*/ 7 w 37"/>
                <a:gd name="T41" fmla="*/ 25 h 45"/>
                <a:gd name="T42" fmla="*/ 10 w 37"/>
                <a:gd name="T43" fmla="*/ 23 h 45"/>
                <a:gd name="T44" fmla="*/ 15 w 37"/>
                <a:gd name="T45" fmla="*/ 22 h 45"/>
                <a:gd name="T46" fmla="*/ 23 w 37"/>
                <a:gd name="T47" fmla="*/ 28 h 45"/>
                <a:gd name="T48" fmla="*/ 27 w 37"/>
                <a:gd name="T49" fmla="*/ 36 h 45"/>
                <a:gd name="T50" fmla="*/ 27 w 37"/>
                <a:gd name="T51" fmla="*/ 39 h 45"/>
                <a:gd name="T52" fmla="*/ 25 w 37"/>
                <a:gd name="T53" fmla="*/ 43 h 45"/>
                <a:gd name="T54" fmla="*/ 29 w 37"/>
                <a:gd name="T55" fmla="*/ 43 h 45"/>
                <a:gd name="T56" fmla="*/ 32 w 37"/>
                <a:gd name="T57" fmla="*/ 42 h 45"/>
                <a:gd name="T58" fmla="*/ 35 w 37"/>
                <a:gd name="T59" fmla="*/ 42 h 45"/>
                <a:gd name="T60" fmla="*/ 37 w 37"/>
                <a:gd name="T6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45">
                  <a:moveTo>
                    <a:pt x="37" y="38"/>
                  </a:moveTo>
                  <a:cubicBezTo>
                    <a:pt x="37" y="37"/>
                    <a:pt x="36" y="37"/>
                    <a:pt x="35" y="35"/>
                  </a:cubicBezTo>
                  <a:cubicBezTo>
                    <a:pt x="35" y="33"/>
                    <a:pt x="34" y="34"/>
                    <a:pt x="33" y="32"/>
                  </a:cubicBezTo>
                  <a:cubicBezTo>
                    <a:pt x="32" y="30"/>
                    <a:pt x="32" y="29"/>
                    <a:pt x="30" y="28"/>
                  </a:cubicBezTo>
                  <a:cubicBezTo>
                    <a:pt x="28" y="26"/>
                    <a:pt x="27" y="24"/>
                    <a:pt x="26" y="22"/>
                  </a:cubicBezTo>
                  <a:cubicBezTo>
                    <a:pt x="25" y="21"/>
                    <a:pt x="23" y="19"/>
                    <a:pt x="22" y="18"/>
                  </a:cubicBezTo>
                  <a:cubicBezTo>
                    <a:pt x="20" y="17"/>
                    <a:pt x="19" y="18"/>
                    <a:pt x="19" y="15"/>
                  </a:cubicBezTo>
                  <a:cubicBezTo>
                    <a:pt x="19" y="14"/>
                    <a:pt x="21" y="16"/>
                    <a:pt x="22" y="14"/>
                  </a:cubicBezTo>
                  <a:cubicBezTo>
                    <a:pt x="24" y="13"/>
                    <a:pt x="22" y="12"/>
                    <a:pt x="21" y="10"/>
                  </a:cubicBezTo>
                  <a:cubicBezTo>
                    <a:pt x="19" y="5"/>
                    <a:pt x="16" y="11"/>
                    <a:pt x="14" y="8"/>
                  </a:cubicBezTo>
                  <a:cubicBezTo>
                    <a:pt x="13" y="7"/>
                    <a:pt x="14" y="5"/>
                    <a:pt x="13" y="4"/>
                  </a:cubicBezTo>
                  <a:cubicBezTo>
                    <a:pt x="12" y="3"/>
                    <a:pt x="10" y="2"/>
                    <a:pt x="9" y="0"/>
                  </a:cubicBezTo>
                  <a:cubicBezTo>
                    <a:pt x="9" y="0"/>
                    <a:pt x="7" y="0"/>
                    <a:pt x="7" y="0"/>
                  </a:cubicBezTo>
                  <a:cubicBezTo>
                    <a:pt x="6" y="1"/>
                    <a:pt x="8" y="3"/>
                    <a:pt x="8" y="4"/>
                  </a:cubicBezTo>
                  <a:cubicBezTo>
                    <a:pt x="8" y="5"/>
                    <a:pt x="9" y="7"/>
                    <a:pt x="8" y="7"/>
                  </a:cubicBezTo>
                  <a:cubicBezTo>
                    <a:pt x="6" y="7"/>
                    <a:pt x="6" y="5"/>
                    <a:pt x="4" y="5"/>
                  </a:cubicBezTo>
                  <a:cubicBezTo>
                    <a:pt x="3" y="4"/>
                    <a:pt x="0" y="10"/>
                    <a:pt x="0" y="10"/>
                  </a:cubicBezTo>
                  <a:cubicBezTo>
                    <a:pt x="1" y="13"/>
                    <a:pt x="0" y="17"/>
                    <a:pt x="4" y="15"/>
                  </a:cubicBezTo>
                  <a:cubicBezTo>
                    <a:pt x="6" y="14"/>
                    <a:pt x="4" y="22"/>
                    <a:pt x="4" y="22"/>
                  </a:cubicBezTo>
                  <a:cubicBezTo>
                    <a:pt x="6" y="23"/>
                    <a:pt x="4" y="24"/>
                    <a:pt x="3" y="26"/>
                  </a:cubicBezTo>
                  <a:cubicBezTo>
                    <a:pt x="3" y="27"/>
                    <a:pt x="6" y="25"/>
                    <a:pt x="7" y="25"/>
                  </a:cubicBezTo>
                  <a:cubicBezTo>
                    <a:pt x="7" y="24"/>
                    <a:pt x="9" y="23"/>
                    <a:pt x="10" y="23"/>
                  </a:cubicBezTo>
                  <a:cubicBezTo>
                    <a:pt x="12" y="24"/>
                    <a:pt x="13" y="24"/>
                    <a:pt x="15" y="22"/>
                  </a:cubicBezTo>
                  <a:cubicBezTo>
                    <a:pt x="17" y="21"/>
                    <a:pt x="24" y="25"/>
                    <a:pt x="23" y="28"/>
                  </a:cubicBezTo>
                  <a:cubicBezTo>
                    <a:pt x="21" y="32"/>
                    <a:pt x="25" y="33"/>
                    <a:pt x="27" y="36"/>
                  </a:cubicBezTo>
                  <a:cubicBezTo>
                    <a:pt x="27" y="37"/>
                    <a:pt x="27" y="38"/>
                    <a:pt x="27" y="39"/>
                  </a:cubicBezTo>
                  <a:cubicBezTo>
                    <a:pt x="27" y="40"/>
                    <a:pt x="26" y="42"/>
                    <a:pt x="25" y="43"/>
                  </a:cubicBezTo>
                  <a:cubicBezTo>
                    <a:pt x="26" y="43"/>
                    <a:pt x="29" y="45"/>
                    <a:pt x="29" y="43"/>
                  </a:cubicBezTo>
                  <a:cubicBezTo>
                    <a:pt x="29" y="42"/>
                    <a:pt x="31" y="41"/>
                    <a:pt x="32" y="42"/>
                  </a:cubicBezTo>
                  <a:cubicBezTo>
                    <a:pt x="33" y="43"/>
                    <a:pt x="34" y="43"/>
                    <a:pt x="35" y="42"/>
                  </a:cubicBezTo>
                  <a:cubicBezTo>
                    <a:pt x="37" y="42"/>
                    <a:pt x="37" y="40"/>
                    <a:pt x="37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8" name="Freeform 707">
              <a:extLst>
                <a:ext uri="{FF2B5EF4-FFF2-40B4-BE49-F238E27FC236}">
                  <a16:creationId xmlns:a16="http://schemas.microsoft.com/office/drawing/2014/main" id="{59D9BDCB-C404-BA48-8049-6ABE71A96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4337" y="9119079"/>
              <a:ext cx="420383" cy="356781"/>
            </a:xfrm>
            <a:custGeom>
              <a:avLst/>
              <a:gdLst>
                <a:gd name="T0" fmla="*/ 45 w 45"/>
                <a:gd name="T1" fmla="*/ 29 h 38"/>
                <a:gd name="T2" fmla="*/ 45 w 45"/>
                <a:gd name="T3" fmla="*/ 26 h 38"/>
                <a:gd name="T4" fmla="*/ 45 w 45"/>
                <a:gd name="T5" fmla="*/ 24 h 38"/>
                <a:gd name="T6" fmla="*/ 45 w 45"/>
                <a:gd name="T7" fmla="*/ 15 h 38"/>
                <a:gd name="T8" fmla="*/ 45 w 45"/>
                <a:gd name="T9" fmla="*/ 6 h 38"/>
                <a:gd name="T10" fmla="*/ 35 w 45"/>
                <a:gd name="T11" fmla="*/ 3 h 38"/>
                <a:gd name="T12" fmla="*/ 30 w 45"/>
                <a:gd name="T13" fmla="*/ 0 h 38"/>
                <a:gd name="T14" fmla="*/ 26 w 45"/>
                <a:gd name="T15" fmla="*/ 3 h 38"/>
                <a:gd name="T16" fmla="*/ 22 w 45"/>
                <a:gd name="T17" fmla="*/ 5 h 38"/>
                <a:gd name="T18" fmla="*/ 18 w 45"/>
                <a:gd name="T19" fmla="*/ 10 h 38"/>
                <a:gd name="T20" fmla="*/ 14 w 45"/>
                <a:gd name="T21" fmla="*/ 8 h 38"/>
                <a:gd name="T22" fmla="*/ 11 w 45"/>
                <a:gd name="T23" fmla="*/ 5 h 38"/>
                <a:gd name="T24" fmla="*/ 9 w 45"/>
                <a:gd name="T25" fmla="*/ 6 h 38"/>
                <a:gd name="T26" fmla="*/ 7 w 45"/>
                <a:gd name="T27" fmla="*/ 5 h 38"/>
                <a:gd name="T28" fmla="*/ 4 w 45"/>
                <a:gd name="T29" fmla="*/ 6 h 38"/>
                <a:gd name="T30" fmla="*/ 0 w 45"/>
                <a:gd name="T31" fmla="*/ 7 h 38"/>
                <a:gd name="T32" fmla="*/ 3 w 45"/>
                <a:gd name="T33" fmla="*/ 8 h 38"/>
                <a:gd name="T34" fmla="*/ 4 w 45"/>
                <a:gd name="T35" fmla="*/ 11 h 38"/>
                <a:gd name="T36" fmla="*/ 7 w 45"/>
                <a:gd name="T37" fmla="*/ 14 h 38"/>
                <a:gd name="T38" fmla="*/ 9 w 45"/>
                <a:gd name="T39" fmla="*/ 8 h 38"/>
                <a:gd name="T40" fmla="*/ 10 w 45"/>
                <a:gd name="T41" fmla="*/ 12 h 38"/>
                <a:gd name="T42" fmla="*/ 15 w 45"/>
                <a:gd name="T43" fmla="*/ 12 h 38"/>
                <a:gd name="T44" fmla="*/ 18 w 45"/>
                <a:gd name="T45" fmla="*/ 15 h 38"/>
                <a:gd name="T46" fmla="*/ 27 w 45"/>
                <a:gd name="T47" fmla="*/ 19 h 38"/>
                <a:gd name="T48" fmla="*/ 32 w 45"/>
                <a:gd name="T49" fmla="*/ 22 h 38"/>
                <a:gd name="T50" fmla="*/ 34 w 45"/>
                <a:gd name="T51" fmla="*/ 26 h 38"/>
                <a:gd name="T52" fmla="*/ 36 w 45"/>
                <a:gd name="T53" fmla="*/ 27 h 38"/>
                <a:gd name="T54" fmla="*/ 34 w 45"/>
                <a:gd name="T55" fmla="*/ 28 h 38"/>
                <a:gd name="T56" fmla="*/ 36 w 45"/>
                <a:gd name="T57" fmla="*/ 29 h 38"/>
                <a:gd name="T58" fmla="*/ 35 w 45"/>
                <a:gd name="T59" fmla="*/ 30 h 38"/>
                <a:gd name="T60" fmla="*/ 32 w 45"/>
                <a:gd name="T61" fmla="*/ 31 h 38"/>
                <a:gd name="T62" fmla="*/ 29 w 45"/>
                <a:gd name="T63" fmla="*/ 34 h 38"/>
                <a:gd name="T64" fmla="*/ 34 w 45"/>
                <a:gd name="T65" fmla="*/ 35 h 38"/>
                <a:gd name="T66" fmla="*/ 36 w 45"/>
                <a:gd name="T67" fmla="*/ 31 h 38"/>
                <a:gd name="T68" fmla="*/ 36 w 45"/>
                <a:gd name="T69" fmla="*/ 33 h 38"/>
                <a:gd name="T70" fmla="*/ 40 w 45"/>
                <a:gd name="T71" fmla="*/ 32 h 38"/>
                <a:gd name="T72" fmla="*/ 45 w 45"/>
                <a:gd name="T73" fmla="*/ 38 h 38"/>
                <a:gd name="T74" fmla="*/ 45 w 45"/>
                <a:gd name="T75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38">
                  <a:moveTo>
                    <a:pt x="45" y="29"/>
                  </a:moveTo>
                  <a:cubicBezTo>
                    <a:pt x="45" y="28"/>
                    <a:pt x="44" y="27"/>
                    <a:pt x="45" y="26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1"/>
                    <a:pt x="45" y="18"/>
                    <a:pt x="45" y="15"/>
                  </a:cubicBezTo>
                  <a:cubicBezTo>
                    <a:pt x="45" y="12"/>
                    <a:pt x="45" y="9"/>
                    <a:pt x="45" y="6"/>
                  </a:cubicBezTo>
                  <a:cubicBezTo>
                    <a:pt x="45" y="6"/>
                    <a:pt x="36" y="3"/>
                    <a:pt x="35" y="3"/>
                  </a:cubicBezTo>
                  <a:cubicBezTo>
                    <a:pt x="33" y="2"/>
                    <a:pt x="32" y="1"/>
                    <a:pt x="30" y="0"/>
                  </a:cubicBezTo>
                  <a:cubicBezTo>
                    <a:pt x="27" y="0"/>
                    <a:pt x="27" y="2"/>
                    <a:pt x="26" y="3"/>
                  </a:cubicBezTo>
                  <a:cubicBezTo>
                    <a:pt x="26" y="4"/>
                    <a:pt x="23" y="4"/>
                    <a:pt x="22" y="5"/>
                  </a:cubicBezTo>
                  <a:cubicBezTo>
                    <a:pt x="21" y="7"/>
                    <a:pt x="20" y="9"/>
                    <a:pt x="18" y="10"/>
                  </a:cubicBezTo>
                  <a:cubicBezTo>
                    <a:pt x="16" y="11"/>
                    <a:pt x="14" y="10"/>
                    <a:pt x="14" y="8"/>
                  </a:cubicBezTo>
                  <a:cubicBezTo>
                    <a:pt x="13" y="6"/>
                    <a:pt x="12" y="6"/>
                    <a:pt x="11" y="5"/>
                  </a:cubicBezTo>
                  <a:cubicBezTo>
                    <a:pt x="11" y="3"/>
                    <a:pt x="10" y="5"/>
                    <a:pt x="9" y="6"/>
                  </a:cubicBezTo>
                  <a:cubicBezTo>
                    <a:pt x="8" y="6"/>
                    <a:pt x="7" y="5"/>
                    <a:pt x="7" y="5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4" y="7"/>
                    <a:pt x="0" y="6"/>
                    <a:pt x="0" y="7"/>
                  </a:cubicBezTo>
                  <a:cubicBezTo>
                    <a:pt x="0" y="8"/>
                    <a:pt x="2" y="8"/>
                    <a:pt x="3" y="8"/>
                  </a:cubicBezTo>
                  <a:cubicBezTo>
                    <a:pt x="4" y="9"/>
                    <a:pt x="4" y="10"/>
                    <a:pt x="4" y="11"/>
                  </a:cubicBezTo>
                  <a:cubicBezTo>
                    <a:pt x="4" y="13"/>
                    <a:pt x="7" y="13"/>
                    <a:pt x="7" y="14"/>
                  </a:cubicBezTo>
                  <a:cubicBezTo>
                    <a:pt x="7" y="12"/>
                    <a:pt x="7" y="9"/>
                    <a:pt x="9" y="8"/>
                  </a:cubicBezTo>
                  <a:cubicBezTo>
                    <a:pt x="7" y="9"/>
                    <a:pt x="8" y="11"/>
                    <a:pt x="10" y="12"/>
                  </a:cubicBezTo>
                  <a:cubicBezTo>
                    <a:pt x="12" y="13"/>
                    <a:pt x="13" y="13"/>
                    <a:pt x="15" y="12"/>
                  </a:cubicBezTo>
                  <a:cubicBezTo>
                    <a:pt x="12" y="13"/>
                    <a:pt x="17" y="15"/>
                    <a:pt x="18" y="15"/>
                  </a:cubicBezTo>
                  <a:cubicBezTo>
                    <a:pt x="21" y="16"/>
                    <a:pt x="24" y="18"/>
                    <a:pt x="27" y="19"/>
                  </a:cubicBezTo>
                  <a:cubicBezTo>
                    <a:pt x="29" y="20"/>
                    <a:pt x="31" y="21"/>
                    <a:pt x="32" y="22"/>
                  </a:cubicBezTo>
                  <a:cubicBezTo>
                    <a:pt x="32" y="24"/>
                    <a:pt x="33" y="25"/>
                    <a:pt x="34" y="26"/>
                  </a:cubicBezTo>
                  <a:cubicBezTo>
                    <a:pt x="34" y="26"/>
                    <a:pt x="36" y="27"/>
                    <a:pt x="36" y="27"/>
                  </a:cubicBezTo>
                  <a:cubicBezTo>
                    <a:pt x="36" y="27"/>
                    <a:pt x="34" y="28"/>
                    <a:pt x="34" y="28"/>
                  </a:cubicBezTo>
                  <a:cubicBezTo>
                    <a:pt x="34" y="28"/>
                    <a:pt x="36" y="28"/>
                    <a:pt x="36" y="29"/>
                  </a:cubicBezTo>
                  <a:cubicBezTo>
                    <a:pt x="36" y="28"/>
                    <a:pt x="35" y="29"/>
                    <a:pt x="35" y="30"/>
                  </a:cubicBezTo>
                  <a:cubicBezTo>
                    <a:pt x="34" y="31"/>
                    <a:pt x="33" y="30"/>
                    <a:pt x="32" y="31"/>
                  </a:cubicBezTo>
                  <a:cubicBezTo>
                    <a:pt x="31" y="31"/>
                    <a:pt x="28" y="34"/>
                    <a:pt x="29" y="34"/>
                  </a:cubicBezTo>
                  <a:cubicBezTo>
                    <a:pt x="30" y="35"/>
                    <a:pt x="32" y="35"/>
                    <a:pt x="34" y="35"/>
                  </a:cubicBezTo>
                  <a:cubicBezTo>
                    <a:pt x="34" y="34"/>
                    <a:pt x="35" y="30"/>
                    <a:pt x="36" y="31"/>
                  </a:cubicBezTo>
                  <a:cubicBezTo>
                    <a:pt x="36" y="32"/>
                    <a:pt x="33" y="33"/>
                    <a:pt x="36" y="33"/>
                  </a:cubicBezTo>
                  <a:cubicBezTo>
                    <a:pt x="38" y="34"/>
                    <a:pt x="39" y="34"/>
                    <a:pt x="40" y="32"/>
                  </a:cubicBezTo>
                  <a:cubicBezTo>
                    <a:pt x="39" y="34"/>
                    <a:pt x="44" y="37"/>
                    <a:pt x="45" y="38"/>
                  </a:cubicBezTo>
                  <a:cubicBezTo>
                    <a:pt x="45" y="35"/>
                    <a:pt x="45" y="32"/>
                    <a:pt x="4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9" name="Freeform 708">
              <a:extLst>
                <a:ext uri="{FF2B5EF4-FFF2-40B4-BE49-F238E27FC236}">
                  <a16:creationId xmlns:a16="http://schemas.microsoft.com/office/drawing/2014/main" id="{3173F0CF-14E2-4F44-955E-092CAFEFF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5166" y="9176423"/>
              <a:ext cx="477708" cy="382265"/>
            </a:xfrm>
            <a:custGeom>
              <a:avLst/>
              <a:gdLst>
                <a:gd name="T0" fmla="*/ 50 w 51"/>
                <a:gd name="T1" fmla="*/ 39 h 41"/>
                <a:gd name="T2" fmla="*/ 45 w 51"/>
                <a:gd name="T3" fmla="*/ 37 h 41"/>
                <a:gd name="T4" fmla="*/ 47 w 51"/>
                <a:gd name="T5" fmla="*/ 36 h 41"/>
                <a:gd name="T6" fmla="*/ 42 w 51"/>
                <a:gd name="T7" fmla="*/ 34 h 41"/>
                <a:gd name="T8" fmla="*/ 38 w 51"/>
                <a:gd name="T9" fmla="*/ 30 h 41"/>
                <a:gd name="T10" fmla="*/ 37 w 51"/>
                <a:gd name="T11" fmla="*/ 28 h 41"/>
                <a:gd name="T12" fmla="*/ 34 w 51"/>
                <a:gd name="T13" fmla="*/ 26 h 41"/>
                <a:gd name="T14" fmla="*/ 29 w 51"/>
                <a:gd name="T15" fmla="*/ 21 h 41"/>
                <a:gd name="T16" fmla="*/ 34 w 51"/>
                <a:gd name="T17" fmla="*/ 21 h 41"/>
                <a:gd name="T18" fmla="*/ 34 w 51"/>
                <a:gd name="T19" fmla="*/ 18 h 41"/>
                <a:gd name="T20" fmla="*/ 31 w 51"/>
                <a:gd name="T21" fmla="*/ 17 h 41"/>
                <a:gd name="T22" fmla="*/ 25 w 51"/>
                <a:gd name="T23" fmla="*/ 12 h 41"/>
                <a:gd name="T24" fmla="*/ 19 w 51"/>
                <a:gd name="T25" fmla="*/ 7 h 41"/>
                <a:gd name="T26" fmla="*/ 16 w 51"/>
                <a:gd name="T27" fmla="*/ 6 h 41"/>
                <a:gd name="T28" fmla="*/ 13 w 51"/>
                <a:gd name="T29" fmla="*/ 4 h 41"/>
                <a:gd name="T30" fmla="*/ 8 w 51"/>
                <a:gd name="T31" fmla="*/ 2 h 41"/>
                <a:gd name="T32" fmla="*/ 1 w 51"/>
                <a:gd name="T33" fmla="*/ 0 h 41"/>
                <a:gd name="T34" fmla="*/ 1 w 51"/>
                <a:gd name="T35" fmla="*/ 10 h 41"/>
                <a:gd name="T36" fmla="*/ 1 w 51"/>
                <a:gd name="T37" fmla="*/ 20 h 41"/>
                <a:gd name="T38" fmla="*/ 1 w 51"/>
                <a:gd name="T39" fmla="*/ 25 h 41"/>
                <a:gd name="T40" fmla="*/ 1 w 51"/>
                <a:gd name="T41" fmla="*/ 30 h 41"/>
                <a:gd name="T42" fmla="*/ 4 w 51"/>
                <a:gd name="T43" fmla="*/ 33 h 41"/>
                <a:gd name="T44" fmla="*/ 13 w 51"/>
                <a:gd name="T45" fmla="*/ 31 h 41"/>
                <a:gd name="T46" fmla="*/ 9 w 51"/>
                <a:gd name="T47" fmla="*/ 28 h 41"/>
                <a:gd name="T48" fmla="*/ 14 w 51"/>
                <a:gd name="T49" fmla="*/ 30 h 41"/>
                <a:gd name="T50" fmla="*/ 13 w 51"/>
                <a:gd name="T51" fmla="*/ 26 h 41"/>
                <a:gd name="T52" fmla="*/ 15 w 51"/>
                <a:gd name="T53" fmla="*/ 27 h 41"/>
                <a:gd name="T54" fmla="*/ 18 w 51"/>
                <a:gd name="T55" fmla="*/ 25 h 41"/>
                <a:gd name="T56" fmla="*/ 26 w 51"/>
                <a:gd name="T57" fmla="*/ 27 h 41"/>
                <a:gd name="T58" fmla="*/ 31 w 51"/>
                <a:gd name="T59" fmla="*/ 33 h 41"/>
                <a:gd name="T60" fmla="*/ 36 w 51"/>
                <a:gd name="T61" fmla="*/ 38 h 41"/>
                <a:gd name="T62" fmla="*/ 45 w 51"/>
                <a:gd name="T63" fmla="*/ 40 h 41"/>
                <a:gd name="T64" fmla="*/ 48 w 51"/>
                <a:gd name="T65" fmla="*/ 40 h 41"/>
                <a:gd name="T66" fmla="*/ 50 w 51"/>
                <a:gd name="T67" fmla="*/ 39 h 41"/>
                <a:gd name="T68" fmla="*/ 50 w 51"/>
                <a:gd name="T6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41">
                  <a:moveTo>
                    <a:pt x="50" y="39"/>
                  </a:moveTo>
                  <a:cubicBezTo>
                    <a:pt x="48" y="38"/>
                    <a:pt x="46" y="38"/>
                    <a:pt x="45" y="37"/>
                  </a:cubicBezTo>
                  <a:cubicBezTo>
                    <a:pt x="44" y="36"/>
                    <a:pt x="46" y="35"/>
                    <a:pt x="47" y="36"/>
                  </a:cubicBezTo>
                  <a:cubicBezTo>
                    <a:pt x="45" y="35"/>
                    <a:pt x="42" y="36"/>
                    <a:pt x="42" y="34"/>
                  </a:cubicBezTo>
                  <a:cubicBezTo>
                    <a:pt x="42" y="32"/>
                    <a:pt x="39" y="32"/>
                    <a:pt x="38" y="30"/>
                  </a:cubicBezTo>
                  <a:cubicBezTo>
                    <a:pt x="37" y="29"/>
                    <a:pt x="38" y="29"/>
                    <a:pt x="37" y="28"/>
                  </a:cubicBezTo>
                  <a:cubicBezTo>
                    <a:pt x="36" y="27"/>
                    <a:pt x="35" y="27"/>
                    <a:pt x="34" y="26"/>
                  </a:cubicBezTo>
                  <a:cubicBezTo>
                    <a:pt x="34" y="26"/>
                    <a:pt x="30" y="21"/>
                    <a:pt x="29" y="21"/>
                  </a:cubicBezTo>
                  <a:cubicBezTo>
                    <a:pt x="30" y="20"/>
                    <a:pt x="33" y="21"/>
                    <a:pt x="34" y="21"/>
                  </a:cubicBezTo>
                  <a:cubicBezTo>
                    <a:pt x="36" y="21"/>
                    <a:pt x="35" y="20"/>
                    <a:pt x="34" y="18"/>
                  </a:cubicBezTo>
                  <a:cubicBezTo>
                    <a:pt x="34" y="17"/>
                    <a:pt x="32" y="17"/>
                    <a:pt x="31" y="17"/>
                  </a:cubicBezTo>
                  <a:cubicBezTo>
                    <a:pt x="28" y="15"/>
                    <a:pt x="26" y="14"/>
                    <a:pt x="25" y="12"/>
                  </a:cubicBezTo>
                  <a:cubicBezTo>
                    <a:pt x="24" y="10"/>
                    <a:pt x="21" y="8"/>
                    <a:pt x="19" y="7"/>
                  </a:cubicBezTo>
                  <a:cubicBezTo>
                    <a:pt x="18" y="6"/>
                    <a:pt x="17" y="6"/>
                    <a:pt x="16" y="6"/>
                  </a:cubicBezTo>
                  <a:cubicBezTo>
                    <a:pt x="15" y="6"/>
                    <a:pt x="14" y="4"/>
                    <a:pt x="13" y="4"/>
                  </a:cubicBezTo>
                  <a:cubicBezTo>
                    <a:pt x="12" y="3"/>
                    <a:pt x="10" y="3"/>
                    <a:pt x="8" y="2"/>
                  </a:cubicBezTo>
                  <a:cubicBezTo>
                    <a:pt x="6" y="2"/>
                    <a:pt x="4" y="0"/>
                    <a:pt x="1" y="0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3"/>
                    <a:pt x="2" y="17"/>
                    <a:pt x="1" y="20"/>
                  </a:cubicBezTo>
                  <a:cubicBezTo>
                    <a:pt x="0" y="21"/>
                    <a:pt x="1" y="23"/>
                    <a:pt x="1" y="25"/>
                  </a:cubicBezTo>
                  <a:cubicBezTo>
                    <a:pt x="1" y="27"/>
                    <a:pt x="1" y="28"/>
                    <a:pt x="1" y="30"/>
                  </a:cubicBezTo>
                  <a:cubicBezTo>
                    <a:pt x="1" y="33"/>
                    <a:pt x="2" y="33"/>
                    <a:pt x="4" y="33"/>
                  </a:cubicBezTo>
                  <a:cubicBezTo>
                    <a:pt x="7" y="33"/>
                    <a:pt x="10" y="33"/>
                    <a:pt x="13" y="31"/>
                  </a:cubicBezTo>
                  <a:cubicBezTo>
                    <a:pt x="14" y="31"/>
                    <a:pt x="9" y="28"/>
                    <a:pt x="9" y="28"/>
                  </a:cubicBezTo>
                  <a:cubicBezTo>
                    <a:pt x="10" y="28"/>
                    <a:pt x="14" y="31"/>
                    <a:pt x="14" y="30"/>
                  </a:cubicBezTo>
                  <a:cubicBezTo>
                    <a:pt x="14" y="29"/>
                    <a:pt x="13" y="28"/>
                    <a:pt x="13" y="26"/>
                  </a:cubicBezTo>
                  <a:cubicBezTo>
                    <a:pt x="13" y="26"/>
                    <a:pt x="16" y="28"/>
                    <a:pt x="15" y="27"/>
                  </a:cubicBezTo>
                  <a:cubicBezTo>
                    <a:pt x="15" y="25"/>
                    <a:pt x="17" y="25"/>
                    <a:pt x="18" y="25"/>
                  </a:cubicBezTo>
                  <a:cubicBezTo>
                    <a:pt x="19" y="25"/>
                    <a:pt x="26" y="28"/>
                    <a:pt x="26" y="27"/>
                  </a:cubicBezTo>
                  <a:cubicBezTo>
                    <a:pt x="26" y="29"/>
                    <a:pt x="30" y="31"/>
                    <a:pt x="31" y="33"/>
                  </a:cubicBezTo>
                  <a:cubicBezTo>
                    <a:pt x="32" y="35"/>
                    <a:pt x="34" y="38"/>
                    <a:pt x="36" y="38"/>
                  </a:cubicBezTo>
                  <a:cubicBezTo>
                    <a:pt x="39" y="38"/>
                    <a:pt x="42" y="39"/>
                    <a:pt x="45" y="40"/>
                  </a:cubicBezTo>
                  <a:cubicBezTo>
                    <a:pt x="46" y="40"/>
                    <a:pt x="48" y="41"/>
                    <a:pt x="48" y="40"/>
                  </a:cubicBezTo>
                  <a:cubicBezTo>
                    <a:pt x="48" y="39"/>
                    <a:pt x="51" y="39"/>
                    <a:pt x="50" y="39"/>
                  </a:cubicBezTo>
                  <a:cubicBezTo>
                    <a:pt x="49" y="38"/>
                    <a:pt x="51" y="39"/>
                    <a:pt x="50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0" name="Freeform 709">
              <a:extLst>
                <a:ext uri="{FF2B5EF4-FFF2-40B4-BE49-F238E27FC236}">
                  <a16:creationId xmlns:a16="http://schemas.microsoft.com/office/drawing/2014/main" id="{39275565-4711-1546-B0C7-D989D6C21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089" y="8829198"/>
              <a:ext cx="477708" cy="420492"/>
            </a:xfrm>
            <a:custGeom>
              <a:avLst/>
              <a:gdLst>
                <a:gd name="T0" fmla="*/ 33 w 51"/>
                <a:gd name="T1" fmla="*/ 5 h 45"/>
                <a:gd name="T2" fmla="*/ 29 w 51"/>
                <a:gd name="T3" fmla="*/ 13 h 45"/>
                <a:gd name="T4" fmla="*/ 20 w 51"/>
                <a:gd name="T5" fmla="*/ 16 h 45"/>
                <a:gd name="T6" fmla="*/ 15 w 51"/>
                <a:gd name="T7" fmla="*/ 18 h 45"/>
                <a:gd name="T8" fmla="*/ 10 w 51"/>
                <a:gd name="T9" fmla="*/ 19 h 45"/>
                <a:gd name="T10" fmla="*/ 7 w 51"/>
                <a:gd name="T11" fmla="*/ 18 h 45"/>
                <a:gd name="T12" fmla="*/ 3 w 51"/>
                <a:gd name="T13" fmla="*/ 14 h 45"/>
                <a:gd name="T14" fmla="*/ 0 w 51"/>
                <a:gd name="T15" fmla="*/ 20 h 45"/>
                <a:gd name="T16" fmla="*/ 4 w 51"/>
                <a:gd name="T17" fmla="*/ 29 h 45"/>
                <a:gd name="T18" fmla="*/ 8 w 51"/>
                <a:gd name="T19" fmla="*/ 37 h 45"/>
                <a:gd name="T20" fmla="*/ 13 w 51"/>
                <a:gd name="T21" fmla="*/ 39 h 45"/>
                <a:gd name="T22" fmla="*/ 14 w 51"/>
                <a:gd name="T23" fmla="*/ 41 h 45"/>
                <a:gd name="T24" fmla="*/ 19 w 51"/>
                <a:gd name="T25" fmla="*/ 41 h 45"/>
                <a:gd name="T26" fmla="*/ 21 w 51"/>
                <a:gd name="T27" fmla="*/ 39 h 45"/>
                <a:gd name="T28" fmla="*/ 25 w 51"/>
                <a:gd name="T29" fmla="*/ 40 h 45"/>
                <a:gd name="T30" fmla="*/ 28 w 51"/>
                <a:gd name="T31" fmla="*/ 40 h 45"/>
                <a:gd name="T32" fmla="*/ 31 w 51"/>
                <a:gd name="T33" fmla="*/ 43 h 45"/>
                <a:gd name="T34" fmla="*/ 34 w 51"/>
                <a:gd name="T35" fmla="*/ 42 h 45"/>
                <a:gd name="T36" fmla="*/ 36 w 51"/>
                <a:gd name="T37" fmla="*/ 43 h 45"/>
                <a:gd name="T38" fmla="*/ 37 w 51"/>
                <a:gd name="T39" fmla="*/ 37 h 45"/>
                <a:gd name="T40" fmla="*/ 37 w 51"/>
                <a:gd name="T41" fmla="*/ 33 h 45"/>
                <a:gd name="T42" fmla="*/ 39 w 51"/>
                <a:gd name="T43" fmla="*/ 30 h 45"/>
                <a:gd name="T44" fmla="*/ 42 w 51"/>
                <a:gd name="T45" fmla="*/ 24 h 45"/>
                <a:gd name="T46" fmla="*/ 47 w 51"/>
                <a:gd name="T47" fmla="*/ 19 h 45"/>
                <a:gd name="T48" fmla="*/ 49 w 51"/>
                <a:gd name="T49" fmla="*/ 18 h 45"/>
                <a:gd name="T50" fmla="*/ 45 w 51"/>
                <a:gd name="T51" fmla="*/ 13 h 45"/>
                <a:gd name="T52" fmla="*/ 42 w 51"/>
                <a:gd name="T53" fmla="*/ 7 h 45"/>
                <a:gd name="T54" fmla="*/ 44 w 51"/>
                <a:gd name="T55" fmla="*/ 6 h 45"/>
                <a:gd name="T56" fmla="*/ 44 w 51"/>
                <a:gd name="T57" fmla="*/ 3 h 45"/>
                <a:gd name="T58" fmla="*/ 33 w 51"/>
                <a:gd name="T59" fmla="*/ 5 h 45"/>
                <a:gd name="T60" fmla="*/ 33 w 51"/>
                <a:gd name="T61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45">
                  <a:moveTo>
                    <a:pt x="33" y="5"/>
                  </a:moveTo>
                  <a:cubicBezTo>
                    <a:pt x="32" y="8"/>
                    <a:pt x="31" y="10"/>
                    <a:pt x="29" y="13"/>
                  </a:cubicBezTo>
                  <a:cubicBezTo>
                    <a:pt x="28" y="17"/>
                    <a:pt x="23" y="17"/>
                    <a:pt x="20" y="16"/>
                  </a:cubicBezTo>
                  <a:cubicBezTo>
                    <a:pt x="18" y="15"/>
                    <a:pt x="16" y="17"/>
                    <a:pt x="15" y="18"/>
                  </a:cubicBezTo>
                  <a:cubicBezTo>
                    <a:pt x="14" y="19"/>
                    <a:pt x="11" y="18"/>
                    <a:pt x="10" y="19"/>
                  </a:cubicBezTo>
                  <a:cubicBezTo>
                    <a:pt x="8" y="20"/>
                    <a:pt x="8" y="20"/>
                    <a:pt x="7" y="18"/>
                  </a:cubicBezTo>
                  <a:cubicBezTo>
                    <a:pt x="5" y="17"/>
                    <a:pt x="4" y="16"/>
                    <a:pt x="3" y="14"/>
                  </a:cubicBezTo>
                  <a:cubicBezTo>
                    <a:pt x="2" y="13"/>
                    <a:pt x="0" y="19"/>
                    <a:pt x="0" y="20"/>
                  </a:cubicBezTo>
                  <a:cubicBezTo>
                    <a:pt x="0" y="23"/>
                    <a:pt x="3" y="26"/>
                    <a:pt x="4" y="29"/>
                  </a:cubicBezTo>
                  <a:cubicBezTo>
                    <a:pt x="6" y="32"/>
                    <a:pt x="5" y="35"/>
                    <a:pt x="8" y="37"/>
                  </a:cubicBezTo>
                  <a:cubicBezTo>
                    <a:pt x="10" y="38"/>
                    <a:pt x="12" y="39"/>
                    <a:pt x="13" y="39"/>
                  </a:cubicBezTo>
                  <a:cubicBezTo>
                    <a:pt x="16" y="38"/>
                    <a:pt x="13" y="40"/>
                    <a:pt x="14" y="41"/>
                  </a:cubicBezTo>
                  <a:cubicBezTo>
                    <a:pt x="15" y="41"/>
                    <a:pt x="18" y="41"/>
                    <a:pt x="19" y="41"/>
                  </a:cubicBezTo>
                  <a:cubicBezTo>
                    <a:pt x="20" y="40"/>
                    <a:pt x="20" y="38"/>
                    <a:pt x="21" y="39"/>
                  </a:cubicBezTo>
                  <a:cubicBezTo>
                    <a:pt x="22" y="40"/>
                    <a:pt x="24" y="41"/>
                    <a:pt x="25" y="40"/>
                  </a:cubicBezTo>
                  <a:cubicBezTo>
                    <a:pt x="26" y="40"/>
                    <a:pt x="28" y="39"/>
                    <a:pt x="28" y="40"/>
                  </a:cubicBezTo>
                  <a:cubicBezTo>
                    <a:pt x="29" y="43"/>
                    <a:pt x="27" y="45"/>
                    <a:pt x="31" y="43"/>
                  </a:cubicBezTo>
                  <a:cubicBezTo>
                    <a:pt x="32" y="43"/>
                    <a:pt x="33" y="42"/>
                    <a:pt x="34" y="42"/>
                  </a:cubicBezTo>
                  <a:cubicBezTo>
                    <a:pt x="35" y="42"/>
                    <a:pt x="36" y="43"/>
                    <a:pt x="36" y="43"/>
                  </a:cubicBezTo>
                  <a:cubicBezTo>
                    <a:pt x="37" y="41"/>
                    <a:pt x="35" y="39"/>
                    <a:pt x="37" y="37"/>
                  </a:cubicBezTo>
                  <a:cubicBezTo>
                    <a:pt x="38" y="36"/>
                    <a:pt x="37" y="35"/>
                    <a:pt x="37" y="33"/>
                  </a:cubicBezTo>
                  <a:cubicBezTo>
                    <a:pt x="37" y="32"/>
                    <a:pt x="38" y="31"/>
                    <a:pt x="39" y="30"/>
                  </a:cubicBezTo>
                  <a:cubicBezTo>
                    <a:pt x="41" y="28"/>
                    <a:pt x="43" y="27"/>
                    <a:pt x="42" y="24"/>
                  </a:cubicBezTo>
                  <a:cubicBezTo>
                    <a:pt x="42" y="22"/>
                    <a:pt x="45" y="18"/>
                    <a:pt x="47" y="19"/>
                  </a:cubicBezTo>
                  <a:cubicBezTo>
                    <a:pt x="48" y="20"/>
                    <a:pt x="51" y="19"/>
                    <a:pt x="49" y="18"/>
                  </a:cubicBezTo>
                  <a:cubicBezTo>
                    <a:pt x="48" y="16"/>
                    <a:pt x="45" y="15"/>
                    <a:pt x="45" y="13"/>
                  </a:cubicBezTo>
                  <a:cubicBezTo>
                    <a:pt x="45" y="11"/>
                    <a:pt x="43" y="9"/>
                    <a:pt x="42" y="7"/>
                  </a:cubicBezTo>
                  <a:cubicBezTo>
                    <a:pt x="41" y="4"/>
                    <a:pt x="44" y="7"/>
                    <a:pt x="44" y="6"/>
                  </a:cubicBezTo>
                  <a:cubicBezTo>
                    <a:pt x="45" y="5"/>
                    <a:pt x="41" y="4"/>
                    <a:pt x="44" y="3"/>
                  </a:cubicBezTo>
                  <a:cubicBezTo>
                    <a:pt x="40" y="2"/>
                    <a:pt x="34" y="0"/>
                    <a:pt x="33" y="5"/>
                  </a:cubicBezTo>
                  <a:cubicBezTo>
                    <a:pt x="32" y="7"/>
                    <a:pt x="34" y="3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1" name="Freeform 710">
              <a:extLst>
                <a:ext uri="{FF2B5EF4-FFF2-40B4-BE49-F238E27FC236}">
                  <a16:creationId xmlns:a16="http://schemas.microsoft.com/office/drawing/2014/main" id="{21FEC264-C2E8-9C4E-8C89-EBDBE79B0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09750" y="8717701"/>
              <a:ext cx="458600" cy="299442"/>
            </a:xfrm>
            <a:custGeom>
              <a:avLst/>
              <a:gdLst>
                <a:gd name="T0" fmla="*/ 45 w 49"/>
                <a:gd name="T1" fmla="*/ 10 h 32"/>
                <a:gd name="T2" fmla="*/ 47 w 49"/>
                <a:gd name="T3" fmla="*/ 8 h 32"/>
                <a:gd name="T4" fmla="*/ 43 w 49"/>
                <a:gd name="T5" fmla="*/ 7 h 32"/>
                <a:gd name="T6" fmla="*/ 42 w 49"/>
                <a:gd name="T7" fmla="*/ 6 h 32"/>
                <a:gd name="T8" fmla="*/ 41 w 49"/>
                <a:gd name="T9" fmla="*/ 6 h 32"/>
                <a:gd name="T10" fmla="*/ 41 w 49"/>
                <a:gd name="T11" fmla="*/ 4 h 32"/>
                <a:gd name="T12" fmla="*/ 39 w 49"/>
                <a:gd name="T13" fmla="*/ 2 h 32"/>
                <a:gd name="T14" fmla="*/ 37 w 49"/>
                <a:gd name="T15" fmla="*/ 2 h 32"/>
                <a:gd name="T16" fmla="*/ 36 w 49"/>
                <a:gd name="T17" fmla="*/ 1 h 32"/>
                <a:gd name="T18" fmla="*/ 32 w 49"/>
                <a:gd name="T19" fmla="*/ 6 h 32"/>
                <a:gd name="T20" fmla="*/ 30 w 49"/>
                <a:gd name="T21" fmla="*/ 8 h 32"/>
                <a:gd name="T22" fmla="*/ 29 w 49"/>
                <a:gd name="T23" fmla="*/ 9 h 32"/>
                <a:gd name="T24" fmla="*/ 29 w 49"/>
                <a:gd name="T25" fmla="*/ 10 h 32"/>
                <a:gd name="T26" fmla="*/ 25 w 49"/>
                <a:gd name="T27" fmla="*/ 12 h 32"/>
                <a:gd name="T28" fmla="*/ 25 w 49"/>
                <a:gd name="T29" fmla="*/ 15 h 32"/>
                <a:gd name="T30" fmla="*/ 27 w 49"/>
                <a:gd name="T31" fmla="*/ 14 h 32"/>
                <a:gd name="T32" fmla="*/ 29 w 49"/>
                <a:gd name="T33" fmla="*/ 13 h 32"/>
                <a:gd name="T34" fmla="*/ 28 w 49"/>
                <a:gd name="T35" fmla="*/ 11 h 32"/>
                <a:gd name="T36" fmla="*/ 29 w 49"/>
                <a:gd name="T37" fmla="*/ 13 h 32"/>
                <a:gd name="T38" fmla="*/ 26 w 49"/>
                <a:gd name="T39" fmla="*/ 14 h 32"/>
                <a:gd name="T40" fmla="*/ 23 w 49"/>
                <a:gd name="T41" fmla="*/ 13 h 32"/>
                <a:gd name="T42" fmla="*/ 14 w 49"/>
                <a:gd name="T43" fmla="*/ 20 h 32"/>
                <a:gd name="T44" fmla="*/ 9 w 49"/>
                <a:gd name="T45" fmla="*/ 23 h 32"/>
                <a:gd name="T46" fmla="*/ 7 w 49"/>
                <a:gd name="T47" fmla="*/ 26 h 32"/>
                <a:gd name="T48" fmla="*/ 9 w 49"/>
                <a:gd name="T49" fmla="*/ 28 h 32"/>
                <a:gd name="T50" fmla="*/ 0 w 49"/>
                <a:gd name="T51" fmla="*/ 26 h 32"/>
                <a:gd name="T52" fmla="*/ 5 w 49"/>
                <a:gd name="T53" fmla="*/ 32 h 32"/>
                <a:gd name="T54" fmla="*/ 7 w 49"/>
                <a:gd name="T55" fmla="*/ 31 h 32"/>
                <a:gd name="T56" fmla="*/ 12 w 49"/>
                <a:gd name="T57" fmla="*/ 30 h 32"/>
                <a:gd name="T58" fmla="*/ 20 w 49"/>
                <a:gd name="T59" fmla="*/ 29 h 32"/>
                <a:gd name="T60" fmla="*/ 27 w 49"/>
                <a:gd name="T61" fmla="*/ 24 h 32"/>
                <a:gd name="T62" fmla="*/ 30 w 49"/>
                <a:gd name="T63" fmla="*/ 18 h 32"/>
                <a:gd name="T64" fmla="*/ 34 w 49"/>
                <a:gd name="T65" fmla="*/ 14 h 32"/>
                <a:gd name="T66" fmla="*/ 43 w 49"/>
                <a:gd name="T67" fmla="*/ 14 h 32"/>
                <a:gd name="T68" fmla="*/ 45 w 49"/>
                <a:gd name="T6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32">
                  <a:moveTo>
                    <a:pt x="45" y="10"/>
                  </a:moveTo>
                  <a:cubicBezTo>
                    <a:pt x="48" y="10"/>
                    <a:pt x="49" y="9"/>
                    <a:pt x="47" y="8"/>
                  </a:cubicBezTo>
                  <a:cubicBezTo>
                    <a:pt x="45" y="7"/>
                    <a:pt x="45" y="6"/>
                    <a:pt x="43" y="7"/>
                  </a:cubicBezTo>
                  <a:cubicBezTo>
                    <a:pt x="42" y="8"/>
                    <a:pt x="43" y="7"/>
                    <a:pt x="42" y="6"/>
                  </a:cubicBezTo>
                  <a:cubicBezTo>
                    <a:pt x="42" y="6"/>
                    <a:pt x="41" y="6"/>
                    <a:pt x="41" y="6"/>
                  </a:cubicBezTo>
                  <a:cubicBezTo>
                    <a:pt x="41" y="6"/>
                    <a:pt x="41" y="4"/>
                    <a:pt x="41" y="4"/>
                  </a:cubicBezTo>
                  <a:cubicBezTo>
                    <a:pt x="40" y="3"/>
                    <a:pt x="39" y="2"/>
                    <a:pt x="39" y="2"/>
                  </a:cubicBezTo>
                  <a:cubicBezTo>
                    <a:pt x="37" y="0"/>
                    <a:pt x="38" y="1"/>
                    <a:pt x="37" y="2"/>
                  </a:cubicBezTo>
                  <a:cubicBezTo>
                    <a:pt x="36" y="3"/>
                    <a:pt x="36" y="1"/>
                    <a:pt x="36" y="1"/>
                  </a:cubicBezTo>
                  <a:cubicBezTo>
                    <a:pt x="35" y="1"/>
                    <a:pt x="32" y="5"/>
                    <a:pt x="32" y="6"/>
                  </a:cubicBezTo>
                  <a:cubicBezTo>
                    <a:pt x="31" y="6"/>
                    <a:pt x="30" y="7"/>
                    <a:pt x="30" y="8"/>
                  </a:cubicBezTo>
                  <a:cubicBezTo>
                    <a:pt x="29" y="8"/>
                    <a:pt x="29" y="9"/>
                    <a:pt x="29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1"/>
                    <a:pt x="26" y="11"/>
                    <a:pt x="25" y="12"/>
                  </a:cubicBezTo>
                  <a:cubicBezTo>
                    <a:pt x="22" y="12"/>
                    <a:pt x="23" y="14"/>
                    <a:pt x="25" y="15"/>
                  </a:cubicBezTo>
                  <a:cubicBezTo>
                    <a:pt x="27" y="17"/>
                    <a:pt x="26" y="15"/>
                    <a:pt x="27" y="14"/>
                  </a:cubicBezTo>
                  <a:cubicBezTo>
                    <a:pt x="27" y="13"/>
                    <a:pt x="29" y="13"/>
                    <a:pt x="29" y="13"/>
                  </a:cubicBezTo>
                  <a:cubicBezTo>
                    <a:pt x="29" y="13"/>
                    <a:pt x="28" y="12"/>
                    <a:pt x="28" y="11"/>
                  </a:cubicBezTo>
                  <a:cubicBezTo>
                    <a:pt x="28" y="12"/>
                    <a:pt x="29" y="13"/>
                    <a:pt x="29" y="13"/>
                  </a:cubicBezTo>
                  <a:cubicBezTo>
                    <a:pt x="29" y="13"/>
                    <a:pt x="27" y="13"/>
                    <a:pt x="26" y="14"/>
                  </a:cubicBezTo>
                  <a:cubicBezTo>
                    <a:pt x="26" y="17"/>
                    <a:pt x="24" y="14"/>
                    <a:pt x="23" y="13"/>
                  </a:cubicBezTo>
                  <a:cubicBezTo>
                    <a:pt x="20" y="16"/>
                    <a:pt x="18" y="19"/>
                    <a:pt x="14" y="20"/>
                  </a:cubicBezTo>
                  <a:cubicBezTo>
                    <a:pt x="12" y="21"/>
                    <a:pt x="10" y="21"/>
                    <a:pt x="9" y="23"/>
                  </a:cubicBezTo>
                  <a:cubicBezTo>
                    <a:pt x="8" y="24"/>
                    <a:pt x="8" y="25"/>
                    <a:pt x="7" y="26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8" y="29"/>
                    <a:pt x="1" y="26"/>
                    <a:pt x="0" y="26"/>
                  </a:cubicBezTo>
                  <a:cubicBezTo>
                    <a:pt x="1" y="28"/>
                    <a:pt x="3" y="31"/>
                    <a:pt x="5" y="32"/>
                  </a:cubicBezTo>
                  <a:cubicBezTo>
                    <a:pt x="6" y="32"/>
                    <a:pt x="7" y="31"/>
                    <a:pt x="7" y="31"/>
                  </a:cubicBezTo>
                  <a:cubicBezTo>
                    <a:pt x="9" y="30"/>
                    <a:pt x="12" y="31"/>
                    <a:pt x="12" y="30"/>
                  </a:cubicBezTo>
                  <a:cubicBezTo>
                    <a:pt x="15" y="27"/>
                    <a:pt x="17" y="28"/>
                    <a:pt x="20" y="29"/>
                  </a:cubicBezTo>
                  <a:cubicBezTo>
                    <a:pt x="23" y="29"/>
                    <a:pt x="26" y="27"/>
                    <a:pt x="27" y="24"/>
                  </a:cubicBezTo>
                  <a:cubicBezTo>
                    <a:pt x="28" y="22"/>
                    <a:pt x="29" y="20"/>
                    <a:pt x="30" y="18"/>
                  </a:cubicBezTo>
                  <a:cubicBezTo>
                    <a:pt x="30" y="15"/>
                    <a:pt x="31" y="14"/>
                    <a:pt x="34" y="14"/>
                  </a:cubicBezTo>
                  <a:cubicBezTo>
                    <a:pt x="37" y="14"/>
                    <a:pt x="40" y="15"/>
                    <a:pt x="43" y="14"/>
                  </a:cubicBezTo>
                  <a:cubicBezTo>
                    <a:pt x="47" y="13"/>
                    <a:pt x="40" y="10"/>
                    <a:pt x="45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2" name="Freeform 711">
              <a:extLst>
                <a:ext uri="{FF2B5EF4-FFF2-40B4-BE49-F238E27FC236}">
                  <a16:creationId xmlns:a16="http://schemas.microsoft.com/office/drawing/2014/main" id="{B5B59A4F-1B3E-0C4E-BDF3-ECF8E5E9A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76631" y="7679214"/>
              <a:ext cx="159235" cy="92380"/>
            </a:xfrm>
            <a:custGeom>
              <a:avLst/>
              <a:gdLst>
                <a:gd name="T0" fmla="*/ 2 w 17"/>
                <a:gd name="T1" fmla="*/ 8 h 10"/>
                <a:gd name="T2" fmla="*/ 7 w 17"/>
                <a:gd name="T3" fmla="*/ 9 h 10"/>
                <a:gd name="T4" fmla="*/ 12 w 17"/>
                <a:gd name="T5" fmla="*/ 9 h 10"/>
                <a:gd name="T6" fmla="*/ 16 w 17"/>
                <a:gd name="T7" fmla="*/ 8 h 10"/>
                <a:gd name="T8" fmla="*/ 15 w 17"/>
                <a:gd name="T9" fmla="*/ 3 h 10"/>
                <a:gd name="T10" fmla="*/ 10 w 17"/>
                <a:gd name="T11" fmla="*/ 3 h 10"/>
                <a:gd name="T12" fmla="*/ 6 w 17"/>
                <a:gd name="T13" fmla="*/ 1 h 10"/>
                <a:gd name="T14" fmla="*/ 2 w 17"/>
                <a:gd name="T15" fmla="*/ 8 h 10"/>
                <a:gd name="T16" fmla="*/ 2 w 1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2" y="8"/>
                  </a:moveTo>
                  <a:cubicBezTo>
                    <a:pt x="3" y="9"/>
                    <a:pt x="6" y="10"/>
                    <a:pt x="7" y="9"/>
                  </a:cubicBezTo>
                  <a:cubicBezTo>
                    <a:pt x="9" y="8"/>
                    <a:pt x="10" y="10"/>
                    <a:pt x="12" y="9"/>
                  </a:cubicBezTo>
                  <a:cubicBezTo>
                    <a:pt x="13" y="9"/>
                    <a:pt x="17" y="9"/>
                    <a:pt x="16" y="8"/>
                  </a:cubicBezTo>
                  <a:cubicBezTo>
                    <a:pt x="15" y="6"/>
                    <a:pt x="14" y="5"/>
                    <a:pt x="15" y="3"/>
                  </a:cubicBezTo>
                  <a:cubicBezTo>
                    <a:pt x="13" y="2"/>
                    <a:pt x="11" y="4"/>
                    <a:pt x="10" y="3"/>
                  </a:cubicBezTo>
                  <a:cubicBezTo>
                    <a:pt x="9" y="2"/>
                    <a:pt x="7" y="0"/>
                    <a:pt x="6" y="1"/>
                  </a:cubicBezTo>
                  <a:cubicBezTo>
                    <a:pt x="4" y="3"/>
                    <a:pt x="0" y="6"/>
                    <a:pt x="2" y="8"/>
                  </a:cubicBezTo>
                  <a:cubicBezTo>
                    <a:pt x="3" y="9"/>
                    <a:pt x="1" y="7"/>
                    <a:pt x="2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3" name="Freeform 712">
              <a:extLst>
                <a:ext uri="{FF2B5EF4-FFF2-40B4-BE49-F238E27FC236}">
                  <a16:creationId xmlns:a16="http://schemas.microsoft.com/office/drawing/2014/main" id="{4102483D-578D-3C4B-9B7C-F7A5F4749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388" y="7574093"/>
              <a:ext cx="347132" cy="216615"/>
            </a:xfrm>
            <a:custGeom>
              <a:avLst/>
              <a:gdLst>
                <a:gd name="T0" fmla="*/ 1 w 37"/>
                <a:gd name="T1" fmla="*/ 3 h 23"/>
                <a:gd name="T2" fmla="*/ 0 w 37"/>
                <a:gd name="T3" fmla="*/ 9 h 23"/>
                <a:gd name="T4" fmla="*/ 5 w 37"/>
                <a:gd name="T5" fmla="*/ 13 h 23"/>
                <a:gd name="T6" fmla="*/ 7 w 37"/>
                <a:gd name="T7" fmla="*/ 14 h 23"/>
                <a:gd name="T8" fmla="*/ 12 w 37"/>
                <a:gd name="T9" fmla="*/ 15 h 23"/>
                <a:gd name="T10" fmla="*/ 15 w 37"/>
                <a:gd name="T11" fmla="*/ 16 h 23"/>
                <a:gd name="T12" fmla="*/ 19 w 37"/>
                <a:gd name="T13" fmla="*/ 16 h 23"/>
                <a:gd name="T14" fmla="*/ 22 w 37"/>
                <a:gd name="T15" fmla="*/ 19 h 23"/>
                <a:gd name="T16" fmla="*/ 26 w 37"/>
                <a:gd name="T17" fmla="*/ 20 h 23"/>
                <a:gd name="T18" fmla="*/ 29 w 37"/>
                <a:gd name="T19" fmla="*/ 22 h 23"/>
                <a:gd name="T20" fmla="*/ 32 w 37"/>
                <a:gd name="T21" fmla="*/ 20 h 23"/>
                <a:gd name="T22" fmla="*/ 35 w 37"/>
                <a:gd name="T23" fmla="*/ 22 h 23"/>
                <a:gd name="T24" fmla="*/ 37 w 37"/>
                <a:gd name="T25" fmla="*/ 21 h 23"/>
                <a:gd name="T26" fmla="*/ 37 w 37"/>
                <a:gd name="T27" fmla="*/ 18 h 23"/>
                <a:gd name="T28" fmla="*/ 37 w 37"/>
                <a:gd name="T29" fmla="*/ 14 h 23"/>
                <a:gd name="T30" fmla="*/ 32 w 37"/>
                <a:gd name="T31" fmla="*/ 14 h 23"/>
                <a:gd name="T32" fmla="*/ 31 w 37"/>
                <a:gd name="T33" fmla="*/ 13 h 23"/>
                <a:gd name="T34" fmla="*/ 28 w 37"/>
                <a:gd name="T35" fmla="*/ 13 h 23"/>
                <a:gd name="T36" fmla="*/ 26 w 37"/>
                <a:gd name="T37" fmla="*/ 12 h 23"/>
                <a:gd name="T38" fmla="*/ 24 w 37"/>
                <a:gd name="T39" fmla="*/ 12 h 23"/>
                <a:gd name="T40" fmla="*/ 20 w 37"/>
                <a:gd name="T41" fmla="*/ 10 h 23"/>
                <a:gd name="T42" fmla="*/ 18 w 37"/>
                <a:gd name="T43" fmla="*/ 8 h 23"/>
                <a:gd name="T44" fmla="*/ 16 w 37"/>
                <a:gd name="T45" fmla="*/ 7 h 23"/>
                <a:gd name="T46" fmla="*/ 10 w 37"/>
                <a:gd name="T47" fmla="*/ 2 h 23"/>
                <a:gd name="T48" fmla="*/ 8 w 37"/>
                <a:gd name="T49" fmla="*/ 0 h 23"/>
                <a:gd name="T50" fmla="*/ 5 w 37"/>
                <a:gd name="T51" fmla="*/ 2 h 23"/>
                <a:gd name="T52" fmla="*/ 4 w 37"/>
                <a:gd name="T53" fmla="*/ 2 h 23"/>
                <a:gd name="T54" fmla="*/ 1 w 37"/>
                <a:gd name="T55" fmla="*/ 3 h 23"/>
                <a:gd name="T56" fmla="*/ 1 w 37"/>
                <a:gd name="T5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23">
                  <a:moveTo>
                    <a:pt x="1" y="3"/>
                  </a:moveTo>
                  <a:cubicBezTo>
                    <a:pt x="0" y="4"/>
                    <a:pt x="0" y="8"/>
                    <a:pt x="0" y="9"/>
                  </a:cubicBezTo>
                  <a:cubicBezTo>
                    <a:pt x="1" y="10"/>
                    <a:pt x="4" y="11"/>
                    <a:pt x="5" y="13"/>
                  </a:cubicBezTo>
                  <a:cubicBezTo>
                    <a:pt x="6" y="13"/>
                    <a:pt x="7" y="14"/>
                    <a:pt x="7" y="14"/>
                  </a:cubicBezTo>
                  <a:cubicBezTo>
                    <a:pt x="9" y="15"/>
                    <a:pt x="10" y="14"/>
                    <a:pt x="12" y="15"/>
                  </a:cubicBezTo>
                  <a:cubicBezTo>
                    <a:pt x="13" y="15"/>
                    <a:pt x="14" y="16"/>
                    <a:pt x="15" y="16"/>
                  </a:cubicBezTo>
                  <a:cubicBezTo>
                    <a:pt x="16" y="16"/>
                    <a:pt x="18" y="16"/>
                    <a:pt x="19" y="16"/>
                  </a:cubicBezTo>
                  <a:cubicBezTo>
                    <a:pt x="20" y="17"/>
                    <a:pt x="21" y="18"/>
                    <a:pt x="22" y="19"/>
                  </a:cubicBezTo>
                  <a:cubicBezTo>
                    <a:pt x="23" y="19"/>
                    <a:pt x="25" y="19"/>
                    <a:pt x="26" y="20"/>
                  </a:cubicBezTo>
                  <a:cubicBezTo>
                    <a:pt x="27" y="20"/>
                    <a:pt x="28" y="22"/>
                    <a:pt x="29" y="22"/>
                  </a:cubicBezTo>
                  <a:cubicBezTo>
                    <a:pt x="30" y="22"/>
                    <a:pt x="31" y="20"/>
                    <a:pt x="32" y="20"/>
                  </a:cubicBezTo>
                  <a:cubicBezTo>
                    <a:pt x="33" y="21"/>
                    <a:pt x="33" y="23"/>
                    <a:pt x="35" y="22"/>
                  </a:cubicBezTo>
                  <a:cubicBezTo>
                    <a:pt x="35" y="22"/>
                    <a:pt x="37" y="21"/>
                    <a:pt x="37" y="21"/>
                  </a:cubicBezTo>
                  <a:cubicBezTo>
                    <a:pt x="37" y="20"/>
                    <a:pt x="37" y="19"/>
                    <a:pt x="37" y="18"/>
                  </a:cubicBezTo>
                  <a:cubicBezTo>
                    <a:pt x="36" y="17"/>
                    <a:pt x="37" y="16"/>
                    <a:pt x="37" y="14"/>
                  </a:cubicBezTo>
                  <a:cubicBezTo>
                    <a:pt x="35" y="14"/>
                    <a:pt x="34" y="15"/>
                    <a:pt x="32" y="14"/>
                  </a:cubicBezTo>
                  <a:cubicBezTo>
                    <a:pt x="32" y="14"/>
                    <a:pt x="31" y="13"/>
                    <a:pt x="31" y="13"/>
                  </a:cubicBezTo>
                  <a:cubicBezTo>
                    <a:pt x="30" y="13"/>
                    <a:pt x="29" y="14"/>
                    <a:pt x="28" y="13"/>
                  </a:cubicBezTo>
                  <a:cubicBezTo>
                    <a:pt x="28" y="13"/>
                    <a:pt x="27" y="12"/>
                    <a:pt x="26" y="12"/>
                  </a:cubicBezTo>
                  <a:cubicBezTo>
                    <a:pt x="25" y="12"/>
                    <a:pt x="24" y="14"/>
                    <a:pt x="24" y="12"/>
                  </a:cubicBezTo>
                  <a:cubicBezTo>
                    <a:pt x="22" y="10"/>
                    <a:pt x="21" y="11"/>
                    <a:pt x="20" y="10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4" y="6"/>
                    <a:pt x="11" y="4"/>
                    <a:pt x="10" y="2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6" y="1"/>
                    <a:pt x="5" y="2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4"/>
                    <a:pt x="2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4" name="Freeform 713">
              <a:extLst>
                <a:ext uri="{FF2B5EF4-FFF2-40B4-BE49-F238E27FC236}">
                  <a16:creationId xmlns:a16="http://schemas.microsoft.com/office/drawing/2014/main" id="{543CDF7A-C9EE-C145-BF65-528973B25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2171" y="8360921"/>
              <a:ext cx="261145" cy="216615"/>
            </a:xfrm>
            <a:custGeom>
              <a:avLst/>
              <a:gdLst>
                <a:gd name="T0" fmla="*/ 14 w 28"/>
                <a:gd name="T1" fmla="*/ 19 h 23"/>
                <a:gd name="T2" fmla="*/ 19 w 28"/>
                <a:gd name="T3" fmla="*/ 18 h 23"/>
                <a:gd name="T4" fmla="*/ 19 w 28"/>
                <a:gd name="T5" fmla="*/ 15 h 23"/>
                <a:gd name="T6" fmla="*/ 21 w 28"/>
                <a:gd name="T7" fmla="*/ 14 h 23"/>
                <a:gd name="T8" fmla="*/ 24 w 28"/>
                <a:gd name="T9" fmla="*/ 12 h 23"/>
                <a:gd name="T10" fmla="*/ 27 w 28"/>
                <a:gd name="T11" fmla="*/ 9 h 23"/>
                <a:gd name="T12" fmla="*/ 26 w 28"/>
                <a:gd name="T13" fmla="*/ 1 h 23"/>
                <a:gd name="T14" fmla="*/ 22 w 28"/>
                <a:gd name="T15" fmla="*/ 1 h 23"/>
                <a:gd name="T16" fmla="*/ 19 w 28"/>
                <a:gd name="T17" fmla="*/ 2 h 23"/>
                <a:gd name="T18" fmla="*/ 17 w 28"/>
                <a:gd name="T19" fmla="*/ 2 h 23"/>
                <a:gd name="T20" fmla="*/ 3 w 28"/>
                <a:gd name="T21" fmla="*/ 3 h 23"/>
                <a:gd name="T22" fmla="*/ 0 w 28"/>
                <a:gd name="T23" fmla="*/ 7 h 23"/>
                <a:gd name="T24" fmla="*/ 1 w 28"/>
                <a:gd name="T25" fmla="*/ 10 h 23"/>
                <a:gd name="T26" fmla="*/ 3 w 28"/>
                <a:gd name="T27" fmla="*/ 14 h 23"/>
                <a:gd name="T28" fmla="*/ 5 w 28"/>
                <a:gd name="T29" fmla="*/ 18 h 23"/>
                <a:gd name="T30" fmla="*/ 6 w 28"/>
                <a:gd name="T31" fmla="*/ 19 h 23"/>
                <a:gd name="T32" fmla="*/ 7 w 28"/>
                <a:gd name="T33" fmla="*/ 21 h 23"/>
                <a:gd name="T34" fmla="*/ 8 w 28"/>
                <a:gd name="T35" fmla="*/ 23 h 23"/>
                <a:gd name="T36" fmla="*/ 14 w 28"/>
                <a:gd name="T37" fmla="*/ 19 h 23"/>
                <a:gd name="T38" fmla="*/ 14 w 28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3">
                  <a:moveTo>
                    <a:pt x="14" y="19"/>
                  </a:moveTo>
                  <a:cubicBezTo>
                    <a:pt x="14" y="18"/>
                    <a:pt x="20" y="20"/>
                    <a:pt x="19" y="18"/>
                  </a:cubicBezTo>
                  <a:cubicBezTo>
                    <a:pt x="19" y="18"/>
                    <a:pt x="18" y="15"/>
                    <a:pt x="19" y="15"/>
                  </a:cubicBezTo>
                  <a:cubicBezTo>
                    <a:pt x="20" y="15"/>
                    <a:pt x="21" y="16"/>
                    <a:pt x="21" y="14"/>
                  </a:cubicBezTo>
                  <a:cubicBezTo>
                    <a:pt x="21" y="12"/>
                    <a:pt x="23" y="13"/>
                    <a:pt x="24" y="12"/>
                  </a:cubicBezTo>
                  <a:cubicBezTo>
                    <a:pt x="26" y="12"/>
                    <a:pt x="26" y="10"/>
                    <a:pt x="27" y="9"/>
                  </a:cubicBezTo>
                  <a:cubicBezTo>
                    <a:pt x="28" y="7"/>
                    <a:pt x="25" y="2"/>
                    <a:pt x="26" y="1"/>
                  </a:cubicBezTo>
                  <a:cubicBezTo>
                    <a:pt x="24" y="2"/>
                    <a:pt x="24" y="2"/>
                    <a:pt x="22" y="1"/>
                  </a:cubicBezTo>
                  <a:cubicBezTo>
                    <a:pt x="21" y="0"/>
                    <a:pt x="19" y="2"/>
                    <a:pt x="19" y="2"/>
                  </a:cubicBezTo>
                  <a:cubicBezTo>
                    <a:pt x="19" y="4"/>
                    <a:pt x="17" y="2"/>
                    <a:pt x="17" y="2"/>
                  </a:cubicBezTo>
                  <a:cubicBezTo>
                    <a:pt x="13" y="1"/>
                    <a:pt x="6" y="0"/>
                    <a:pt x="3" y="3"/>
                  </a:cubicBezTo>
                  <a:cubicBezTo>
                    <a:pt x="2" y="4"/>
                    <a:pt x="0" y="5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3" y="11"/>
                    <a:pt x="3" y="13"/>
                    <a:pt x="3" y="14"/>
                  </a:cubicBezTo>
                  <a:cubicBezTo>
                    <a:pt x="4" y="16"/>
                    <a:pt x="4" y="17"/>
                    <a:pt x="5" y="18"/>
                  </a:cubicBezTo>
                  <a:cubicBezTo>
                    <a:pt x="5" y="19"/>
                    <a:pt x="6" y="18"/>
                    <a:pt x="6" y="19"/>
                  </a:cubicBezTo>
                  <a:cubicBezTo>
                    <a:pt x="7" y="19"/>
                    <a:pt x="6" y="20"/>
                    <a:pt x="7" y="21"/>
                  </a:cubicBezTo>
                  <a:cubicBezTo>
                    <a:pt x="9" y="21"/>
                    <a:pt x="8" y="22"/>
                    <a:pt x="8" y="23"/>
                  </a:cubicBezTo>
                  <a:cubicBezTo>
                    <a:pt x="8" y="22"/>
                    <a:pt x="14" y="20"/>
                    <a:pt x="14" y="19"/>
                  </a:cubicBezTo>
                  <a:cubicBezTo>
                    <a:pt x="14" y="19"/>
                    <a:pt x="14" y="20"/>
                    <a:pt x="14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5" name="Freeform 714">
              <a:extLst>
                <a:ext uri="{FF2B5EF4-FFF2-40B4-BE49-F238E27FC236}">
                  <a16:creationId xmlns:a16="http://schemas.microsoft.com/office/drawing/2014/main" id="{9F749631-D935-AF44-BD75-0B7B875BB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0259" y="8743185"/>
              <a:ext cx="207006" cy="245289"/>
            </a:xfrm>
            <a:custGeom>
              <a:avLst/>
              <a:gdLst>
                <a:gd name="T0" fmla="*/ 10 w 22"/>
                <a:gd name="T1" fmla="*/ 3 h 26"/>
                <a:gd name="T2" fmla="*/ 7 w 22"/>
                <a:gd name="T3" fmla="*/ 4 h 26"/>
                <a:gd name="T4" fmla="*/ 6 w 22"/>
                <a:gd name="T5" fmla="*/ 4 h 26"/>
                <a:gd name="T6" fmla="*/ 5 w 22"/>
                <a:gd name="T7" fmla="*/ 1 h 26"/>
                <a:gd name="T8" fmla="*/ 0 w 22"/>
                <a:gd name="T9" fmla="*/ 0 h 26"/>
                <a:gd name="T10" fmla="*/ 1 w 22"/>
                <a:gd name="T11" fmla="*/ 6 h 26"/>
                <a:gd name="T12" fmla="*/ 4 w 22"/>
                <a:gd name="T13" fmla="*/ 14 h 26"/>
                <a:gd name="T14" fmla="*/ 9 w 22"/>
                <a:gd name="T15" fmla="*/ 21 h 26"/>
                <a:gd name="T16" fmla="*/ 19 w 22"/>
                <a:gd name="T17" fmla="*/ 26 h 26"/>
                <a:gd name="T18" fmla="*/ 20 w 22"/>
                <a:gd name="T19" fmla="*/ 23 h 26"/>
                <a:gd name="T20" fmla="*/ 16 w 22"/>
                <a:gd name="T21" fmla="*/ 14 h 26"/>
                <a:gd name="T22" fmla="*/ 16 w 22"/>
                <a:gd name="T23" fmla="*/ 6 h 26"/>
                <a:gd name="T24" fmla="*/ 10 w 22"/>
                <a:gd name="T25" fmla="*/ 3 h 26"/>
                <a:gd name="T26" fmla="*/ 10 w 22"/>
                <a:gd name="T2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6">
                  <a:moveTo>
                    <a:pt x="10" y="3"/>
                  </a:moveTo>
                  <a:cubicBezTo>
                    <a:pt x="9" y="3"/>
                    <a:pt x="8" y="4"/>
                    <a:pt x="7" y="4"/>
                  </a:cubicBezTo>
                  <a:cubicBezTo>
                    <a:pt x="7" y="3"/>
                    <a:pt x="6" y="4"/>
                    <a:pt x="6" y="4"/>
                  </a:cubicBezTo>
                  <a:cubicBezTo>
                    <a:pt x="5" y="4"/>
                    <a:pt x="5" y="2"/>
                    <a:pt x="5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1" y="1"/>
                    <a:pt x="1" y="4"/>
                    <a:pt x="1" y="6"/>
                  </a:cubicBezTo>
                  <a:cubicBezTo>
                    <a:pt x="2" y="8"/>
                    <a:pt x="3" y="11"/>
                    <a:pt x="4" y="14"/>
                  </a:cubicBezTo>
                  <a:cubicBezTo>
                    <a:pt x="6" y="16"/>
                    <a:pt x="7" y="19"/>
                    <a:pt x="9" y="21"/>
                  </a:cubicBezTo>
                  <a:cubicBezTo>
                    <a:pt x="12" y="22"/>
                    <a:pt x="15" y="26"/>
                    <a:pt x="19" y="26"/>
                  </a:cubicBezTo>
                  <a:cubicBezTo>
                    <a:pt x="22" y="26"/>
                    <a:pt x="21" y="25"/>
                    <a:pt x="20" y="23"/>
                  </a:cubicBezTo>
                  <a:cubicBezTo>
                    <a:pt x="18" y="20"/>
                    <a:pt x="16" y="18"/>
                    <a:pt x="16" y="14"/>
                  </a:cubicBezTo>
                  <a:cubicBezTo>
                    <a:pt x="16" y="11"/>
                    <a:pt x="18" y="9"/>
                    <a:pt x="16" y="6"/>
                  </a:cubicBezTo>
                  <a:cubicBezTo>
                    <a:pt x="15" y="5"/>
                    <a:pt x="11" y="0"/>
                    <a:pt x="10" y="3"/>
                  </a:cubicBezTo>
                  <a:cubicBezTo>
                    <a:pt x="9" y="4"/>
                    <a:pt x="10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6" name="Freeform 715">
              <a:extLst>
                <a:ext uri="{FF2B5EF4-FFF2-40B4-BE49-F238E27FC236}">
                  <a16:creationId xmlns:a16="http://schemas.microsoft.com/office/drawing/2014/main" id="{04230F45-15B7-0E4A-9889-8A9BCF8BC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4655" y="6264832"/>
              <a:ext cx="2799367" cy="1825318"/>
            </a:xfrm>
            <a:custGeom>
              <a:avLst/>
              <a:gdLst>
                <a:gd name="T0" fmla="*/ 279 w 300"/>
                <a:gd name="T1" fmla="*/ 37 h 195"/>
                <a:gd name="T2" fmla="*/ 244 w 300"/>
                <a:gd name="T3" fmla="*/ 1 h 195"/>
                <a:gd name="T4" fmla="*/ 223 w 300"/>
                <a:gd name="T5" fmla="*/ 18 h 195"/>
                <a:gd name="T6" fmla="*/ 214 w 300"/>
                <a:gd name="T7" fmla="*/ 27 h 195"/>
                <a:gd name="T8" fmla="*/ 205 w 300"/>
                <a:gd name="T9" fmla="*/ 39 h 195"/>
                <a:gd name="T10" fmla="*/ 224 w 300"/>
                <a:gd name="T11" fmla="*/ 46 h 195"/>
                <a:gd name="T12" fmla="*/ 197 w 300"/>
                <a:gd name="T13" fmla="*/ 55 h 195"/>
                <a:gd name="T14" fmla="*/ 180 w 300"/>
                <a:gd name="T15" fmla="*/ 66 h 195"/>
                <a:gd name="T16" fmla="*/ 146 w 300"/>
                <a:gd name="T17" fmla="*/ 75 h 195"/>
                <a:gd name="T18" fmla="*/ 121 w 300"/>
                <a:gd name="T19" fmla="*/ 70 h 195"/>
                <a:gd name="T20" fmla="*/ 94 w 300"/>
                <a:gd name="T21" fmla="*/ 56 h 195"/>
                <a:gd name="T22" fmla="*/ 66 w 300"/>
                <a:gd name="T23" fmla="*/ 30 h 195"/>
                <a:gd name="T24" fmla="*/ 56 w 300"/>
                <a:gd name="T25" fmla="*/ 44 h 195"/>
                <a:gd name="T26" fmla="*/ 44 w 300"/>
                <a:gd name="T27" fmla="*/ 51 h 195"/>
                <a:gd name="T28" fmla="*/ 34 w 300"/>
                <a:gd name="T29" fmla="*/ 63 h 195"/>
                <a:gd name="T30" fmla="*/ 28 w 300"/>
                <a:gd name="T31" fmla="*/ 76 h 195"/>
                <a:gd name="T32" fmla="*/ 11 w 300"/>
                <a:gd name="T33" fmla="*/ 84 h 195"/>
                <a:gd name="T34" fmla="*/ 1 w 300"/>
                <a:gd name="T35" fmla="*/ 91 h 195"/>
                <a:gd name="T36" fmla="*/ 7 w 300"/>
                <a:gd name="T37" fmla="*/ 103 h 195"/>
                <a:gd name="T38" fmla="*/ 23 w 300"/>
                <a:gd name="T39" fmla="*/ 111 h 195"/>
                <a:gd name="T40" fmla="*/ 27 w 300"/>
                <a:gd name="T41" fmla="*/ 121 h 195"/>
                <a:gd name="T42" fmla="*/ 27 w 300"/>
                <a:gd name="T43" fmla="*/ 135 h 195"/>
                <a:gd name="T44" fmla="*/ 40 w 300"/>
                <a:gd name="T45" fmla="*/ 140 h 195"/>
                <a:gd name="T46" fmla="*/ 62 w 300"/>
                <a:gd name="T47" fmla="*/ 154 h 195"/>
                <a:gd name="T48" fmla="*/ 74 w 300"/>
                <a:gd name="T49" fmla="*/ 156 h 195"/>
                <a:gd name="T50" fmla="*/ 92 w 300"/>
                <a:gd name="T51" fmla="*/ 151 h 195"/>
                <a:gd name="T52" fmla="*/ 106 w 300"/>
                <a:gd name="T53" fmla="*/ 146 h 195"/>
                <a:gd name="T54" fmla="*/ 116 w 300"/>
                <a:gd name="T55" fmla="*/ 155 h 195"/>
                <a:gd name="T56" fmla="*/ 117 w 300"/>
                <a:gd name="T57" fmla="*/ 166 h 195"/>
                <a:gd name="T58" fmla="*/ 119 w 300"/>
                <a:gd name="T59" fmla="*/ 178 h 195"/>
                <a:gd name="T60" fmla="*/ 125 w 300"/>
                <a:gd name="T61" fmla="*/ 187 h 195"/>
                <a:gd name="T62" fmla="*/ 134 w 300"/>
                <a:gd name="T63" fmla="*/ 186 h 195"/>
                <a:gd name="T64" fmla="*/ 143 w 300"/>
                <a:gd name="T65" fmla="*/ 182 h 195"/>
                <a:gd name="T66" fmla="*/ 155 w 300"/>
                <a:gd name="T67" fmla="*/ 180 h 195"/>
                <a:gd name="T68" fmla="*/ 168 w 300"/>
                <a:gd name="T69" fmla="*/ 186 h 195"/>
                <a:gd name="T70" fmla="*/ 175 w 300"/>
                <a:gd name="T71" fmla="*/ 195 h 195"/>
                <a:gd name="T72" fmla="*/ 189 w 300"/>
                <a:gd name="T73" fmla="*/ 186 h 195"/>
                <a:gd name="T74" fmla="*/ 202 w 300"/>
                <a:gd name="T75" fmla="*/ 182 h 195"/>
                <a:gd name="T76" fmla="*/ 215 w 300"/>
                <a:gd name="T77" fmla="*/ 173 h 195"/>
                <a:gd name="T78" fmla="*/ 221 w 300"/>
                <a:gd name="T79" fmla="*/ 164 h 195"/>
                <a:gd name="T80" fmla="*/ 228 w 300"/>
                <a:gd name="T81" fmla="*/ 156 h 195"/>
                <a:gd name="T82" fmla="*/ 232 w 300"/>
                <a:gd name="T83" fmla="*/ 149 h 195"/>
                <a:gd name="T84" fmla="*/ 236 w 300"/>
                <a:gd name="T85" fmla="*/ 143 h 195"/>
                <a:gd name="T86" fmla="*/ 231 w 300"/>
                <a:gd name="T87" fmla="*/ 139 h 195"/>
                <a:gd name="T88" fmla="*/ 229 w 300"/>
                <a:gd name="T89" fmla="*/ 132 h 195"/>
                <a:gd name="T90" fmla="*/ 221 w 300"/>
                <a:gd name="T91" fmla="*/ 115 h 195"/>
                <a:gd name="T92" fmla="*/ 229 w 300"/>
                <a:gd name="T93" fmla="*/ 106 h 195"/>
                <a:gd name="T94" fmla="*/ 238 w 300"/>
                <a:gd name="T95" fmla="*/ 102 h 195"/>
                <a:gd name="T96" fmla="*/ 220 w 300"/>
                <a:gd name="T97" fmla="*/ 102 h 195"/>
                <a:gd name="T98" fmla="*/ 221 w 300"/>
                <a:gd name="T99" fmla="*/ 90 h 195"/>
                <a:gd name="T100" fmla="*/ 234 w 300"/>
                <a:gd name="T101" fmla="*/ 87 h 195"/>
                <a:gd name="T102" fmla="*/ 238 w 300"/>
                <a:gd name="T103" fmla="*/ 89 h 195"/>
                <a:gd name="T104" fmla="*/ 259 w 300"/>
                <a:gd name="T105" fmla="*/ 77 h 195"/>
                <a:gd name="T106" fmla="*/ 271 w 300"/>
                <a:gd name="T107" fmla="*/ 72 h 195"/>
                <a:gd name="T108" fmla="*/ 281 w 300"/>
                <a:gd name="T109" fmla="*/ 60 h 195"/>
                <a:gd name="T110" fmla="*/ 295 w 300"/>
                <a:gd name="T111" fmla="*/ 4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195">
                  <a:moveTo>
                    <a:pt x="298" y="37"/>
                  </a:moveTo>
                  <a:cubicBezTo>
                    <a:pt x="298" y="35"/>
                    <a:pt x="294" y="36"/>
                    <a:pt x="293" y="37"/>
                  </a:cubicBezTo>
                  <a:cubicBezTo>
                    <a:pt x="291" y="37"/>
                    <a:pt x="290" y="38"/>
                    <a:pt x="288" y="39"/>
                  </a:cubicBezTo>
                  <a:cubicBezTo>
                    <a:pt x="286" y="40"/>
                    <a:pt x="279" y="40"/>
                    <a:pt x="279" y="37"/>
                  </a:cubicBezTo>
                  <a:cubicBezTo>
                    <a:pt x="277" y="33"/>
                    <a:pt x="276" y="31"/>
                    <a:pt x="272" y="29"/>
                  </a:cubicBezTo>
                  <a:cubicBezTo>
                    <a:pt x="269" y="28"/>
                    <a:pt x="263" y="28"/>
                    <a:pt x="262" y="24"/>
                  </a:cubicBezTo>
                  <a:cubicBezTo>
                    <a:pt x="261" y="18"/>
                    <a:pt x="259" y="11"/>
                    <a:pt x="255" y="6"/>
                  </a:cubicBezTo>
                  <a:cubicBezTo>
                    <a:pt x="252" y="3"/>
                    <a:pt x="248" y="3"/>
                    <a:pt x="244" y="1"/>
                  </a:cubicBezTo>
                  <a:cubicBezTo>
                    <a:pt x="240" y="0"/>
                    <a:pt x="233" y="1"/>
                    <a:pt x="229" y="3"/>
                  </a:cubicBezTo>
                  <a:cubicBezTo>
                    <a:pt x="228" y="4"/>
                    <a:pt x="226" y="5"/>
                    <a:pt x="225" y="6"/>
                  </a:cubicBezTo>
                  <a:cubicBezTo>
                    <a:pt x="225" y="7"/>
                    <a:pt x="228" y="7"/>
                    <a:pt x="228" y="8"/>
                  </a:cubicBezTo>
                  <a:cubicBezTo>
                    <a:pt x="229" y="12"/>
                    <a:pt x="224" y="15"/>
                    <a:pt x="223" y="18"/>
                  </a:cubicBezTo>
                  <a:cubicBezTo>
                    <a:pt x="222" y="19"/>
                    <a:pt x="222" y="20"/>
                    <a:pt x="222" y="21"/>
                  </a:cubicBezTo>
                  <a:cubicBezTo>
                    <a:pt x="222" y="22"/>
                    <a:pt x="222" y="22"/>
                    <a:pt x="222" y="23"/>
                  </a:cubicBezTo>
                  <a:cubicBezTo>
                    <a:pt x="222" y="25"/>
                    <a:pt x="219" y="25"/>
                    <a:pt x="217" y="26"/>
                  </a:cubicBezTo>
                  <a:cubicBezTo>
                    <a:pt x="216" y="26"/>
                    <a:pt x="215" y="27"/>
                    <a:pt x="214" y="27"/>
                  </a:cubicBezTo>
                  <a:cubicBezTo>
                    <a:pt x="213" y="27"/>
                    <a:pt x="208" y="25"/>
                    <a:pt x="208" y="25"/>
                  </a:cubicBezTo>
                  <a:cubicBezTo>
                    <a:pt x="207" y="27"/>
                    <a:pt x="206" y="30"/>
                    <a:pt x="205" y="32"/>
                  </a:cubicBezTo>
                  <a:cubicBezTo>
                    <a:pt x="205" y="33"/>
                    <a:pt x="204" y="34"/>
                    <a:pt x="204" y="35"/>
                  </a:cubicBezTo>
                  <a:cubicBezTo>
                    <a:pt x="204" y="35"/>
                    <a:pt x="202" y="41"/>
                    <a:pt x="205" y="39"/>
                  </a:cubicBezTo>
                  <a:cubicBezTo>
                    <a:pt x="206" y="38"/>
                    <a:pt x="206" y="38"/>
                    <a:pt x="208" y="38"/>
                  </a:cubicBezTo>
                  <a:cubicBezTo>
                    <a:pt x="209" y="38"/>
                    <a:pt x="211" y="40"/>
                    <a:pt x="212" y="39"/>
                  </a:cubicBezTo>
                  <a:cubicBezTo>
                    <a:pt x="216" y="36"/>
                    <a:pt x="219" y="38"/>
                    <a:pt x="222" y="42"/>
                  </a:cubicBezTo>
                  <a:cubicBezTo>
                    <a:pt x="223" y="43"/>
                    <a:pt x="225" y="45"/>
                    <a:pt x="224" y="46"/>
                  </a:cubicBezTo>
                  <a:cubicBezTo>
                    <a:pt x="224" y="46"/>
                    <a:pt x="220" y="45"/>
                    <a:pt x="219" y="45"/>
                  </a:cubicBezTo>
                  <a:cubicBezTo>
                    <a:pt x="216" y="46"/>
                    <a:pt x="212" y="46"/>
                    <a:pt x="209" y="47"/>
                  </a:cubicBezTo>
                  <a:cubicBezTo>
                    <a:pt x="206" y="48"/>
                    <a:pt x="206" y="54"/>
                    <a:pt x="202" y="54"/>
                  </a:cubicBezTo>
                  <a:cubicBezTo>
                    <a:pt x="200" y="54"/>
                    <a:pt x="198" y="53"/>
                    <a:pt x="197" y="55"/>
                  </a:cubicBezTo>
                  <a:cubicBezTo>
                    <a:pt x="196" y="56"/>
                    <a:pt x="194" y="58"/>
                    <a:pt x="192" y="58"/>
                  </a:cubicBezTo>
                  <a:cubicBezTo>
                    <a:pt x="189" y="57"/>
                    <a:pt x="183" y="53"/>
                    <a:pt x="182" y="59"/>
                  </a:cubicBezTo>
                  <a:cubicBezTo>
                    <a:pt x="182" y="61"/>
                    <a:pt x="184" y="62"/>
                    <a:pt x="184" y="63"/>
                  </a:cubicBezTo>
                  <a:cubicBezTo>
                    <a:pt x="184" y="65"/>
                    <a:pt x="181" y="65"/>
                    <a:pt x="180" y="66"/>
                  </a:cubicBezTo>
                  <a:cubicBezTo>
                    <a:pt x="177" y="69"/>
                    <a:pt x="176" y="72"/>
                    <a:pt x="172" y="72"/>
                  </a:cubicBezTo>
                  <a:cubicBezTo>
                    <a:pt x="167" y="72"/>
                    <a:pt x="162" y="72"/>
                    <a:pt x="157" y="73"/>
                  </a:cubicBezTo>
                  <a:cubicBezTo>
                    <a:pt x="155" y="74"/>
                    <a:pt x="151" y="78"/>
                    <a:pt x="150" y="77"/>
                  </a:cubicBezTo>
                  <a:cubicBezTo>
                    <a:pt x="148" y="77"/>
                    <a:pt x="147" y="75"/>
                    <a:pt x="146" y="75"/>
                  </a:cubicBezTo>
                  <a:cubicBezTo>
                    <a:pt x="144" y="75"/>
                    <a:pt x="143" y="75"/>
                    <a:pt x="141" y="75"/>
                  </a:cubicBezTo>
                  <a:cubicBezTo>
                    <a:pt x="139" y="74"/>
                    <a:pt x="137" y="74"/>
                    <a:pt x="135" y="72"/>
                  </a:cubicBezTo>
                  <a:cubicBezTo>
                    <a:pt x="133" y="71"/>
                    <a:pt x="132" y="71"/>
                    <a:pt x="131" y="70"/>
                  </a:cubicBezTo>
                  <a:cubicBezTo>
                    <a:pt x="127" y="70"/>
                    <a:pt x="125" y="70"/>
                    <a:pt x="121" y="70"/>
                  </a:cubicBezTo>
                  <a:cubicBezTo>
                    <a:pt x="118" y="70"/>
                    <a:pt x="113" y="71"/>
                    <a:pt x="109" y="70"/>
                  </a:cubicBezTo>
                  <a:cubicBezTo>
                    <a:pt x="108" y="70"/>
                    <a:pt x="107" y="68"/>
                    <a:pt x="107" y="67"/>
                  </a:cubicBezTo>
                  <a:cubicBezTo>
                    <a:pt x="105" y="65"/>
                    <a:pt x="104" y="63"/>
                    <a:pt x="102" y="61"/>
                  </a:cubicBezTo>
                  <a:cubicBezTo>
                    <a:pt x="99" y="59"/>
                    <a:pt x="97" y="56"/>
                    <a:pt x="94" y="56"/>
                  </a:cubicBezTo>
                  <a:cubicBezTo>
                    <a:pt x="92" y="56"/>
                    <a:pt x="81" y="56"/>
                    <a:pt x="83" y="52"/>
                  </a:cubicBezTo>
                  <a:cubicBezTo>
                    <a:pt x="85" y="48"/>
                    <a:pt x="84" y="41"/>
                    <a:pt x="79" y="38"/>
                  </a:cubicBezTo>
                  <a:cubicBezTo>
                    <a:pt x="75" y="35"/>
                    <a:pt x="70" y="35"/>
                    <a:pt x="69" y="29"/>
                  </a:cubicBezTo>
                  <a:cubicBezTo>
                    <a:pt x="68" y="30"/>
                    <a:pt x="67" y="29"/>
                    <a:pt x="66" y="30"/>
                  </a:cubicBezTo>
                  <a:cubicBezTo>
                    <a:pt x="65" y="31"/>
                    <a:pt x="65" y="31"/>
                    <a:pt x="65" y="32"/>
                  </a:cubicBezTo>
                  <a:cubicBezTo>
                    <a:pt x="63" y="35"/>
                    <a:pt x="60" y="34"/>
                    <a:pt x="59" y="37"/>
                  </a:cubicBezTo>
                  <a:cubicBezTo>
                    <a:pt x="59" y="39"/>
                    <a:pt x="61" y="41"/>
                    <a:pt x="60" y="42"/>
                  </a:cubicBezTo>
                  <a:cubicBezTo>
                    <a:pt x="59" y="43"/>
                    <a:pt x="57" y="44"/>
                    <a:pt x="56" y="44"/>
                  </a:cubicBezTo>
                  <a:cubicBezTo>
                    <a:pt x="55" y="45"/>
                    <a:pt x="54" y="43"/>
                    <a:pt x="53" y="44"/>
                  </a:cubicBezTo>
                  <a:cubicBezTo>
                    <a:pt x="51" y="44"/>
                    <a:pt x="50" y="43"/>
                    <a:pt x="48" y="42"/>
                  </a:cubicBezTo>
                  <a:cubicBezTo>
                    <a:pt x="47" y="41"/>
                    <a:pt x="46" y="46"/>
                    <a:pt x="45" y="47"/>
                  </a:cubicBezTo>
                  <a:cubicBezTo>
                    <a:pt x="45" y="48"/>
                    <a:pt x="44" y="50"/>
                    <a:pt x="44" y="51"/>
                  </a:cubicBezTo>
                  <a:cubicBezTo>
                    <a:pt x="44" y="53"/>
                    <a:pt x="45" y="53"/>
                    <a:pt x="45" y="54"/>
                  </a:cubicBezTo>
                  <a:cubicBezTo>
                    <a:pt x="45" y="56"/>
                    <a:pt x="39" y="54"/>
                    <a:pt x="39" y="54"/>
                  </a:cubicBezTo>
                  <a:cubicBezTo>
                    <a:pt x="37" y="55"/>
                    <a:pt x="33" y="55"/>
                    <a:pt x="32" y="56"/>
                  </a:cubicBezTo>
                  <a:cubicBezTo>
                    <a:pt x="33" y="55"/>
                    <a:pt x="34" y="62"/>
                    <a:pt x="34" y="63"/>
                  </a:cubicBezTo>
                  <a:cubicBezTo>
                    <a:pt x="35" y="64"/>
                    <a:pt x="36" y="65"/>
                    <a:pt x="37" y="66"/>
                  </a:cubicBezTo>
                  <a:cubicBezTo>
                    <a:pt x="37" y="67"/>
                    <a:pt x="34" y="69"/>
                    <a:pt x="33" y="70"/>
                  </a:cubicBezTo>
                  <a:cubicBezTo>
                    <a:pt x="32" y="71"/>
                    <a:pt x="33" y="74"/>
                    <a:pt x="32" y="74"/>
                  </a:cubicBezTo>
                  <a:cubicBezTo>
                    <a:pt x="31" y="75"/>
                    <a:pt x="29" y="75"/>
                    <a:pt x="28" y="76"/>
                  </a:cubicBezTo>
                  <a:cubicBezTo>
                    <a:pt x="26" y="77"/>
                    <a:pt x="25" y="78"/>
                    <a:pt x="24" y="79"/>
                  </a:cubicBezTo>
                  <a:cubicBezTo>
                    <a:pt x="22" y="79"/>
                    <a:pt x="21" y="79"/>
                    <a:pt x="19" y="80"/>
                  </a:cubicBezTo>
                  <a:cubicBezTo>
                    <a:pt x="17" y="80"/>
                    <a:pt x="16" y="81"/>
                    <a:pt x="15" y="83"/>
                  </a:cubicBezTo>
                  <a:cubicBezTo>
                    <a:pt x="15" y="83"/>
                    <a:pt x="11" y="84"/>
                    <a:pt x="11" y="84"/>
                  </a:cubicBezTo>
                  <a:cubicBezTo>
                    <a:pt x="11" y="84"/>
                    <a:pt x="11" y="83"/>
                    <a:pt x="11" y="83"/>
                  </a:cubicBezTo>
                  <a:cubicBezTo>
                    <a:pt x="10" y="83"/>
                    <a:pt x="9" y="83"/>
                    <a:pt x="7" y="83"/>
                  </a:cubicBezTo>
                  <a:cubicBezTo>
                    <a:pt x="6" y="83"/>
                    <a:pt x="3" y="85"/>
                    <a:pt x="3" y="86"/>
                  </a:cubicBezTo>
                  <a:cubicBezTo>
                    <a:pt x="2" y="88"/>
                    <a:pt x="1" y="90"/>
                    <a:pt x="1" y="91"/>
                  </a:cubicBezTo>
                  <a:cubicBezTo>
                    <a:pt x="0" y="93"/>
                    <a:pt x="3" y="95"/>
                    <a:pt x="4" y="95"/>
                  </a:cubicBezTo>
                  <a:cubicBezTo>
                    <a:pt x="7" y="95"/>
                    <a:pt x="6" y="95"/>
                    <a:pt x="7" y="98"/>
                  </a:cubicBezTo>
                  <a:cubicBezTo>
                    <a:pt x="7" y="99"/>
                    <a:pt x="8" y="99"/>
                    <a:pt x="8" y="101"/>
                  </a:cubicBezTo>
                  <a:cubicBezTo>
                    <a:pt x="8" y="101"/>
                    <a:pt x="7" y="103"/>
                    <a:pt x="7" y="103"/>
                  </a:cubicBezTo>
                  <a:cubicBezTo>
                    <a:pt x="9" y="104"/>
                    <a:pt x="10" y="104"/>
                    <a:pt x="11" y="105"/>
                  </a:cubicBezTo>
                  <a:cubicBezTo>
                    <a:pt x="13" y="107"/>
                    <a:pt x="12" y="109"/>
                    <a:pt x="14" y="110"/>
                  </a:cubicBezTo>
                  <a:cubicBezTo>
                    <a:pt x="16" y="111"/>
                    <a:pt x="18" y="112"/>
                    <a:pt x="20" y="113"/>
                  </a:cubicBezTo>
                  <a:cubicBezTo>
                    <a:pt x="21" y="113"/>
                    <a:pt x="22" y="112"/>
                    <a:pt x="23" y="111"/>
                  </a:cubicBezTo>
                  <a:cubicBezTo>
                    <a:pt x="26" y="109"/>
                    <a:pt x="31" y="110"/>
                    <a:pt x="33" y="113"/>
                  </a:cubicBezTo>
                  <a:cubicBezTo>
                    <a:pt x="34" y="115"/>
                    <a:pt x="32" y="116"/>
                    <a:pt x="31" y="117"/>
                  </a:cubicBezTo>
                  <a:cubicBezTo>
                    <a:pt x="30" y="118"/>
                    <a:pt x="30" y="118"/>
                    <a:pt x="30" y="119"/>
                  </a:cubicBezTo>
                  <a:cubicBezTo>
                    <a:pt x="29" y="121"/>
                    <a:pt x="28" y="121"/>
                    <a:pt x="27" y="121"/>
                  </a:cubicBezTo>
                  <a:cubicBezTo>
                    <a:pt x="24" y="123"/>
                    <a:pt x="32" y="126"/>
                    <a:pt x="29" y="128"/>
                  </a:cubicBezTo>
                  <a:cubicBezTo>
                    <a:pt x="28" y="130"/>
                    <a:pt x="27" y="129"/>
                    <a:pt x="25" y="129"/>
                  </a:cubicBezTo>
                  <a:cubicBezTo>
                    <a:pt x="21" y="128"/>
                    <a:pt x="26" y="132"/>
                    <a:pt x="26" y="132"/>
                  </a:cubicBezTo>
                  <a:cubicBezTo>
                    <a:pt x="26" y="134"/>
                    <a:pt x="25" y="135"/>
                    <a:pt x="27" y="135"/>
                  </a:cubicBezTo>
                  <a:cubicBezTo>
                    <a:pt x="29" y="136"/>
                    <a:pt x="29" y="137"/>
                    <a:pt x="31" y="138"/>
                  </a:cubicBezTo>
                  <a:cubicBezTo>
                    <a:pt x="33" y="138"/>
                    <a:pt x="34" y="140"/>
                    <a:pt x="36" y="141"/>
                  </a:cubicBezTo>
                  <a:cubicBezTo>
                    <a:pt x="36" y="141"/>
                    <a:pt x="37" y="142"/>
                    <a:pt x="38" y="142"/>
                  </a:cubicBezTo>
                  <a:cubicBezTo>
                    <a:pt x="39" y="142"/>
                    <a:pt x="38" y="140"/>
                    <a:pt x="40" y="140"/>
                  </a:cubicBezTo>
                  <a:cubicBezTo>
                    <a:pt x="44" y="140"/>
                    <a:pt x="46" y="147"/>
                    <a:pt x="50" y="147"/>
                  </a:cubicBezTo>
                  <a:cubicBezTo>
                    <a:pt x="52" y="147"/>
                    <a:pt x="52" y="150"/>
                    <a:pt x="54" y="150"/>
                  </a:cubicBezTo>
                  <a:cubicBezTo>
                    <a:pt x="56" y="151"/>
                    <a:pt x="57" y="153"/>
                    <a:pt x="58" y="153"/>
                  </a:cubicBezTo>
                  <a:cubicBezTo>
                    <a:pt x="60" y="151"/>
                    <a:pt x="60" y="154"/>
                    <a:pt x="62" y="154"/>
                  </a:cubicBezTo>
                  <a:cubicBezTo>
                    <a:pt x="63" y="154"/>
                    <a:pt x="63" y="153"/>
                    <a:pt x="64" y="153"/>
                  </a:cubicBezTo>
                  <a:cubicBezTo>
                    <a:pt x="65" y="153"/>
                    <a:pt x="65" y="154"/>
                    <a:pt x="66" y="155"/>
                  </a:cubicBezTo>
                  <a:cubicBezTo>
                    <a:pt x="68" y="155"/>
                    <a:pt x="70" y="155"/>
                    <a:pt x="72" y="154"/>
                  </a:cubicBezTo>
                  <a:cubicBezTo>
                    <a:pt x="75" y="153"/>
                    <a:pt x="73" y="155"/>
                    <a:pt x="74" y="156"/>
                  </a:cubicBezTo>
                  <a:cubicBezTo>
                    <a:pt x="74" y="156"/>
                    <a:pt x="76" y="153"/>
                    <a:pt x="77" y="153"/>
                  </a:cubicBezTo>
                  <a:cubicBezTo>
                    <a:pt x="78" y="152"/>
                    <a:pt x="80" y="152"/>
                    <a:pt x="81" y="153"/>
                  </a:cubicBezTo>
                  <a:cubicBezTo>
                    <a:pt x="83" y="155"/>
                    <a:pt x="85" y="153"/>
                    <a:pt x="87" y="154"/>
                  </a:cubicBezTo>
                  <a:cubicBezTo>
                    <a:pt x="89" y="155"/>
                    <a:pt x="91" y="153"/>
                    <a:pt x="92" y="151"/>
                  </a:cubicBezTo>
                  <a:cubicBezTo>
                    <a:pt x="93" y="151"/>
                    <a:pt x="93" y="150"/>
                    <a:pt x="94" y="150"/>
                  </a:cubicBezTo>
                  <a:cubicBezTo>
                    <a:pt x="95" y="149"/>
                    <a:pt x="96" y="150"/>
                    <a:pt x="97" y="149"/>
                  </a:cubicBezTo>
                  <a:cubicBezTo>
                    <a:pt x="98" y="148"/>
                    <a:pt x="99" y="146"/>
                    <a:pt x="101" y="147"/>
                  </a:cubicBezTo>
                  <a:cubicBezTo>
                    <a:pt x="103" y="148"/>
                    <a:pt x="103" y="148"/>
                    <a:pt x="106" y="146"/>
                  </a:cubicBezTo>
                  <a:cubicBezTo>
                    <a:pt x="107" y="145"/>
                    <a:pt x="109" y="148"/>
                    <a:pt x="109" y="149"/>
                  </a:cubicBezTo>
                  <a:cubicBezTo>
                    <a:pt x="108" y="151"/>
                    <a:pt x="106" y="152"/>
                    <a:pt x="108" y="152"/>
                  </a:cubicBezTo>
                  <a:cubicBezTo>
                    <a:pt x="111" y="152"/>
                    <a:pt x="111" y="152"/>
                    <a:pt x="114" y="151"/>
                  </a:cubicBezTo>
                  <a:cubicBezTo>
                    <a:pt x="115" y="151"/>
                    <a:pt x="116" y="154"/>
                    <a:pt x="116" y="155"/>
                  </a:cubicBezTo>
                  <a:cubicBezTo>
                    <a:pt x="116" y="155"/>
                    <a:pt x="116" y="157"/>
                    <a:pt x="117" y="156"/>
                  </a:cubicBezTo>
                  <a:cubicBezTo>
                    <a:pt x="117" y="156"/>
                    <a:pt x="119" y="156"/>
                    <a:pt x="119" y="157"/>
                  </a:cubicBezTo>
                  <a:cubicBezTo>
                    <a:pt x="119" y="158"/>
                    <a:pt x="117" y="159"/>
                    <a:pt x="118" y="160"/>
                  </a:cubicBezTo>
                  <a:cubicBezTo>
                    <a:pt x="119" y="162"/>
                    <a:pt x="118" y="165"/>
                    <a:pt x="117" y="166"/>
                  </a:cubicBezTo>
                  <a:cubicBezTo>
                    <a:pt x="116" y="168"/>
                    <a:pt x="114" y="169"/>
                    <a:pt x="113" y="170"/>
                  </a:cubicBezTo>
                  <a:cubicBezTo>
                    <a:pt x="113" y="171"/>
                    <a:pt x="113" y="176"/>
                    <a:pt x="112" y="175"/>
                  </a:cubicBezTo>
                  <a:cubicBezTo>
                    <a:pt x="113" y="176"/>
                    <a:pt x="119" y="173"/>
                    <a:pt x="120" y="175"/>
                  </a:cubicBezTo>
                  <a:cubicBezTo>
                    <a:pt x="120" y="175"/>
                    <a:pt x="118" y="176"/>
                    <a:pt x="119" y="178"/>
                  </a:cubicBezTo>
                  <a:cubicBezTo>
                    <a:pt x="120" y="180"/>
                    <a:pt x="123" y="180"/>
                    <a:pt x="122" y="181"/>
                  </a:cubicBezTo>
                  <a:cubicBezTo>
                    <a:pt x="122" y="182"/>
                    <a:pt x="121" y="184"/>
                    <a:pt x="121" y="185"/>
                  </a:cubicBezTo>
                  <a:cubicBezTo>
                    <a:pt x="122" y="186"/>
                    <a:pt x="125" y="185"/>
                    <a:pt x="125" y="186"/>
                  </a:cubicBezTo>
                  <a:cubicBezTo>
                    <a:pt x="125" y="186"/>
                    <a:pt x="125" y="187"/>
                    <a:pt x="125" y="187"/>
                  </a:cubicBezTo>
                  <a:cubicBezTo>
                    <a:pt x="125" y="189"/>
                    <a:pt x="126" y="188"/>
                    <a:pt x="127" y="188"/>
                  </a:cubicBezTo>
                  <a:cubicBezTo>
                    <a:pt x="128" y="188"/>
                    <a:pt x="129" y="187"/>
                    <a:pt x="130" y="188"/>
                  </a:cubicBezTo>
                  <a:cubicBezTo>
                    <a:pt x="131" y="188"/>
                    <a:pt x="132" y="189"/>
                    <a:pt x="133" y="190"/>
                  </a:cubicBezTo>
                  <a:cubicBezTo>
                    <a:pt x="135" y="191"/>
                    <a:pt x="134" y="187"/>
                    <a:pt x="134" y="186"/>
                  </a:cubicBezTo>
                  <a:cubicBezTo>
                    <a:pt x="132" y="182"/>
                    <a:pt x="134" y="184"/>
                    <a:pt x="136" y="182"/>
                  </a:cubicBezTo>
                  <a:cubicBezTo>
                    <a:pt x="138" y="181"/>
                    <a:pt x="137" y="182"/>
                    <a:pt x="139" y="183"/>
                  </a:cubicBezTo>
                  <a:cubicBezTo>
                    <a:pt x="139" y="183"/>
                    <a:pt x="141" y="182"/>
                    <a:pt x="141" y="182"/>
                  </a:cubicBezTo>
                  <a:cubicBezTo>
                    <a:pt x="141" y="183"/>
                    <a:pt x="143" y="181"/>
                    <a:pt x="143" y="182"/>
                  </a:cubicBezTo>
                  <a:cubicBezTo>
                    <a:pt x="144" y="183"/>
                    <a:pt x="144" y="184"/>
                    <a:pt x="146" y="182"/>
                  </a:cubicBezTo>
                  <a:cubicBezTo>
                    <a:pt x="147" y="181"/>
                    <a:pt x="147" y="182"/>
                    <a:pt x="148" y="181"/>
                  </a:cubicBezTo>
                  <a:cubicBezTo>
                    <a:pt x="149" y="180"/>
                    <a:pt x="149" y="178"/>
                    <a:pt x="151" y="178"/>
                  </a:cubicBezTo>
                  <a:cubicBezTo>
                    <a:pt x="152" y="178"/>
                    <a:pt x="153" y="180"/>
                    <a:pt x="155" y="180"/>
                  </a:cubicBezTo>
                  <a:cubicBezTo>
                    <a:pt x="155" y="180"/>
                    <a:pt x="159" y="181"/>
                    <a:pt x="159" y="181"/>
                  </a:cubicBezTo>
                  <a:cubicBezTo>
                    <a:pt x="159" y="182"/>
                    <a:pt x="157" y="183"/>
                    <a:pt x="157" y="184"/>
                  </a:cubicBezTo>
                  <a:cubicBezTo>
                    <a:pt x="158" y="185"/>
                    <a:pt x="160" y="186"/>
                    <a:pt x="161" y="187"/>
                  </a:cubicBezTo>
                  <a:cubicBezTo>
                    <a:pt x="163" y="188"/>
                    <a:pt x="167" y="189"/>
                    <a:pt x="168" y="186"/>
                  </a:cubicBezTo>
                  <a:cubicBezTo>
                    <a:pt x="168" y="186"/>
                    <a:pt x="170" y="188"/>
                    <a:pt x="170" y="188"/>
                  </a:cubicBezTo>
                  <a:cubicBezTo>
                    <a:pt x="171" y="189"/>
                    <a:pt x="172" y="187"/>
                    <a:pt x="174" y="188"/>
                  </a:cubicBezTo>
                  <a:cubicBezTo>
                    <a:pt x="175" y="189"/>
                    <a:pt x="173" y="190"/>
                    <a:pt x="173" y="191"/>
                  </a:cubicBezTo>
                  <a:cubicBezTo>
                    <a:pt x="173" y="192"/>
                    <a:pt x="175" y="194"/>
                    <a:pt x="175" y="195"/>
                  </a:cubicBezTo>
                  <a:cubicBezTo>
                    <a:pt x="176" y="195"/>
                    <a:pt x="177" y="194"/>
                    <a:pt x="178" y="194"/>
                  </a:cubicBezTo>
                  <a:cubicBezTo>
                    <a:pt x="178" y="193"/>
                    <a:pt x="175" y="192"/>
                    <a:pt x="176" y="191"/>
                  </a:cubicBezTo>
                  <a:cubicBezTo>
                    <a:pt x="178" y="188"/>
                    <a:pt x="180" y="188"/>
                    <a:pt x="183" y="187"/>
                  </a:cubicBezTo>
                  <a:cubicBezTo>
                    <a:pt x="185" y="186"/>
                    <a:pt x="187" y="186"/>
                    <a:pt x="189" y="186"/>
                  </a:cubicBezTo>
                  <a:cubicBezTo>
                    <a:pt x="190" y="186"/>
                    <a:pt x="190" y="184"/>
                    <a:pt x="191" y="184"/>
                  </a:cubicBezTo>
                  <a:cubicBezTo>
                    <a:pt x="193" y="184"/>
                    <a:pt x="192" y="183"/>
                    <a:pt x="192" y="182"/>
                  </a:cubicBezTo>
                  <a:cubicBezTo>
                    <a:pt x="192" y="183"/>
                    <a:pt x="196" y="182"/>
                    <a:pt x="196" y="182"/>
                  </a:cubicBezTo>
                  <a:cubicBezTo>
                    <a:pt x="198" y="181"/>
                    <a:pt x="200" y="182"/>
                    <a:pt x="202" y="182"/>
                  </a:cubicBezTo>
                  <a:cubicBezTo>
                    <a:pt x="204" y="182"/>
                    <a:pt x="205" y="181"/>
                    <a:pt x="207" y="180"/>
                  </a:cubicBezTo>
                  <a:cubicBezTo>
                    <a:pt x="208" y="180"/>
                    <a:pt x="208" y="177"/>
                    <a:pt x="209" y="177"/>
                  </a:cubicBezTo>
                  <a:cubicBezTo>
                    <a:pt x="211" y="177"/>
                    <a:pt x="212" y="176"/>
                    <a:pt x="213" y="175"/>
                  </a:cubicBezTo>
                  <a:cubicBezTo>
                    <a:pt x="214" y="175"/>
                    <a:pt x="215" y="174"/>
                    <a:pt x="215" y="173"/>
                  </a:cubicBezTo>
                  <a:cubicBezTo>
                    <a:pt x="214" y="173"/>
                    <a:pt x="218" y="172"/>
                    <a:pt x="218" y="172"/>
                  </a:cubicBezTo>
                  <a:cubicBezTo>
                    <a:pt x="219" y="171"/>
                    <a:pt x="220" y="169"/>
                    <a:pt x="221" y="168"/>
                  </a:cubicBezTo>
                  <a:cubicBezTo>
                    <a:pt x="222" y="167"/>
                    <a:pt x="222" y="167"/>
                    <a:pt x="222" y="166"/>
                  </a:cubicBezTo>
                  <a:cubicBezTo>
                    <a:pt x="223" y="164"/>
                    <a:pt x="221" y="165"/>
                    <a:pt x="221" y="164"/>
                  </a:cubicBezTo>
                  <a:cubicBezTo>
                    <a:pt x="221" y="164"/>
                    <a:pt x="226" y="164"/>
                    <a:pt x="223" y="162"/>
                  </a:cubicBezTo>
                  <a:cubicBezTo>
                    <a:pt x="222" y="161"/>
                    <a:pt x="223" y="161"/>
                    <a:pt x="224" y="161"/>
                  </a:cubicBezTo>
                  <a:cubicBezTo>
                    <a:pt x="225" y="161"/>
                    <a:pt x="225" y="160"/>
                    <a:pt x="226" y="159"/>
                  </a:cubicBezTo>
                  <a:cubicBezTo>
                    <a:pt x="227" y="158"/>
                    <a:pt x="227" y="157"/>
                    <a:pt x="228" y="156"/>
                  </a:cubicBezTo>
                  <a:cubicBezTo>
                    <a:pt x="228" y="156"/>
                    <a:pt x="228" y="154"/>
                    <a:pt x="228" y="154"/>
                  </a:cubicBezTo>
                  <a:cubicBezTo>
                    <a:pt x="229" y="153"/>
                    <a:pt x="230" y="153"/>
                    <a:pt x="231" y="152"/>
                  </a:cubicBezTo>
                  <a:cubicBezTo>
                    <a:pt x="232" y="151"/>
                    <a:pt x="231" y="150"/>
                    <a:pt x="231" y="150"/>
                  </a:cubicBezTo>
                  <a:cubicBezTo>
                    <a:pt x="231" y="149"/>
                    <a:pt x="232" y="149"/>
                    <a:pt x="232" y="149"/>
                  </a:cubicBezTo>
                  <a:cubicBezTo>
                    <a:pt x="233" y="149"/>
                    <a:pt x="232" y="147"/>
                    <a:pt x="232" y="147"/>
                  </a:cubicBezTo>
                  <a:cubicBezTo>
                    <a:pt x="232" y="147"/>
                    <a:pt x="234" y="148"/>
                    <a:pt x="234" y="147"/>
                  </a:cubicBezTo>
                  <a:cubicBezTo>
                    <a:pt x="236" y="146"/>
                    <a:pt x="234" y="146"/>
                    <a:pt x="233" y="145"/>
                  </a:cubicBezTo>
                  <a:cubicBezTo>
                    <a:pt x="233" y="145"/>
                    <a:pt x="236" y="143"/>
                    <a:pt x="236" y="143"/>
                  </a:cubicBezTo>
                  <a:cubicBezTo>
                    <a:pt x="235" y="145"/>
                    <a:pt x="232" y="142"/>
                    <a:pt x="231" y="141"/>
                  </a:cubicBezTo>
                  <a:cubicBezTo>
                    <a:pt x="231" y="141"/>
                    <a:pt x="230" y="142"/>
                    <a:pt x="229" y="142"/>
                  </a:cubicBezTo>
                  <a:cubicBezTo>
                    <a:pt x="228" y="143"/>
                    <a:pt x="227" y="141"/>
                    <a:pt x="226" y="142"/>
                  </a:cubicBezTo>
                  <a:cubicBezTo>
                    <a:pt x="228" y="141"/>
                    <a:pt x="230" y="140"/>
                    <a:pt x="231" y="139"/>
                  </a:cubicBezTo>
                  <a:cubicBezTo>
                    <a:pt x="232" y="138"/>
                    <a:pt x="235" y="138"/>
                    <a:pt x="233" y="136"/>
                  </a:cubicBezTo>
                  <a:cubicBezTo>
                    <a:pt x="231" y="135"/>
                    <a:pt x="230" y="134"/>
                    <a:pt x="228" y="132"/>
                  </a:cubicBezTo>
                  <a:cubicBezTo>
                    <a:pt x="228" y="131"/>
                    <a:pt x="223" y="133"/>
                    <a:pt x="223" y="130"/>
                  </a:cubicBezTo>
                  <a:cubicBezTo>
                    <a:pt x="223" y="132"/>
                    <a:pt x="228" y="132"/>
                    <a:pt x="229" y="132"/>
                  </a:cubicBezTo>
                  <a:cubicBezTo>
                    <a:pt x="230" y="132"/>
                    <a:pt x="233" y="135"/>
                    <a:pt x="234" y="133"/>
                  </a:cubicBezTo>
                  <a:cubicBezTo>
                    <a:pt x="235" y="131"/>
                    <a:pt x="229" y="129"/>
                    <a:pt x="229" y="127"/>
                  </a:cubicBezTo>
                  <a:cubicBezTo>
                    <a:pt x="228" y="125"/>
                    <a:pt x="228" y="121"/>
                    <a:pt x="226" y="120"/>
                  </a:cubicBezTo>
                  <a:cubicBezTo>
                    <a:pt x="225" y="118"/>
                    <a:pt x="219" y="118"/>
                    <a:pt x="221" y="115"/>
                  </a:cubicBezTo>
                  <a:cubicBezTo>
                    <a:pt x="222" y="113"/>
                    <a:pt x="223" y="112"/>
                    <a:pt x="224" y="111"/>
                  </a:cubicBezTo>
                  <a:cubicBezTo>
                    <a:pt x="226" y="109"/>
                    <a:pt x="224" y="110"/>
                    <a:pt x="225" y="109"/>
                  </a:cubicBezTo>
                  <a:cubicBezTo>
                    <a:pt x="225" y="108"/>
                    <a:pt x="228" y="109"/>
                    <a:pt x="228" y="109"/>
                  </a:cubicBezTo>
                  <a:cubicBezTo>
                    <a:pt x="229" y="108"/>
                    <a:pt x="227" y="107"/>
                    <a:pt x="229" y="106"/>
                  </a:cubicBezTo>
                  <a:cubicBezTo>
                    <a:pt x="231" y="106"/>
                    <a:pt x="232" y="105"/>
                    <a:pt x="233" y="104"/>
                  </a:cubicBezTo>
                  <a:cubicBezTo>
                    <a:pt x="234" y="104"/>
                    <a:pt x="235" y="104"/>
                    <a:pt x="235" y="104"/>
                  </a:cubicBezTo>
                  <a:cubicBezTo>
                    <a:pt x="236" y="104"/>
                    <a:pt x="235" y="105"/>
                    <a:pt x="236" y="105"/>
                  </a:cubicBezTo>
                  <a:cubicBezTo>
                    <a:pt x="237" y="106"/>
                    <a:pt x="238" y="103"/>
                    <a:pt x="238" y="102"/>
                  </a:cubicBezTo>
                  <a:cubicBezTo>
                    <a:pt x="236" y="100"/>
                    <a:pt x="234" y="101"/>
                    <a:pt x="233" y="101"/>
                  </a:cubicBezTo>
                  <a:cubicBezTo>
                    <a:pt x="231" y="101"/>
                    <a:pt x="230" y="99"/>
                    <a:pt x="228" y="100"/>
                  </a:cubicBezTo>
                  <a:cubicBezTo>
                    <a:pt x="227" y="100"/>
                    <a:pt x="226" y="102"/>
                    <a:pt x="224" y="102"/>
                  </a:cubicBezTo>
                  <a:cubicBezTo>
                    <a:pt x="223" y="103"/>
                    <a:pt x="221" y="103"/>
                    <a:pt x="220" y="102"/>
                  </a:cubicBezTo>
                  <a:cubicBezTo>
                    <a:pt x="219" y="101"/>
                    <a:pt x="221" y="99"/>
                    <a:pt x="220" y="98"/>
                  </a:cubicBezTo>
                  <a:cubicBezTo>
                    <a:pt x="218" y="97"/>
                    <a:pt x="210" y="97"/>
                    <a:pt x="213" y="92"/>
                  </a:cubicBezTo>
                  <a:cubicBezTo>
                    <a:pt x="214" y="91"/>
                    <a:pt x="215" y="92"/>
                    <a:pt x="217" y="92"/>
                  </a:cubicBezTo>
                  <a:cubicBezTo>
                    <a:pt x="218" y="92"/>
                    <a:pt x="220" y="91"/>
                    <a:pt x="221" y="90"/>
                  </a:cubicBezTo>
                  <a:cubicBezTo>
                    <a:pt x="223" y="87"/>
                    <a:pt x="226" y="85"/>
                    <a:pt x="229" y="83"/>
                  </a:cubicBezTo>
                  <a:cubicBezTo>
                    <a:pt x="230" y="81"/>
                    <a:pt x="231" y="81"/>
                    <a:pt x="233" y="81"/>
                  </a:cubicBezTo>
                  <a:cubicBezTo>
                    <a:pt x="233" y="82"/>
                    <a:pt x="236" y="82"/>
                    <a:pt x="236" y="83"/>
                  </a:cubicBezTo>
                  <a:cubicBezTo>
                    <a:pt x="235" y="84"/>
                    <a:pt x="235" y="86"/>
                    <a:pt x="234" y="87"/>
                  </a:cubicBezTo>
                  <a:cubicBezTo>
                    <a:pt x="233" y="87"/>
                    <a:pt x="231" y="88"/>
                    <a:pt x="231" y="89"/>
                  </a:cubicBezTo>
                  <a:cubicBezTo>
                    <a:pt x="231" y="90"/>
                    <a:pt x="234" y="90"/>
                    <a:pt x="234" y="90"/>
                  </a:cubicBezTo>
                  <a:cubicBezTo>
                    <a:pt x="234" y="90"/>
                    <a:pt x="230" y="93"/>
                    <a:pt x="231" y="93"/>
                  </a:cubicBezTo>
                  <a:cubicBezTo>
                    <a:pt x="232" y="94"/>
                    <a:pt x="237" y="89"/>
                    <a:pt x="238" y="89"/>
                  </a:cubicBezTo>
                  <a:cubicBezTo>
                    <a:pt x="240" y="88"/>
                    <a:pt x="242" y="87"/>
                    <a:pt x="244" y="87"/>
                  </a:cubicBezTo>
                  <a:cubicBezTo>
                    <a:pt x="246" y="87"/>
                    <a:pt x="246" y="87"/>
                    <a:pt x="247" y="85"/>
                  </a:cubicBezTo>
                  <a:cubicBezTo>
                    <a:pt x="249" y="84"/>
                    <a:pt x="252" y="83"/>
                    <a:pt x="254" y="81"/>
                  </a:cubicBezTo>
                  <a:cubicBezTo>
                    <a:pt x="255" y="80"/>
                    <a:pt x="257" y="77"/>
                    <a:pt x="259" y="77"/>
                  </a:cubicBezTo>
                  <a:cubicBezTo>
                    <a:pt x="260" y="76"/>
                    <a:pt x="266" y="80"/>
                    <a:pt x="266" y="77"/>
                  </a:cubicBezTo>
                  <a:cubicBezTo>
                    <a:pt x="266" y="76"/>
                    <a:pt x="265" y="75"/>
                    <a:pt x="266" y="74"/>
                  </a:cubicBezTo>
                  <a:cubicBezTo>
                    <a:pt x="267" y="74"/>
                    <a:pt x="268" y="74"/>
                    <a:pt x="269" y="74"/>
                  </a:cubicBezTo>
                  <a:cubicBezTo>
                    <a:pt x="271" y="74"/>
                    <a:pt x="270" y="73"/>
                    <a:pt x="271" y="72"/>
                  </a:cubicBezTo>
                  <a:cubicBezTo>
                    <a:pt x="273" y="71"/>
                    <a:pt x="274" y="72"/>
                    <a:pt x="274" y="70"/>
                  </a:cubicBezTo>
                  <a:cubicBezTo>
                    <a:pt x="274" y="67"/>
                    <a:pt x="277" y="70"/>
                    <a:pt x="278" y="71"/>
                  </a:cubicBezTo>
                  <a:cubicBezTo>
                    <a:pt x="278" y="69"/>
                    <a:pt x="281" y="69"/>
                    <a:pt x="281" y="67"/>
                  </a:cubicBezTo>
                  <a:cubicBezTo>
                    <a:pt x="281" y="65"/>
                    <a:pt x="282" y="62"/>
                    <a:pt x="281" y="60"/>
                  </a:cubicBezTo>
                  <a:cubicBezTo>
                    <a:pt x="279" y="57"/>
                    <a:pt x="280" y="58"/>
                    <a:pt x="282" y="56"/>
                  </a:cubicBezTo>
                  <a:cubicBezTo>
                    <a:pt x="284" y="55"/>
                    <a:pt x="285" y="54"/>
                    <a:pt x="287" y="55"/>
                  </a:cubicBezTo>
                  <a:cubicBezTo>
                    <a:pt x="290" y="56"/>
                    <a:pt x="290" y="56"/>
                    <a:pt x="291" y="53"/>
                  </a:cubicBezTo>
                  <a:cubicBezTo>
                    <a:pt x="292" y="51"/>
                    <a:pt x="294" y="50"/>
                    <a:pt x="295" y="47"/>
                  </a:cubicBezTo>
                  <a:cubicBezTo>
                    <a:pt x="295" y="45"/>
                    <a:pt x="296" y="43"/>
                    <a:pt x="298" y="41"/>
                  </a:cubicBezTo>
                  <a:cubicBezTo>
                    <a:pt x="300" y="39"/>
                    <a:pt x="298" y="39"/>
                    <a:pt x="298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7" name="Freeform 716">
              <a:extLst>
                <a:ext uri="{FF2B5EF4-FFF2-40B4-BE49-F238E27FC236}">
                  <a16:creationId xmlns:a16="http://schemas.microsoft.com/office/drawing/2014/main" id="{33B50BA1-0F47-434D-939B-BD9287A5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6357215"/>
              <a:ext cx="1464969" cy="637107"/>
            </a:xfrm>
            <a:custGeom>
              <a:avLst/>
              <a:gdLst>
                <a:gd name="T0" fmla="*/ 0 w 157"/>
                <a:gd name="T1" fmla="*/ 19 h 68"/>
                <a:gd name="T2" fmla="*/ 7 w 157"/>
                <a:gd name="T3" fmla="*/ 26 h 68"/>
                <a:gd name="T4" fmla="*/ 12 w 157"/>
                <a:gd name="T5" fmla="*/ 29 h 68"/>
                <a:gd name="T6" fmla="*/ 15 w 157"/>
                <a:gd name="T7" fmla="*/ 36 h 68"/>
                <a:gd name="T8" fmla="*/ 15 w 157"/>
                <a:gd name="T9" fmla="*/ 38 h 68"/>
                <a:gd name="T10" fmla="*/ 15 w 157"/>
                <a:gd name="T11" fmla="*/ 40 h 68"/>
                <a:gd name="T12" fmla="*/ 16 w 157"/>
                <a:gd name="T13" fmla="*/ 45 h 68"/>
                <a:gd name="T14" fmla="*/ 28 w 157"/>
                <a:gd name="T15" fmla="*/ 47 h 68"/>
                <a:gd name="T16" fmla="*/ 36 w 157"/>
                <a:gd name="T17" fmla="*/ 54 h 68"/>
                <a:gd name="T18" fmla="*/ 39 w 157"/>
                <a:gd name="T19" fmla="*/ 59 h 68"/>
                <a:gd name="T20" fmla="*/ 44 w 157"/>
                <a:gd name="T21" fmla="*/ 60 h 68"/>
                <a:gd name="T22" fmla="*/ 56 w 157"/>
                <a:gd name="T23" fmla="*/ 60 h 68"/>
                <a:gd name="T24" fmla="*/ 64 w 157"/>
                <a:gd name="T25" fmla="*/ 61 h 68"/>
                <a:gd name="T26" fmla="*/ 69 w 157"/>
                <a:gd name="T27" fmla="*/ 64 h 68"/>
                <a:gd name="T28" fmla="*/ 76 w 157"/>
                <a:gd name="T29" fmla="*/ 66 h 68"/>
                <a:gd name="T30" fmla="*/ 81 w 157"/>
                <a:gd name="T31" fmla="*/ 67 h 68"/>
                <a:gd name="T32" fmla="*/ 93 w 157"/>
                <a:gd name="T33" fmla="*/ 62 h 68"/>
                <a:gd name="T34" fmla="*/ 106 w 157"/>
                <a:gd name="T35" fmla="*/ 61 h 68"/>
                <a:gd name="T36" fmla="*/ 113 w 157"/>
                <a:gd name="T37" fmla="*/ 55 h 68"/>
                <a:gd name="T38" fmla="*/ 114 w 157"/>
                <a:gd name="T39" fmla="*/ 51 h 68"/>
                <a:gd name="T40" fmla="*/ 115 w 157"/>
                <a:gd name="T41" fmla="*/ 47 h 68"/>
                <a:gd name="T42" fmla="*/ 126 w 157"/>
                <a:gd name="T43" fmla="*/ 46 h 68"/>
                <a:gd name="T44" fmla="*/ 130 w 157"/>
                <a:gd name="T45" fmla="*/ 44 h 68"/>
                <a:gd name="T46" fmla="*/ 137 w 157"/>
                <a:gd name="T47" fmla="*/ 42 h 68"/>
                <a:gd name="T48" fmla="*/ 139 w 157"/>
                <a:gd name="T49" fmla="*/ 38 h 68"/>
                <a:gd name="T50" fmla="*/ 143 w 157"/>
                <a:gd name="T51" fmla="*/ 37 h 68"/>
                <a:gd name="T52" fmla="*/ 154 w 157"/>
                <a:gd name="T53" fmla="*/ 36 h 68"/>
                <a:gd name="T54" fmla="*/ 150 w 157"/>
                <a:gd name="T55" fmla="*/ 29 h 68"/>
                <a:gd name="T56" fmla="*/ 145 w 157"/>
                <a:gd name="T57" fmla="*/ 28 h 68"/>
                <a:gd name="T58" fmla="*/ 141 w 157"/>
                <a:gd name="T59" fmla="*/ 29 h 68"/>
                <a:gd name="T60" fmla="*/ 136 w 157"/>
                <a:gd name="T61" fmla="*/ 28 h 68"/>
                <a:gd name="T62" fmla="*/ 134 w 157"/>
                <a:gd name="T63" fmla="*/ 27 h 68"/>
                <a:gd name="T64" fmla="*/ 137 w 157"/>
                <a:gd name="T65" fmla="*/ 19 h 68"/>
                <a:gd name="T66" fmla="*/ 137 w 157"/>
                <a:gd name="T67" fmla="*/ 14 h 68"/>
                <a:gd name="T68" fmla="*/ 131 w 157"/>
                <a:gd name="T69" fmla="*/ 14 h 68"/>
                <a:gd name="T70" fmla="*/ 124 w 157"/>
                <a:gd name="T71" fmla="*/ 15 h 68"/>
                <a:gd name="T72" fmla="*/ 114 w 157"/>
                <a:gd name="T73" fmla="*/ 19 h 68"/>
                <a:gd name="T74" fmla="*/ 103 w 157"/>
                <a:gd name="T75" fmla="*/ 19 h 68"/>
                <a:gd name="T76" fmla="*/ 98 w 157"/>
                <a:gd name="T77" fmla="*/ 17 h 68"/>
                <a:gd name="T78" fmla="*/ 94 w 157"/>
                <a:gd name="T79" fmla="*/ 15 h 68"/>
                <a:gd name="T80" fmla="*/ 83 w 157"/>
                <a:gd name="T81" fmla="*/ 11 h 68"/>
                <a:gd name="T82" fmla="*/ 77 w 157"/>
                <a:gd name="T83" fmla="*/ 13 h 68"/>
                <a:gd name="T84" fmla="*/ 71 w 157"/>
                <a:gd name="T85" fmla="*/ 12 h 68"/>
                <a:gd name="T86" fmla="*/ 68 w 157"/>
                <a:gd name="T87" fmla="*/ 8 h 68"/>
                <a:gd name="T88" fmla="*/ 64 w 157"/>
                <a:gd name="T89" fmla="*/ 5 h 68"/>
                <a:gd name="T90" fmla="*/ 58 w 157"/>
                <a:gd name="T91" fmla="*/ 3 h 68"/>
                <a:gd name="T92" fmla="*/ 52 w 157"/>
                <a:gd name="T93" fmla="*/ 1 h 68"/>
                <a:gd name="T94" fmla="*/ 45 w 157"/>
                <a:gd name="T95" fmla="*/ 7 h 68"/>
                <a:gd name="T96" fmla="*/ 47 w 157"/>
                <a:gd name="T97" fmla="*/ 13 h 68"/>
                <a:gd name="T98" fmla="*/ 41 w 157"/>
                <a:gd name="T99" fmla="*/ 15 h 68"/>
                <a:gd name="T100" fmla="*/ 37 w 157"/>
                <a:gd name="T101" fmla="*/ 14 h 68"/>
                <a:gd name="T102" fmla="*/ 34 w 157"/>
                <a:gd name="T103" fmla="*/ 14 h 68"/>
                <a:gd name="T104" fmla="*/ 28 w 157"/>
                <a:gd name="T105" fmla="*/ 10 h 68"/>
                <a:gd name="T106" fmla="*/ 21 w 157"/>
                <a:gd name="T107" fmla="*/ 9 h 68"/>
                <a:gd name="T108" fmla="*/ 13 w 157"/>
                <a:gd name="T109" fmla="*/ 13 h 68"/>
                <a:gd name="T110" fmla="*/ 7 w 157"/>
                <a:gd name="T111" fmla="*/ 17 h 68"/>
                <a:gd name="T112" fmla="*/ 0 w 157"/>
                <a:gd name="T113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68">
                  <a:moveTo>
                    <a:pt x="0" y="19"/>
                  </a:moveTo>
                  <a:cubicBezTo>
                    <a:pt x="1" y="23"/>
                    <a:pt x="3" y="25"/>
                    <a:pt x="7" y="26"/>
                  </a:cubicBezTo>
                  <a:cubicBezTo>
                    <a:pt x="9" y="27"/>
                    <a:pt x="10" y="28"/>
                    <a:pt x="12" y="29"/>
                  </a:cubicBezTo>
                  <a:cubicBezTo>
                    <a:pt x="13" y="31"/>
                    <a:pt x="14" y="34"/>
                    <a:pt x="15" y="36"/>
                  </a:cubicBezTo>
                  <a:cubicBezTo>
                    <a:pt x="16" y="37"/>
                    <a:pt x="15" y="37"/>
                    <a:pt x="15" y="38"/>
                  </a:cubicBezTo>
                  <a:cubicBezTo>
                    <a:pt x="14" y="38"/>
                    <a:pt x="15" y="39"/>
                    <a:pt x="15" y="40"/>
                  </a:cubicBezTo>
                  <a:cubicBezTo>
                    <a:pt x="14" y="43"/>
                    <a:pt x="13" y="43"/>
                    <a:pt x="16" y="45"/>
                  </a:cubicBezTo>
                  <a:cubicBezTo>
                    <a:pt x="20" y="46"/>
                    <a:pt x="24" y="45"/>
                    <a:pt x="28" y="47"/>
                  </a:cubicBezTo>
                  <a:cubicBezTo>
                    <a:pt x="30" y="49"/>
                    <a:pt x="34" y="52"/>
                    <a:pt x="36" y="54"/>
                  </a:cubicBezTo>
                  <a:cubicBezTo>
                    <a:pt x="37" y="55"/>
                    <a:pt x="38" y="57"/>
                    <a:pt x="39" y="59"/>
                  </a:cubicBezTo>
                  <a:cubicBezTo>
                    <a:pt x="40" y="61"/>
                    <a:pt x="43" y="60"/>
                    <a:pt x="44" y="60"/>
                  </a:cubicBezTo>
                  <a:cubicBezTo>
                    <a:pt x="48" y="60"/>
                    <a:pt x="52" y="60"/>
                    <a:pt x="56" y="60"/>
                  </a:cubicBezTo>
                  <a:cubicBezTo>
                    <a:pt x="58" y="60"/>
                    <a:pt x="62" y="60"/>
                    <a:pt x="64" y="61"/>
                  </a:cubicBezTo>
                  <a:cubicBezTo>
                    <a:pt x="66" y="62"/>
                    <a:pt x="67" y="64"/>
                    <a:pt x="69" y="64"/>
                  </a:cubicBezTo>
                  <a:cubicBezTo>
                    <a:pt x="71" y="65"/>
                    <a:pt x="74" y="66"/>
                    <a:pt x="76" y="66"/>
                  </a:cubicBezTo>
                  <a:cubicBezTo>
                    <a:pt x="78" y="65"/>
                    <a:pt x="80" y="68"/>
                    <a:pt x="81" y="67"/>
                  </a:cubicBezTo>
                  <a:cubicBezTo>
                    <a:pt x="85" y="65"/>
                    <a:pt x="88" y="63"/>
                    <a:pt x="93" y="62"/>
                  </a:cubicBezTo>
                  <a:cubicBezTo>
                    <a:pt x="97" y="62"/>
                    <a:pt x="103" y="63"/>
                    <a:pt x="106" y="61"/>
                  </a:cubicBezTo>
                  <a:cubicBezTo>
                    <a:pt x="109" y="59"/>
                    <a:pt x="110" y="56"/>
                    <a:pt x="113" y="55"/>
                  </a:cubicBezTo>
                  <a:cubicBezTo>
                    <a:pt x="116" y="54"/>
                    <a:pt x="116" y="53"/>
                    <a:pt x="114" y="51"/>
                  </a:cubicBezTo>
                  <a:cubicBezTo>
                    <a:pt x="113" y="50"/>
                    <a:pt x="113" y="48"/>
                    <a:pt x="115" y="47"/>
                  </a:cubicBezTo>
                  <a:cubicBezTo>
                    <a:pt x="118" y="44"/>
                    <a:pt x="122" y="50"/>
                    <a:pt x="126" y="46"/>
                  </a:cubicBezTo>
                  <a:cubicBezTo>
                    <a:pt x="127" y="45"/>
                    <a:pt x="128" y="44"/>
                    <a:pt x="130" y="44"/>
                  </a:cubicBezTo>
                  <a:cubicBezTo>
                    <a:pt x="133" y="43"/>
                    <a:pt x="134" y="44"/>
                    <a:pt x="137" y="42"/>
                  </a:cubicBezTo>
                  <a:cubicBezTo>
                    <a:pt x="138" y="41"/>
                    <a:pt x="138" y="38"/>
                    <a:pt x="139" y="38"/>
                  </a:cubicBezTo>
                  <a:cubicBezTo>
                    <a:pt x="141" y="37"/>
                    <a:pt x="142" y="37"/>
                    <a:pt x="143" y="37"/>
                  </a:cubicBezTo>
                  <a:cubicBezTo>
                    <a:pt x="147" y="36"/>
                    <a:pt x="150" y="35"/>
                    <a:pt x="154" y="36"/>
                  </a:cubicBezTo>
                  <a:cubicBezTo>
                    <a:pt x="157" y="36"/>
                    <a:pt x="151" y="29"/>
                    <a:pt x="150" y="29"/>
                  </a:cubicBezTo>
                  <a:cubicBezTo>
                    <a:pt x="149" y="28"/>
                    <a:pt x="147" y="27"/>
                    <a:pt x="145" y="28"/>
                  </a:cubicBezTo>
                  <a:cubicBezTo>
                    <a:pt x="143" y="28"/>
                    <a:pt x="143" y="30"/>
                    <a:pt x="141" y="29"/>
                  </a:cubicBezTo>
                  <a:cubicBezTo>
                    <a:pt x="140" y="28"/>
                    <a:pt x="137" y="27"/>
                    <a:pt x="136" y="28"/>
                  </a:cubicBezTo>
                  <a:cubicBezTo>
                    <a:pt x="135" y="30"/>
                    <a:pt x="134" y="29"/>
                    <a:pt x="134" y="27"/>
                  </a:cubicBezTo>
                  <a:cubicBezTo>
                    <a:pt x="134" y="25"/>
                    <a:pt x="137" y="21"/>
                    <a:pt x="137" y="19"/>
                  </a:cubicBezTo>
                  <a:cubicBezTo>
                    <a:pt x="138" y="17"/>
                    <a:pt x="141" y="14"/>
                    <a:pt x="137" y="14"/>
                  </a:cubicBezTo>
                  <a:cubicBezTo>
                    <a:pt x="134" y="14"/>
                    <a:pt x="134" y="15"/>
                    <a:pt x="131" y="14"/>
                  </a:cubicBezTo>
                  <a:cubicBezTo>
                    <a:pt x="128" y="13"/>
                    <a:pt x="127" y="13"/>
                    <a:pt x="124" y="15"/>
                  </a:cubicBezTo>
                  <a:cubicBezTo>
                    <a:pt x="121" y="17"/>
                    <a:pt x="117" y="18"/>
                    <a:pt x="114" y="19"/>
                  </a:cubicBezTo>
                  <a:cubicBezTo>
                    <a:pt x="109" y="20"/>
                    <a:pt x="107" y="19"/>
                    <a:pt x="103" y="19"/>
                  </a:cubicBezTo>
                  <a:cubicBezTo>
                    <a:pt x="101" y="18"/>
                    <a:pt x="100" y="18"/>
                    <a:pt x="98" y="17"/>
                  </a:cubicBezTo>
                  <a:cubicBezTo>
                    <a:pt x="97" y="17"/>
                    <a:pt x="96" y="15"/>
                    <a:pt x="94" y="15"/>
                  </a:cubicBezTo>
                  <a:cubicBezTo>
                    <a:pt x="90" y="14"/>
                    <a:pt x="88" y="12"/>
                    <a:pt x="83" y="11"/>
                  </a:cubicBezTo>
                  <a:cubicBezTo>
                    <a:pt x="81" y="11"/>
                    <a:pt x="79" y="12"/>
                    <a:pt x="77" y="13"/>
                  </a:cubicBezTo>
                  <a:cubicBezTo>
                    <a:pt x="75" y="14"/>
                    <a:pt x="73" y="13"/>
                    <a:pt x="71" y="12"/>
                  </a:cubicBezTo>
                  <a:cubicBezTo>
                    <a:pt x="69" y="11"/>
                    <a:pt x="68" y="11"/>
                    <a:pt x="68" y="8"/>
                  </a:cubicBezTo>
                  <a:cubicBezTo>
                    <a:pt x="67" y="6"/>
                    <a:pt x="67" y="6"/>
                    <a:pt x="64" y="5"/>
                  </a:cubicBezTo>
                  <a:cubicBezTo>
                    <a:pt x="62" y="4"/>
                    <a:pt x="60" y="3"/>
                    <a:pt x="58" y="3"/>
                  </a:cubicBezTo>
                  <a:cubicBezTo>
                    <a:pt x="56" y="3"/>
                    <a:pt x="53" y="0"/>
                    <a:pt x="52" y="1"/>
                  </a:cubicBezTo>
                  <a:cubicBezTo>
                    <a:pt x="50" y="1"/>
                    <a:pt x="46" y="5"/>
                    <a:pt x="45" y="7"/>
                  </a:cubicBezTo>
                  <a:cubicBezTo>
                    <a:pt x="45" y="9"/>
                    <a:pt x="48" y="11"/>
                    <a:pt x="47" y="13"/>
                  </a:cubicBezTo>
                  <a:cubicBezTo>
                    <a:pt x="46" y="15"/>
                    <a:pt x="43" y="17"/>
                    <a:pt x="41" y="15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6" y="14"/>
                    <a:pt x="35" y="14"/>
                    <a:pt x="34" y="14"/>
                  </a:cubicBezTo>
                  <a:cubicBezTo>
                    <a:pt x="31" y="13"/>
                    <a:pt x="31" y="11"/>
                    <a:pt x="28" y="10"/>
                  </a:cubicBezTo>
                  <a:cubicBezTo>
                    <a:pt x="26" y="9"/>
                    <a:pt x="23" y="8"/>
                    <a:pt x="21" y="9"/>
                  </a:cubicBezTo>
                  <a:cubicBezTo>
                    <a:pt x="18" y="10"/>
                    <a:pt x="16" y="12"/>
                    <a:pt x="13" y="13"/>
                  </a:cubicBezTo>
                  <a:cubicBezTo>
                    <a:pt x="11" y="14"/>
                    <a:pt x="9" y="16"/>
                    <a:pt x="7" y="17"/>
                  </a:cubicBezTo>
                  <a:cubicBezTo>
                    <a:pt x="4" y="17"/>
                    <a:pt x="2" y="19"/>
                    <a:pt x="0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8" name="Freeform 717">
              <a:extLst>
                <a:ext uri="{FF2B5EF4-FFF2-40B4-BE49-F238E27FC236}">
                  <a16:creationId xmlns:a16="http://schemas.microsoft.com/office/drawing/2014/main" id="{D7F9545A-413D-7E40-A728-2BEC40E0C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5133964"/>
              <a:ext cx="585987" cy="1009821"/>
            </a:xfrm>
            <a:custGeom>
              <a:avLst/>
              <a:gdLst>
                <a:gd name="T0" fmla="*/ 61 w 63"/>
                <a:gd name="T1" fmla="*/ 25 h 108"/>
                <a:gd name="T2" fmla="*/ 61 w 63"/>
                <a:gd name="T3" fmla="*/ 20 h 108"/>
                <a:gd name="T4" fmla="*/ 61 w 63"/>
                <a:gd name="T5" fmla="*/ 16 h 108"/>
                <a:gd name="T6" fmla="*/ 60 w 63"/>
                <a:gd name="T7" fmla="*/ 13 h 108"/>
                <a:gd name="T8" fmla="*/ 60 w 63"/>
                <a:gd name="T9" fmla="*/ 11 h 108"/>
                <a:gd name="T10" fmla="*/ 57 w 63"/>
                <a:gd name="T11" fmla="*/ 7 h 108"/>
                <a:gd name="T12" fmla="*/ 51 w 63"/>
                <a:gd name="T13" fmla="*/ 5 h 108"/>
                <a:gd name="T14" fmla="*/ 44 w 63"/>
                <a:gd name="T15" fmla="*/ 1 h 108"/>
                <a:gd name="T16" fmla="*/ 44 w 63"/>
                <a:gd name="T17" fmla="*/ 5 h 108"/>
                <a:gd name="T18" fmla="*/ 34 w 63"/>
                <a:gd name="T19" fmla="*/ 5 h 108"/>
                <a:gd name="T20" fmla="*/ 34 w 63"/>
                <a:gd name="T21" fmla="*/ 10 h 108"/>
                <a:gd name="T22" fmla="*/ 29 w 63"/>
                <a:gd name="T23" fmla="*/ 10 h 108"/>
                <a:gd name="T24" fmla="*/ 27 w 63"/>
                <a:gd name="T25" fmla="*/ 12 h 108"/>
                <a:gd name="T26" fmla="*/ 25 w 63"/>
                <a:gd name="T27" fmla="*/ 15 h 108"/>
                <a:gd name="T28" fmla="*/ 25 w 63"/>
                <a:gd name="T29" fmla="*/ 18 h 108"/>
                <a:gd name="T30" fmla="*/ 24 w 63"/>
                <a:gd name="T31" fmla="*/ 20 h 108"/>
                <a:gd name="T32" fmla="*/ 20 w 63"/>
                <a:gd name="T33" fmla="*/ 25 h 108"/>
                <a:gd name="T34" fmla="*/ 17 w 63"/>
                <a:gd name="T35" fmla="*/ 27 h 108"/>
                <a:gd name="T36" fmla="*/ 16 w 63"/>
                <a:gd name="T37" fmla="*/ 33 h 108"/>
                <a:gd name="T38" fmla="*/ 13 w 63"/>
                <a:gd name="T39" fmla="*/ 38 h 108"/>
                <a:gd name="T40" fmla="*/ 15 w 63"/>
                <a:gd name="T41" fmla="*/ 42 h 108"/>
                <a:gd name="T42" fmla="*/ 9 w 63"/>
                <a:gd name="T43" fmla="*/ 44 h 108"/>
                <a:gd name="T44" fmla="*/ 5 w 63"/>
                <a:gd name="T45" fmla="*/ 51 h 108"/>
                <a:gd name="T46" fmla="*/ 6 w 63"/>
                <a:gd name="T47" fmla="*/ 57 h 108"/>
                <a:gd name="T48" fmla="*/ 8 w 63"/>
                <a:gd name="T49" fmla="*/ 63 h 108"/>
                <a:gd name="T50" fmla="*/ 7 w 63"/>
                <a:gd name="T51" fmla="*/ 67 h 108"/>
                <a:gd name="T52" fmla="*/ 7 w 63"/>
                <a:gd name="T53" fmla="*/ 74 h 108"/>
                <a:gd name="T54" fmla="*/ 4 w 63"/>
                <a:gd name="T55" fmla="*/ 78 h 108"/>
                <a:gd name="T56" fmla="*/ 3 w 63"/>
                <a:gd name="T57" fmla="*/ 83 h 108"/>
                <a:gd name="T58" fmla="*/ 0 w 63"/>
                <a:gd name="T59" fmla="*/ 82 h 108"/>
                <a:gd name="T60" fmla="*/ 4 w 63"/>
                <a:gd name="T61" fmla="*/ 90 h 108"/>
                <a:gd name="T62" fmla="*/ 7 w 63"/>
                <a:gd name="T63" fmla="*/ 97 h 108"/>
                <a:gd name="T64" fmla="*/ 8 w 63"/>
                <a:gd name="T65" fmla="*/ 102 h 108"/>
                <a:gd name="T66" fmla="*/ 10 w 63"/>
                <a:gd name="T67" fmla="*/ 107 h 108"/>
                <a:gd name="T68" fmla="*/ 14 w 63"/>
                <a:gd name="T69" fmla="*/ 108 h 108"/>
                <a:gd name="T70" fmla="*/ 15 w 63"/>
                <a:gd name="T71" fmla="*/ 105 h 108"/>
                <a:gd name="T72" fmla="*/ 24 w 63"/>
                <a:gd name="T73" fmla="*/ 101 h 108"/>
                <a:gd name="T74" fmla="*/ 27 w 63"/>
                <a:gd name="T75" fmla="*/ 92 h 108"/>
                <a:gd name="T76" fmla="*/ 26 w 63"/>
                <a:gd name="T77" fmla="*/ 87 h 108"/>
                <a:gd name="T78" fmla="*/ 28 w 63"/>
                <a:gd name="T79" fmla="*/ 84 h 108"/>
                <a:gd name="T80" fmla="*/ 32 w 63"/>
                <a:gd name="T81" fmla="*/ 82 h 108"/>
                <a:gd name="T82" fmla="*/ 32 w 63"/>
                <a:gd name="T83" fmla="*/ 81 h 108"/>
                <a:gd name="T84" fmla="*/ 35 w 63"/>
                <a:gd name="T85" fmla="*/ 80 h 108"/>
                <a:gd name="T86" fmla="*/ 34 w 63"/>
                <a:gd name="T87" fmla="*/ 78 h 108"/>
                <a:gd name="T88" fmla="*/ 36 w 63"/>
                <a:gd name="T89" fmla="*/ 77 h 108"/>
                <a:gd name="T90" fmla="*/ 35 w 63"/>
                <a:gd name="T91" fmla="*/ 73 h 108"/>
                <a:gd name="T92" fmla="*/ 29 w 63"/>
                <a:gd name="T93" fmla="*/ 66 h 108"/>
                <a:gd name="T94" fmla="*/ 30 w 63"/>
                <a:gd name="T95" fmla="*/ 60 h 108"/>
                <a:gd name="T96" fmla="*/ 30 w 63"/>
                <a:gd name="T97" fmla="*/ 56 h 108"/>
                <a:gd name="T98" fmla="*/ 33 w 63"/>
                <a:gd name="T99" fmla="*/ 53 h 108"/>
                <a:gd name="T100" fmla="*/ 39 w 63"/>
                <a:gd name="T101" fmla="*/ 48 h 108"/>
                <a:gd name="T102" fmla="*/ 49 w 63"/>
                <a:gd name="T103" fmla="*/ 41 h 108"/>
                <a:gd name="T104" fmla="*/ 50 w 63"/>
                <a:gd name="T105" fmla="*/ 35 h 108"/>
                <a:gd name="T106" fmla="*/ 50 w 63"/>
                <a:gd name="T107" fmla="*/ 32 h 108"/>
                <a:gd name="T108" fmla="*/ 54 w 63"/>
                <a:gd name="T109" fmla="*/ 30 h 108"/>
                <a:gd name="T110" fmla="*/ 58 w 63"/>
                <a:gd name="T111" fmla="*/ 29 h 108"/>
                <a:gd name="T112" fmla="*/ 60 w 63"/>
                <a:gd name="T113" fmla="*/ 28 h 108"/>
                <a:gd name="T114" fmla="*/ 63 w 63"/>
                <a:gd name="T115" fmla="*/ 28 h 108"/>
                <a:gd name="T116" fmla="*/ 61 w 63"/>
                <a:gd name="T117" fmla="*/ 25 h 108"/>
                <a:gd name="T118" fmla="*/ 61 w 63"/>
                <a:gd name="T119" fmla="*/ 2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" h="108">
                  <a:moveTo>
                    <a:pt x="61" y="25"/>
                  </a:moveTo>
                  <a:cubicBezTo>
                    <a:pt x="60" y="24"/>
                    <a:pt x="62" y="22"/>
                    <a:pt x="61" y="20"/>
                  </a:cubicBezTo>
                  <a:cubicBezTo>
                    <a:pt x="60" y="18"/>
                    <a:pt x="61" y="18"/>
                    <a:pt x="61" y="16"/>
                  </a:cubicBezTo>
                  <a:cubicBezTo>
                    <a:pt x="61" y="15"/>
                    <a:pt x="60" y="14"/>
                    <a:pt x="60" y="13"/>
                  </a:cubicBezTo>
                  <a:cubicBezTo>
                    <a:pt x="59" y="12"/>
                    <a:pt x="60" y="12"/>
                    <a:pt x="60" y="11"/>
                  </a:cubicBezTo>
                  <a:cubicBezTo>
                    <a:pt x="59" y="9"/>
                    <a:pt x="59" y="8"/>
                    <a:pt x="57" y="7"/>
                  </a:cubicBezTo>
                  <a:cubicBezTo>
                    <a:pt x="55" y="6"/>
                    <a:pt x="53" y="6"/>
                    <a:pt x="51" y="5"/>
                  </a:cubicBezTo>
                  <a:cubicBezTo>
                    <a:pt x="49" y="3"/>
                    <a:pt x="47" y="0"/>
                    <a:pt x="44" y="1"/>
                  </a:cubicBezTo>
                  <a:cubicBezTo>
                    <a:pt x="43" y="1"/>
                    <a:pt x="44" y="4"/>
                    <a:pt x="44" y="5"/>
                  </a:cubicBezTo>
                  <a:cubicBezTo>
                    <a:pt x="43" y="8"/>
                    <a:pt x="37" y="6"/>
                    <a:pt x="34" y="5"/>
                  </a:cubicBezTo>
                  <a:cubicBezTo>
                    <a:pt x="34" y="7"/>
                    <a:pt x="34" y="8"/>
                    <a:pt x="34" y="10"/>
                  </a:cubicBezTo>
                  <a:cubicBezTo>
                    <a:pt x="33" y="10"/>
                    <a:pt x="31" y="9"/>
                    <a:pt x="29" y="10"/>
                  </a:cubicBezTo>
                  <a:cubicBezTo>
                    <a:pt x="28" y="10"/>
                    <a:pt x="28" y="11"/>
                    <a:pt x="27" y="12"/>
                  </a:cubicBezTo>
                  <a:cubicBezTo>
                    <a:pt x="27" y="13"/>
                    <a:pt x="25" y="14"/>
                    <a:pt x="25" y="15"/>
                  </a:cubicBezTo>
                  <a:cubicBezTo>
                    <a:pt x="24" y="16"/>
                    <a:pt x="26" y="18"/>
                    <a:pt x="25" y="18"/>
                  </a:cubicBezTo>
                  <a:cubicBezTo>
                    <a:pt x="25" y="19"/>
                    <a:pt x="24" y="19"/>
                    <a:pt x="24" y="20"/>
                  </a:cubicBezTo>
                  <a:cubicBezTo>
                    <a:pt x="22" y="21"/>
                    <a:pt x="20" y="23"/>
                    <a:pt x="20" y="25"/>
                  </a:cubicBezTo>
                  <a:cubicBezTo>
                    <a:pt x="20" y="27"/>
                    <a:pt x="18" y="25"/>
                    <a:pt x="17" y="27"/>
                  </a:cubicBezTo>
                  <a:cubicBezTo>
                    <a:pt x="17" y="29"/>
                    <a:pt x="17" y="31"/>
                    <a:pt x="16" y="33"/>
                  </a:cubicBezTo>
                  <a:cubicBezTo>
                    <a:pt x="16" y="35"/>
                    <a:pt x="13" y="36"/>
                    <a:pt x="13" y="38"/>
                  </a:cubicBezTo>
                  <a:cubicBezTo>
                    <a:pt x="13" y="39"/>
                    <a:pt x="16" y="41"/>
                    <a:pt x="15" y="42"/>
                  </a:cubicBezTo>
                  <a:cubicBezTo>
                    <a:pt x="13" y="44"/>
                    <a:pt x="11" y="43"/>
                    <a:pt x="9" y="44"/>
                  </a:cubicBezTo>
                  <a:cubicBezTo>
                    <a:pt x="6" y="45"/>
                    <a:pt x="5" y="48"/>
                    <a:pt x="5" y="51"/>
                  </a:cubicBezTo>
                  <a:cubicBezTo>
                    <a:pt x="6" y="53"/>
                    <a:pt x="6" y="55"/>
                    <a:pt x="6" y="57"/>
                  </a:cubicBezTo>
                  <a:cubicBezTo>
                    <a:pt x="6" y="60"/>
                    <a:pt x="4" y="61"/>
                    <a:pt x="8" y="63"/>
                  </a:cubicBezTo>
                  <a:cubicBezTo>
                    <a:pt x="10" y="65"/>
                    <a:pt x="9" y="66"/>
                    <a:pt x="7" y="67"/>
                  </a:cubicBezTo>
                  <a:cubicBezTo>
                    <a:pt x="6" y="68"/>
                    <a:pt x="8" y="72"/>
                    <a:pt x="7" y="74"/>
                  </a:cubicBezTo>
                  <a:cubicBezTo>
                    <a:pt x="7" y="76"/>
                    <a:pt x="4" y="76"/>
                    <a:pt x="4" y="78"/>
                  </a:cubicBezTo>
                  <a:cubicBezTo>
                    <a:pt x="4" y="79"/>
                    <a:pt x="4" y="83"/>
                    <a:pt x="3" y="83"/>
                  </a:cubicBezTo>
                  <a:cubicBezTo>
                    <a:pt x="3" y="83"/>
                    <a:pt x="1" y="82"/>
                    <a:pt x="0" y="82"/>
                  </a:cubicBezTo>
                  <a:cubicBezTo>
                    <a:pt x="0" y="86"/>
                    <a:pt x="4" y="87"/>
                    <a:pt x="4" y="90"/>
                  </a:cubicBezTo>
                  <a:cubicBezTo>
                    <a:pt x="3" y="91"/>
                    <a:pt x="6" y="96"/>
                    <a:pt x="7" y="97"/>
                  </a:cubicBezTo>
                  <a:cubicBezTo>
                    <a:pt x="9" y="99"/>
                    <a:pt x="8" y="100"/>
                    <a:pt x="8" y="102"/>
                  </a:cubicBezTo>
                  <a:cubicBezTo>
                    <a:pt x="8" y="103"/>
                    <a:pt x="10" y="105"/>
                    <a:pt x="10" y="107"/>
                  </a:cubicBezTo>
                  <a:cubicBezTo>
                    <a:pt x="9" y="108"/>
                    <a:pt x="13" y="107"/>
                    <a:pt x="14" y="108"/>
                  </a:cubicBezTo>
                  <a:cubicBezTo>
                    <a:pt x="16" y="108"/>
                    <a:pt x="15" y="107"/>
                    <a:pt x="15" y="105"/>
                  </a:cubicBezTo>
                  <a:cubicBezTo>
                    <a:pt x="15" y="100"/>
                    <a:pt x="23" y="104"/>
                    <a:pt x="24" y="101"/>
                  </a:cubicBezTo>
                  <a:cubicBezTo>
                    <a:pt x="25" y="98"/>
                    <a:pt x="26" y="95"/>
                    <a:pt x="27" y="92"/>
                  </a:cubicBezTo>
                  <a:cubicBezTo>
                    <a:pt x="27" y="90"/>
                    <a:pt x="27" y="88"/>
                    <a:pt x="26" y="87"/>
                  </a:cubicBezTo>
                  <a:cubicBezTo>
                    <a:pt x="25" y="85"/>
                    <a:pt x="26" y="85"/>
                    <a:pt x="28" y="84"/>
                  </a:cubicBezTo>
                  <a:cubicBezTo>
                    <a:pt x="29" y="84"/>
                    <a:pt x="32" y="83"/>
                    <a:pt x="32" y="82"/>
                  </a:cubicBezTo>
                  <a:cubicBezTo>
                    <a:pt x="32" y="82"/>
                    <a:pt x="32" y="81"/>
                    <a:pt x="32" y="81"/>
                  </a:cubicBezTo>
                  <a:cubicBezTo>
                    <a:pt x="33" y="81"/>
                    <a:pt x="35" y="81"/>
                    <a:pt x="35" y="80"/>
                  </a:cubicBezTo>
                  <a:cubicBezTo>
                    <a:pt x="35" y="79"/>
                    <a:pt x="34" y="79"/>
                    <a:pt x="34" y="78"/>
                  </a:cubicBezTo>
                  <a:cubicBezTo>
                    <a:pt x="35" y="78"/>
                    <a:pt x="36" y="77"/>
                    <a:pt x="36" y="77"/>
                  </a:cubicBezTo>
                  <a:cubicBezTo>
                    <a:pt x="38" y="75"/>
                    <a:pt x="37" y="74"/>
                    <a:pt x="35" y="73"/>
                  </a:cubicBezTo>
                  <a:cubicBezTo>
                    <a:pt x="33" y="71"/>
                    <a:pt x="29" y="70"/>
                    <a:pt x="29" y="66"/>
                  </a:cubicBezTo>
                  <a:cubicBezTo>
                    <a:pt x="29" y="64"/>
                    <a:pt x="29" y="62"/>
                    <a:pt x="30" y="60"/>
                  </a:cubicBezTo>
                  <a:cubicBezTo>
                    <a:pt x="31" y="58"/>
                    <a:pt x="31" y="58"/>
                    <a:pt x="30" y="56"/>
                  </a:cubicBezTo>
                  <a:cubicBezTo>
                    <a:pt x="29" y="56"/>
                    <a:pt x="33" y="53"/>
                    <a:pt x="33" y="53"/>
                  </a:cubicBezTo>
                  <a:cubicBezTo>
                    <a:pt x="35" y="51"/>
                    <a:pt x="36" y="49"/>
                    <a:pt x="39" y="48"/>
                  </a:cubicBezTo>
                  <a:cubicBezTo>
                    <a:pt x="42" y="47"/>
                    <a:pt x="47" y="44"/>
                    <a:pt x="49" y="41"/>
                  </a:cubicBezTo>
                  <a:cubicBezTo>
                    <a:pt x="51" y="38"/>
                    <a:pt x="46" y="36"/>
                    <a:pt x="50" y="35"/>
                  </a:cubicBezTo>
                  <a:cubicBezTo>
                    <a:pt x="52" y="34"/>
                    <a:pt x="51" y="34"/>
                    <a:pt x="50" y="32"/>
                  </a:cubicBezTo>
                  <a:cubicBezTo>
                    <a:pt x="50" y="31"/>
                    <a:pt x="53" y="30"/>
                    <a:pt x="54" y="30"/>
                  </a:cubicBezTo>
                  <a:cubicBezTo>
                    <a:pt x="56" y="28"/>
                    <a:pt x="57" y="27"/>
                    <a:pt x="58" y="29"/>
                  </a:cubicBezTo>
                  <a:cubicBezTo>
                    <a:pt x="59" y="29"/>
                    <a:pt x="60" y="28"/>
                    <a:pt x="60" y="28"/>
                  </a:cubicBezTo>
                  <a:cubicBezTo>
                    <a:pt x="61" y="28"/>
                    <a:pt x="62" y="28"/>
                    <a:pt x="63" y="28"/>
                  </a:cubicBezTo>
                  <a:cubicBezTo>
                    <a:pt x="63" y="27"/>
                    <a:pt x="62" y="27"/>
                    <a:pt x="61" y="25"/>
                  </a:cubicBezTo>
                  <a:cubicBezTo>
                    <a:pt x="60" y="24"/>
                    <a:pt x="61" y="26"/>
                    <a:pt x="6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9" name="Freeform 718">
              <a:extLst>
                <a:ext uri="{FF2B5EF4-FFF2-40B4-BE49-F238E27FC236}">
                  <a16:creationId xmlns:a16="http://schemas.microsoft.com/office/drawing/2014/main" id="{9435C62B-630E-7248-85E9-8D0E0632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9240" y="5057512"/>
              <a:ext cx="503186" cy="786831"/>
            </a:xfrm>
            <a:custGeom>
              <a:avLst/>
              <a:gdLst>
                <a:gd name="T0" fmla="*/ 53 w 54"/>
                <a:gd name="T1" fmla="*/ 59 h 84"/>
                <a:gd name="T2" fmla="*/ 47 w 54"/>
                <a:gd name="T3" fmla="*/ 55 h 84"/>
                <a:gd name="T4" fmla="*/ 49 w 54"/>
                <a:gd name="T5" fmla="*/ 51 h 84"/>
                <a:gd name="T6" fmla="*/ 44 w 54"/>
                <a:gd name="T7" fmla="*/ 44 h 84"/>
                <a:gd name="T8" fmla="*/ 46 w 54"/>
                <a:gd name="T9" fmla="*/ 43 h 84"/>
                <a:gd name="T10" fmla="*/ 44 w 54"/>
                <a:gd name="T11" fmla="*/ 38 h 84"/>
                <a:gd name="T12" fmla="*/ 45 w 54"/>
                <a:gd name="T13" fmla="*/ 36 h 84"/>
                <a:gd name="T14" fmla="*/ 44 w 54"/>
                <a:gd name="T15" fmla="*/ 32 h 84"/>
                <a:gd name="T16" fmla="*/ 42 w 54"/>
                <a:gd name="T17" fmla="*/ 26 h 84"/>
                <a:gd name="T18" fmla="*/ 45 w 54"/>
                <a:gd name="T19" fmla="*/ 23 h 84"/>
                <a:gd name="T20" fmla="*/ 44 w 54"/>
                <a:gd name="T21" fmla="*/ 19 h 84"/>
                <a:gd name="T22" fmla="*/ 38 w 54"/>
                <a:gd name="T23" fmla="*/ 13 h 84"/>
                <a:gd name="T24" fmla="*/ 40 w 54"/>
                <a:gd name="T25" fmla="*/ 12 h 84"/>
                <a:gd name="T26" fmla="*/ 39 w 54"/>
                <a:gd name="T27" fmla="*/ 10 h 84"/>
                <a:gd name="T28" fmla="*/ 41 w 54"/>
                <a:gd name="T29" fmla="*/ 3 h 84"/>
                <a:gd name="T30" fmla="*/ 37 w 54"/>
                <a:gd name="T31" fmla="*/ 1 h 84"/>
                <a:gd name="T32" fmla="*/ 34 w 54"/>
                <a:gd name="T33" fmla="*/ 0 h 84"/>
                <a:gd name="T34" fmla="*/ 29 w 54"/>
                <a:gd name="T35" fmla="*/ 1 h 84"/>
                <a:gd name="T36" fmla="*/ 25 w 54"/>
                <a:gd name="T37" fmla="*/ 5 h 84"/>
                <a:gd name="T38" fmla="*/ 24 w 54"/>
                <a:gd name="T39" fmla="*/ 10 h 84"/>
                <a:gd name="T40" fmla="*/ 21 w 54"/>
                <a:gd name="T41" fmla="*/ 13 h 84"/>
                <a:gd name="T42" fmla="*/ 17 w 54"/>
                <a:gd name="T43" fmla="*/ 11 h 84"/>
                <a:gd name="T44" fmla="*/ 14 w 54"/>
                <a:gd name="T45" fmla="*/ 12 h 84"/>
                <a:gd name="T46" fmla="*/ 7 w 54"/>
                <a:gd name="T47" fmla="*/ 10 h 84"/>
                <a:gd name="T48" fmla="*/ 4 w 54"/>
                <a:gd name="T49" fmla="*/ 7 h 84"/>
                <a:gd name="T50" fmla="*/ 0 w 54"/>
                <a:gd name="T51" fmla="*/ 9 h 84"/>
                <a:gd name="T52" fmla="*/ 8 w 54"/>
                <a:gd name="T53" fmla="*/ 14 h 84"/>
                <a:gd name="T54" fmla="*/ 12 w 54"/>
                <a:gd name="T55" fmla="*/ 16 h 84"/>
                <a:gd name="T56" fmla="*/ 14 w 54"/>
                <a:gd name="T57" fmla="*/ 19 h 84"/>
                <a:gd name="T58" fmla="*/ 14 w 54"/>
                <a:gd name="T59" fmla="*/ 21 h 84"/>
                <a:gd name="T60" fmla="*/ 15 w 54"/>
                <a:gd name="T61" fmla="*/ 24 h 84"/>
                <a:gd name="T62" fmla="*/ 15 w 54"/>
                <a:gd name="T63" fmla="*/ 27 h 84"/>
                <a:gd name="T64" fmla="*/ 16 w 54"/>
                <a:gd name="T65" fmla="*/ 29 h 84"/>
                <a:gd name="T66" fmla="*/ 15 w 54"/>
                <a:gd name="T67" fmla="*/ 33 h 84"/>
                <a:gd name="T68" fmla="*/ 17 w 54"/>
                <a:gd name="T69" fmla="*/ 36 h 84"/>
                <a:gd name="T70" fmla="*/ 21 w 54"/>
                <a:gd name="T71" fmla="*/ 38 h 84"/>
                <a:gd name="T72" fmla="*/ 22 w 54"/>
                <a:gd name="T73" fmla="*/ 41 h 84"/>
                <a:gd name="T74" fmla="*/ 23 w 54"/>
                <a:gd name="T75" fmla="*/ 44 h 84"/>
                <a:gd name="T76" fmla="*/ 20 w 54"/>
                <a:gd name="T77" fmla="*/ 44 h 84"/>
                <a:gd name="T78" fmla="*/ 16 w 54"/>
                <a:gd name="T79" fmla="*/ 49 h 84"/>
                <a:gd name="T80" fmla="*/ 13 w 54"/>
                <a:gd name="T81" fmla="*/ 51 h 84"/>
                <a:gd name="T82" fmla="*/ 10 w 54"/>
                <a:gd name="T83" fmla="*/ 54 h 84"/>
                <a:gd name="T84" fmla="*/ 4 w 54"/>
                <a:gd name="T85" fmla="*/ 57 h 84"/>
                <a:gd name="T86" fmla="*/ 2 w 54"/>
                <a:gd name="T87" fmla="*/ 62 h 84"/>
                <a:gd name="T88" fmla="*/ 4 w 54"/>
                <a:gd name="T89" fmla="*/ 67 h 84"/>
                <a:gd name="T90" fmla="*/ 4 w 54"/>
                <a:gd name="T91" fmla="*/ 73 h 84"/>
                <a:gd name="T92" fmla="*/ 4 w 54"/>
                <a:gd name="T93" fmla="*/ 78 h 84"/>
                <a:gd name="T94" fmla="*/ 7 w 54"/>
                <a:gd name="T95" fmla="*/ 80 h 84"/>
                <a:gd name="T96" fmla="*/ 5 w 54"/>
                <a:gd name="T97" fmla="*/ 81 h 84"/>
                <a:gd name="T98" fmla="*/ 8 w 54"/>
                <a:gd name="T99" fmla="*/ 79 h 84"/>
                <a:gd name="T100" fmla="*/ 8 w 54"/>
                <a:gd name="T101" fmla="*/ 83 h 84"/>
                <a:gd name="T102" fmla="*/ 11 w 54"/>
                <a:gd name="T103" fmla="*/ 80 h 84"/>
                <a:gd name="T104" fmla="*/ 11 w 54"/>
                <a:gd name="T105" fmla="*/ 83 h 84"/>
                <a:gd name="T106" fmla="*/ 23 w 54"/>
                <a:gd name="T107" fmla="*/ 80 h 84"/>
                <a:gd name="T108" fmla="*/ 36 w 54"/>
                <a:gd name="T109" fmla="*/ 78 h 84"/>
                <a:gd name="T110" fmla="*/ 46 w 54"/>
                <a:gd name="T111" fmla="*/ 68 h 84"/>
                <a:gd name="T112" fmla="*/ 53 w 54"/>
                <a:gd name="T113" fmla="*/ 59 h 84"/>
                <a:gd name="T114" fmla="*/ 53 w 54"/>
                <a:gd name="T115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84">
                  <a:moveTo>
                    <a:pt x="53" y="59"/>
                  </a:moveTo>
                  <a:cubicBezTo>
                    <a:pt x="52" y="57"/>
                    <a:pt x="49" y="56"/>
                    <a:pt x="47" y="55"/>
                  </a:cubicBezTo>
                  <a:cubicBezTo>
                    <a:pt x="44" y="53"/>
                    <a:pt x="48" y="53"/>
                    <a:pt x="49" y="51"/>
                  </a:cubicBezTo>
                  <a:cubicBezTo>
                    <a:pt x="49" y="51"/>
                    <a:pt x="45" y="45"/>
                    <a:pt x="44" y="44"/>
                  </a:cubicBezTo>
                  <a:cubicBezTo>
                    <a:pt x="44" y="44"/>
                    <a:pt x="46" y="43"/>
                    <a:pt x="46" y="43"/>
                  </a:cubicBezTo>
                  <a:cubicBezTo>
                    <a:pt x="46" y="42"/>
                    <a:pt x="44" y="39"/>
                    <a:pt x="44" y="38"/>
                  </a:cubicBezTo>
                  <a:cubicBezTo>
                    <a:pt x="44" y="37"/>
                    <a:pt x="45" y="37"/>
                    <a:pt x="45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2" y="30"/>
                    <a:pt x="40" y="28"/>
                    <a:pt x="42" y="26"/>
                  </a:cubicBezTo>
                  <a:cubicBezTo>
                    <a:pt x="43" y="25"/>
                    <a:pt x="45" y="24"/>
                    <a:pt x="45" y="23"/>
                  </a:cubicBezTo>
                  <a:cubicBezTo>
                    <a:pt x="46" y="21"/>
                    <a:pt x="44" y="20"/>
                    <a:pt x="44" y="19"/>
                  </a:cubicBezTo>
                  <a:cubicBezTo>
                    <a:pt x="43" y="18"/>
                    <a:pt x="36" y="15"/>
                    <a:pt x="38" y="13"/>
                  </a:cubicBezTo>
                  <a:cubicBezTo>
                    <a:pt x="38" y="13"/>
                    <a:pt x="40" y="12"/>
                    <a:pt x="40" y="12"/>
                  </a:cubicBezTo>
                  <a:cubicBezTo>
                    <a:pt x="40" y="12"/>
                    <a:pt x="37" y="10"/>
                    <a:pt x="39" y="10"/>
                  </a:cubicBezTo>
                  <a:cubicBezTo>
                    <a:pt x="42" y="10"/>
                    <a:pt x="44" y="5"/>
                    <a:pt x="41" y="3"/>
                  </a:cubicBezTo>
                  <a:cubicBezTo>
                    <a:pt x="40" y="2"/>
                    <a:pt x="38" y="2"/>
                    <a:pt x="37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32" y="1"/>
                    <a:pt x="31" y="0"/>
                    <a:pt x="29" y="1"/>
                  </a:cubicBezTo>
                  <a:cubicBezTo>
                    <a:pt x="28" y="2"/>
                    <a:pt x="26" y="4"/>
                    <a:pt x="25" y="5"/>
                  </a:cubicBezTo>
                  <a:cubicBezTo>
                    <a:pt x="25" y="6"/>
                    <a:pt x="25" y="10"/>
                    <a:pt x="24" y="10"/>
                  </a:cubicBezTo>
                  <a:cubicBezTo>
                    <a:pt x="23" y="11"/>
                    <a:pt x="22" y="12"/>
                    <a:pt x="21" y="13"/>
                  </a:cubicBezTo>
                  <a:cubicBezTo>
                    <a:pt x="20" y="13"/>
                    <a:pt x="18" y="11"/>
                    <a:pt x="17" y="11"/>
                  </a:cubicBezTo>
                  <a:cubicBezTo>
                    <a:pt x="16" y="11"/>
                    <a:pt x="15" y="12"/>
                    <a:pt x="14" y="12"/>
                  </a:cubicBezTo>
                  <a:cubicBezTo>
                    <a:pt x="11" y="13"/>
                    <a:pt x="9" y="12"/>
                    <a:pt x="7" y="10"/>
                  </a:cubicBezTo>
                  <a:cubicBezTo>
                    <a:pt x="7" y="9"/>
                    <a:pt x="5" y="7"/>
                    <a:pt x="4" y="7"/>
                  </a:cubicBezTo>
                  <a:cubicBezTo>
                    <a:pt x="3" y="7"/>
                    <a:pt x="1" y="9"/>
                    <a:pt x="0" y="9"/>
                  </a:cubicBezTo>
                  <a:cubicBezTo>
                    <a:pt x="2" y="11"/>
                    <a:pt x="5" y="13"/>
                    <a:pt x="8" y="14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3" y="17"/>
                    <a:pt x="13" y="18"/>
                    <a:pt x="14" y="19"/>
                  </a:cubicBezTo>
                  <a:cubicBezTo>
                    <a:pt x="14" y="20"/>
                    <a:pt x="13" y="20"/>
                    <a:pt x="14" y="21"/>
                  </a:cubicBezTo>
                  <a:cubicBezTo>
                    <a:pt x="14" y="22"/>
                    <a:pt x="16" y="23"/>
                    <a:pt x="15" y="24"/>
                  </a:cubicBezTo>
                  <a:cubicBezTo>
                    <a:pt x="15" y="25"/>
                    <a:pt x="14" y="26"/>
                    <a:pt x="15" y="27"/>
                  </a:cubicBezTo>
                  <a:cubicBezTo>
                    <a:pt x="15" y="27"/>
                    <a:pt x="16" y="29"/>
                    <a:pt x="16" y="29"/>
                  </a:cubicBezTo>
                  <a:cubicBezTo>
                    <a:pt x="15" y="30"/>
                    <a:pt x="15" y="32"/>
                    <a:pt x="15" y="33"/>
                  </a:cubicBezTo>
                  <a:cubicBezTo>
                    <a:pt x="15" y="33"/>
                    <a:pt x="17" y="36"/>
                    <a:pt x="17" y="36"/>
                  </a:cubicBezTo>
                  <a:cubicBezTo>
                    <a:pt x="18" y="37"/>
                    <a:pt x="20" y="38"/>
                    <a:pt x="21" y="38"/>
                  </a:cubicBezTo>
                  <a:cubicBezTo>
                    <a:pt x="22" y="39"/>
                    <a:pt x="22" y="40"/>
                    <a:pt x="22" y="41"/>
                  </a:cubicBezTo>
                  <a:cubicBezTo>
                    <a:pt x="22" y="42"/>
                    <a:pt x="23" y="43"/>
                    <a:pt x="23" y="44"/>
                  </a:cubicBezTo>
                  <a:cubicBezTo>
                    <a:pt x="23" y="45"/>
                    <a:pt x="21" y="44"/>
                    <a:pt x="20" y="44"/>
                  </a:cubicBezTo>
                  <a:cubicBezTo>
                    <a:pt x="19" y="44"/>
                    <a:pt x="16" y="48"/>
                    <a:pt x="16" y="49"/>
                  </a:cubicBezTo>
                  <a:cubicBezTo>
                    <a:pt x="15" y="50"/>
                    <a:pt x="14" y="50"/>
                    <a:pt x="13" y="51"/>
                  </a:cubicBezTo>
                  <a:cubicBezTo>
                    <a:pt x="12" y="52"/>
                    <a:pt x="11" y="53"/>
                    <a:pt x="10" y="54"/>
                  </a:cubicBezTo>
                  <a:cubicBezTo>
                    <a:pt x="9" y="54"/>
                    <a:pt x="4" y="58"/>
                    <a:pt x="4" y="57"/>
                  </a:cubicBezTo>
                  <a:cubicBezTo>
                    <a:pt x="4" y="59"/>
                    <a:pt x="2" y="60"/>
                    <a:pt x="2" y="62"/>
                  </a:cubicBezTo>
                  <a:cubicBezTo>
                    <a:pt x="3" y="64"/>
                    <a:pt x="2" y="67"/>
                    <a:pt x="4" y="67"/>
                  </a:cubicBezTo>
                  <a:cubicBezTo>
                    <a:pt x="5" y="67"/>
                    <a:pt x="4" y="72"/>
                    <a:pt x="4" y="73"/>
                  </a:cubicBezTo>
                  <a:cubicBezTo>
                    <a:pt x="4" y="75"/>
                    <a:pt x="2" y="77"/>
                    <a:pt x="4" y="78"/>
                  </a:cubicBezTo>
                  <a:cubicBezTo>
                    <a:pt x="4" y="78"/>
                    <a:pt x="8" y="79"/>
                    <a:pt x="7" y="80"/>
                  </a:cubicBezTo>
                  <a:cubicBezTo>
                    <a:pt x="7" y="80"/>
                    <a:pt x="5" y="81"/>
                    <a:pt x="5" y="81"/>
                  </a:cubicBezTo>
                  <a:cubicBezTo>
                    <a:pt x="7" y="81"/>
                    <a:pt x="7" y="79"/>
                    <a:pt x="8" y="79"/>
                  </a:cubicBezTo>
                  <a:cubicBezTo>
                    <a:pt x="10" y="78"/>
                    <a:pt x="8" y="83"/>
                    <a:pt x="8" y="83"/>
                  </a:cubicBezTo>
                  <a:cubicBezTo>
                    <a:pt x="8" y="83"/>
                    <a:pt x="11" y="80"/>
                    <a:pt x="11" y="80"/>
                  </a:cubicBezTo>
                  <a:cubicBezTo>
                    <a:pt x="12" y="79"/>
                    <a:pt x="11" y="83"/>
                    <a:pt x="11" y="83"/>
                  </a:cubicBezTo>
                  <a:cubicBezTo>
                    <a:pt x="14" y="84"/>
                    <a:pt x="20" y="81"/>
                    <a:pt x="23" y="80"/>
                  </a:cubicBezTo>
                  <a:cubicBezTo>
                    <a:pt x="27" y="79"/>
                    <a:pt x="31" y="79"/>
                    <a:pt x="36" y="78"/>
                  </a:cubicBezTo>
                  <a:cubicBezTo>
                    <a:pt x="39" y="74"/>
                    <a:pt x="43" y="71"/>
                    <a:pt x="46" y="68"/>
                  </a:cubicBezTo>
                  <a:cubicBezTo>
                    <a:pt x="48" y="66"/>
                    <a:pt x="54" y="62"/>
                    <a:pt x="53" y="59"/>
                  </a:cubicBezTo>
                  <a:cubicBezTo>
                    <a:pt x="52" y="57"/>
                    <a:pt x="54" y="62"/>
                    <a:pt x="53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0" name="Freeform 719">
              <a:extLst>
                <a:ext uri="{FF2B5EF4-FFF2-40B4-BE49-F238E27FC236}">
                  <a16:creationId xmlns:a16="http://schemas.microsoft.com/office/drawing/2014/main" id="{AD7B017A-B763-F443-96BB-1693F99F7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9493" y="4965129"/>
              <a:ext cx="1194269" cy="1000263"/>
            </a:xfrm>
            <a:custGeom>
              <a:avLst/>
              <a:gdLst>
                <a:gd name="T0" fmla="*/ 38 w 128"/>
                <a:gd name="T1" fmla="*/ 87 h 107"/>
                <a:gd name="T2" fmla="*/ 38 w 128"/>
                <a:gd name="T3" fmla="*/ 63 h 107"/>
                <a:gd name="T4" fmla="*/ 47 w 128"/>
                <a:gd name="T5" fmla="*/ 52 h 107"/>
                <a:gd name="T6" fmla="*/ 56 w 128"/>
                <a:gd name="T7" fmla="*/ 34 h 107"/>
                <a:gd name="T8" fmla="*/ 72 w 128"/>
                <a:gd name="T9" fmla="*/ 25 h 107"/>
                <a:gd name="T10" fmla="*/ 86 w 128"/>
                <a:gd name="T11" fmla="*/ 22 h 107"/>
                <a:gd name="T12" fmla="*/ 102 w 128"/>
                <a:gd name="T13" fmla="*/ 20 h 107"/>
                <a:gd name="T14" fmla="*/ 112 w 128"/>
                <a:gd name="T15" fmla="*/ 10 h 107"/>
                <a:gd name="T16" fmla="*/ 120 w 128"/>
                <a:gd name="T17" fmla="*/ 13 h 107"/>
                <a:gd name="T18" fmla="*/ 127 w 128"/>
                <a:gd name="T19" fmla="*/ 6 h 107"/>
                <a:gd name="T20" fmla="*/ 114 w 128"/>
                <a:gd name="T21" fmla="*/ 5 h 107"/>
                <a:gd name="T22" fmla="*/ 116 w 128"/>
                <a:gd name="T23" fmla="*/ 2 h 107"/>
                <a:gd name="T24" fmla="*/ 106 w 128"/>
                <a:gd name="T25" fmla="*/ 3 h 107"/>
                <a:gd name="T26" fmla="*/ 100 w 128"/>
                <a:gd name="T27" fmla="*/ 1 h 107"/>
                <a:gd name="T28" fmla="*/ 95 w 128"/>
                <a:gd name="T29" fmla="*/ 3 h 107"/>
                <a:gd name="T30" fmla="*/ 91 w 128"/>
                <a:gd name="T31" fmla="*/ 6 h 107"/>
                <a:gd name="T32" fmla="*/ 90 w 128"/>
                <a:gd name="T33" fmla="*/ 11 h 107"/>
                <a:gd name="T34" fmla="*/ 84 w 128"/>
                <a:gd name="T35" fmla="*/ 10 h 107"/>
                <a:gd name="T36" fmla="*/ 80 w 128"/>
                <a:gd name="T37" fmla="*/ 13 h 107"/>
                <a:gd name="T38" fmla="*/ 76 w 128"/>
                <a:gd name="T39" fmla="*/ 15 h 107"/>
                <a:gd name="T40" fmla="*/ 72 w 128"/>
                <a:gd name="T41" fmla="*/ 16 h 107"/>
                <a:gd name="T42" fmla="*/ 68 w 128"/>
                <a:gd name="T43" fmla="*/ 10 h 107"/>
                <a:gd name="T44" fmla="*/ 67 w 128"/>
                <a:gd name="T45" fmla="*/ 14 h 107"/>
                <a:gd name="T46" fmla="*/ 65 w 128"/>
                <a:gd name="T47" fmla="*/ 14 h 107"/>
                <a:gd name="T48" fmla="*/ 62 w 128"/>
                <a:gd name="T49" fmla="*/ 18 h 107"/>
                <a:gd name="T50" fmla="*/ 61 w 128"/>
                <a:gd name="T51" fmla="*/ 21 h 107"/>
                <a:gd name="T52" fmla="*/ 57 w 128"/>
                <a:gd name="T53" fmla="*/ 20 h 107"/>
                <a:gd name="T54" fmla="*/ 54 w 128"/>
                <a:gd name="T55" fmla="*/ 20 h 107"/>
                <a:gd name="T56" fmla="*/ 51 w 128"/>
                <a:gd name="T57" fmla="*/ 22 h 107"/>
                <a:gd name="T58" fmla="*/ 49 w 128"/>
                <a:gd name="T59" fmla="*/ 23 h 107"/>
                <a:gd name="T60" fmla="*/ 54 w 128"/>
                <a:gd name="T61" fmla="*/ 25 h 107"/>
                <a:gd name="T62" fmla="*/ 56 w 128"/>
                <a:gd name="T63" fmla="*/ 25 h 107"/>
                <a:gd name="T64" fmla="*/ 57 w 128"/>
                <a:gd name="T65" fmla="*/ 28 h 107"/>
                <a:gd name="T66" fmla="*/ 49 w 128"/>
                <a:gd name="T67" fmla="*/ 31 h 107"/>
                <a:gd name="T68" fmla="*/ 53 w 128"/>
                <a:gd name="T69" fmla="*/ 33 h 107"/>
                <a:gd name="T70" fmla="*/ 49 w 128"/>
                <a:gd name="T71" fmla="*/ 35 h 107"/>
                <a:gd name="T72" fmla="*/ 43 w 128"/>
                <a:gd name="T73" fmla="*/ 40 h 107"/>
                <a:gd name="T74" fmla="*/ 42 w 128"/>
                <a:gd name="T75" fmla="*/ 43 h 107"/>
                <a:gd name="T76" fmla="*/ 39 w 128"/>
                <a:gd name="T77" fmla="*/ 45 h 107"/>
                <a:gd name="T78" fmla="*/ 39 w 128"/>
                <a:gd name="T79" fmla="*/ 49 h 107"/>
                <a:gd name="T80" fmla="*/ 39 w 128"/>
                <a:gd name="T81" fmla="*/ 52 h 107"/>
                <a:gd name="T82" fmla="*/ 35 w 128"/>
                <a:gd name="T83" fmla="*/ 56 h 107"/>
                <a:gd name="T84" fmla="*/ 27 w 128"/>
                <a:gd name="T85" fmla="*/ 62 h 107"/>
                <a:gd name="T86" fmla="*/ 31 w 128"/>
                <a:gd name="T87" fmla="*/ 64 h 107"/>
                <a:gd name="T88" fmla="*/ 28 w 128"/>
                <a:gd name="T89" fmla="*/ 66 h 107"/>
                <a:gd name="T90" fmla="*/ 19 w 128"/>
                <a:gd name="T91" fmla="*/ 68 h 107"/>
                <a:gd name="T92" fmla="*/ 16 w 128"/>
                <a:gd name="T93" fmla="*/ 72 h 107"/>
                <a:gd name="T94" fmla="*/ 10 w 128"/>
                <a:gd name="T95" fmla="*/ 73 h 107"/>
                <a:gd name="T96" fmla="*/ 10 w 128"/>
                <a:gd name="T97" fmla="*/ 74 h 107"/>
                <a:gd name="T98" fmla="*/ 5 w 128"/>
                <a:gd name="T99" fmla="*/ 75 h 107"/>
                <a:gd name="T100" fmla="*/ 4 w 128"/>
                <a:gd name="T101" fmla="*/ 81 h 107"/>
                <a:gd name="T102" fmla="*/ 1 w 128"/>
                <a:gd name="T103" fmla="*/ 86 h 107"/>
                <a:gd name="T104" fmla="*/ 6 w 128"/>
                <a:gd name="T105" fmla="*/ 92 h 107"/>
                <a:gd name="T106" fmla="*/ 7 w 128"/>
                <a:gd name="T107" fmla="*/ 94 h 107"/>
                <a:gd name="T108" fmla="*/ 3 w 128"/>
                <a:gd name="T109" fmla="*/ 93 h 107"/>
                <a:gd name="T110" fmla="*/ 5 w 128"/>
                <a:gd name="T111" fmla="*/ 97 h 107"/>
                <a:gd name="T112" fmla="*/ 5 w 128"/>
                <a:gd name="T113" fmla="*/ 103 h 107"/>
                <a:gd name="T114" fmla="*/ 27 w 128"/>
                <a:gd name="T115" fmla="*/ 99 h 107"/>
                <a:gd name="T116" fmla="*/ 34 w 128"/>
                <a:gd name="T117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" h="107">
                  <a:moveTo>
                    <a:pt x="34" y="101"/>
                  </a:moveTo>
                  <a:cubicBezTo>
                    <a:pt x="34" y="101"/>
                    <a:pt x="35" y="98"/>
                    <a:pt x="35" y="97"/>
                  </a:cubicBezTo>
                  <a:cubicBezTo>
                    <a:pt x="35" y="95"/>
                    <a:pt x="36" y="94"/>
                    <a:pt x="38" y="93"/>
                  </a:cubicBezTo>
                  <a:cubicBezTo>
                    <a:pt x="40" y="91"/>
                    <a:pt x="38" y="88"/>
                    <a:pt x="38" y="87"/>
                  </a:cubicBezTo>
                  <a:cubicBezTo>
                    <a:pt x="38" y="84"/>
                    <a:pt x="42" y="84"/>
                    <a:pt x="39" y="82"/>
                  </a:cubicBezTo>
                  <a:cubicBezTo>
                    <a:pt x="37" y="80"/>
                    <a:pt x="36" y="80"/>
                    <a:pt x="37" y="77"/>
                  </a:cubicBezTo>
                  <a:cubicBezTo>
                    <a:pt x="38" y="75"/>
                    <a:pt x="37" y="73"/>
                    <a:pt x="37" y="71"/>
                  </a:cubicBezTo>
                  <a:cubicBezTo>
                    <a:pt x="36" y="68"/>
                    <a:pt x="35" y="65"/>
                    <a:pt x="38" y="63"/>
                  </a:cubicBezTo>
                  <a:cubicBezTo>
                    <a:pt x="39" y="62"/>
                    <a:pt x="41" y="62"/>
                    <a:pt x="42" y="61"/>
                  </a:cubicBezTo>
                  <a:cubicBezTo>
                    <a:pt x="43" y="61"/>
                    <a:pt x="44" y="62"/>
                    <a:pt x="45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4" y="55"/>
                    <a:pt x="46" y="54"/>
                    <a:pt x="47" y="52"/>
                  </a:cubicBezTo>
                  <a:cubicBezTo>
                    <a:pt x="47" y="51"/>
                    <a:pt x="48" y="48"/>
                    <a:pt x="48" y="46"/>
                  </a:cubicBezTo>
                  <a:cubicBezTo>
                    <a:pt x="48" y="44"/>
                    <a:pt x="52" y="44"/>
                    <a:pt x="51" y="43"/>
                  </a:cubicBezTo>
                  <a:cubicBezTo>
                    <a:pt x="51" y="41"/>
                    <a:pt x="53" y="40"/>
                    <a:pt x="54" y="38"/>
                  </a:cubicBezTo>
                  <a:cubicBezTo>
                    <a:pt x="56" y="36"/>
                    <a:pt x="56" y="37"/>
                    <a:pt x="56" y="34"/>
                  </a:cubicBezTo>
                  <a:cubicBezTo>
                    <a:pt x="55" y="33"/>
                    <a:pt x="59" y="28"/>
                    <a:pt x="60" y="28"/>
                  </a:cubicBezTo>
                  <a:cubicBezTo>
                    <a:pt x="61" y="27"/>
                    <a:pt x="64" y="28"/>
                    <a:pt x="65" y="28"/>
                  </a:cubicBezTo>
                  <a:cubicBezTo>
                    <a:pt x="65" y="26"/>
                    <a:pt x="65" y="25"/>
                    <a:pt x="65" y="23"/>
                  </a:cubicBezTo>
                  <a:cubicBezTo>
                    <a:pt x="68" y="24"/>
                    <a:pt x="70" y="24"/>
                    <a:pt x="72" y="25"/>
                  </a:cubicBezTo>
                  <a:cubicBezTo>
                    <a:pt x="76" y="25"/>
                    <a:pt x="74" y="21"/>
                    <a:pt x="75" y="19"/>
                  </a:cubicBezTo>
                  <a:cubicBezTo>
                    <a:pt x="75" y="19"/>
                    <a:pt x="77" y="19"/>
                    <a:pt x="78" y="19"/>
                  </a:cubicBezTo>
                  <a:cubicBezTo>
                    <a:pt x="79" y="18"/>
                    <a:pt x="81" y="16"/>
                    <a:pt x="82" y="18"/>
                  </a:cubicBezTo>
                  <a:cubicBezTo>
                    <a:pt x="84" y="19"/>
                    <a:pt x="84" y="21"/>
                    <a:pt x="86" y="22"/>
                  </a:cubicBezTo>
                  <a:cubicBezTo>
                    <a:pt x="87" y="22"/>
                    <a:pt x="89" y="22"/>
                    <a:pt x="90" y="22"/>
                  </a:cubicBezTo>
                  <a:cubicBezTo>
                    <a:pt x="91" y="22"/>
                    <a:pt x="92" y="21"/>
                    <a:pt x="94" y="21"/>
                  </a:cubicBezTo>
                  <a:cubicBezTo>
                    <a:pt x="95" y="21"/>
                    <a:pt x="96" y="23"/>
                    <a:pt x="98" y="23"/>
                  </a:cubicBezTo>
                  <a:cubicBezTo>
                    <a:pt x="98" y="22"/>
                    <a:pt x="102" y="20"/>
                    <a:pt x="102" y="20"/>
                  </a:cubicBezTo>
                  <a:cubicBezTo>
                    <a:pt x="102" y="17"/>
                    <a:pt x="102" y="16"/>
                    <a:pt x="103" y="14"/>
                  </a:cubicBezTo>
                  <a:cubicBezTo>
                    <a:pt x="104" y="13"/>
                    <a:pt x="106" y="11"/>
                    <a:pt x="107" y="11"/>
                  </a:cubicBezTo>
                  <a:cubicBezTo>
                    <a:pt x="108" y="11"/>
                    <a:pt x="109" y="11"/>
                    <a:pt x="110" y="11"/>
                  </a:cubicBezTo>
                  <a:cubicBezTo>
                    <a:pt x="111" y="11"/>
                    <a:pt x="111" y="10"/>
                    <a:pt x="112" y="10"/>
                  </a:cubicBezTo>
                  <a:cubicBezTo>
                    <a:pt x="113" y="10"/>
                    <a:pt x="115" y="12"/>
                    <a:pt x="116" y="12"/>
                  </a:cubicBezTo>
                  <a:cubicBezTo>
                    <a:pt x="118" y="13"/>
                    <a:pt x="119" y="14"/>
                    <a:pt x="119" y="17"/>
                  </a:cubicBezTo>
                  <a:cubicBezTo>
                    <a:pt x="121" y="17"/>
                    <a:pt x="126" y="14"/>
                    <a:pt x="124" y="12"/>
                  </a:cubicBezTo>
                  <a:cubicBezTo>
                    <a:pt x="126" y="13"/>
                    <a:pt x="121" y="13"/>
                    <a:pt x="120" y="13"/>
                  </a:cubicBezTo>
                  <a:cubicBezTo>
                    <a:pt x="125" y="12"/>
                    <a:pt x="118" y="9"/>
                    <a:pt x="117" y="10"/>
                  </a:cubicBezTo>
                  <a:cubicBezTo>
                    <a:pt x="118" y="9"/>
                    <a:pt x="119" y="10"/>
                    <a:pt x="119" y="10"/>
                  </a:cubicBezTo>
                  <a:cubicBezTo>
                    <a:pt x="121" y="10"/>
                    <a:pt x="123" y="10"/>
                    <a:pt x="124" y="9"/>
                  </a:cubicBezTo>
                  <a:cubicBezTo>
                    <a:pt x="125" y="9"/>
                    <a:pt x="128" y="7"/>
                    <a:pt x="127" y="6"/>
                  </a:cubicBezTo>
                  <a:cubicBezTo>
                    <a:pt x="125" y="5"/>
                    <a:pt x="122" y="4"/>
                    <a:pt x="119" y="3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6" y="5"/>
                    <a:pt x="114" y="8"/>
                    <a:pt x="114" y="7"/>
                  </a:cubicBezTo>
                  <a:cubicBezTo>
                    <a:pt x="114" y="7"/>
                    <a:pt x="114" y="6"/>
                    <a:pt x="114" y="5"/>
                  </a:cubicBezTo>
                  <a:cubicBezTo>
                    <a:pt x="114" y="5"/>
                    <a:pt x="112" y="5"/>
                    <a:pt x="112" y="5"/>
                  </a:cubicBezTo>
                  <a:cubicBezTo>
                    <a:pt x="113" y="4"/>
                    <a:pt x="115" y="5"/>
                    <a:pt x="115" y="4"/>
                  </a:cubicBezTo>
                  <a:cubicBezTo>
                    <a:pt x="115" y="4"/>
                    <a:pt x="112" y="4"/>
                    <a:pt x="112" y="4"/>
                  </a:cubicBezTo>
                  <a:cubicBezTo>
                    <a:pt x="112" y="3"/>
                    <a:pt x="116" y="3"/>
                    <a:pt x="116" y="2"/>
                  </a:cubicBezTo>
                  <a:cubicBezTo>
                    <a:pt x="115" y="1"/>
                    <a:pt x="109" y="0"/>
                    <a:pt x="110" y="2"/>
                  </a:cubicBezTo>
                  <a:cubicBezTo>
                    <a:pt x="111" y="3"/>
                    <a:pt x="111" y="3"/>
                    <a:pt x="110" y="4"/>
                  </a:cubicBezTo>
                  <a:cubicBezTo>
                    <a:pt x="109" y="5"/>
                    <a:pt x="107" y="7"/>
                    <a:pt x="106" y="7"/>
                  </a:cubicBezTo>
                  <a:cubicBezTo>
                    <a:pt x="105" y="7"/>
                    <a:pt x="106" y="3"/>
                    <a:pt x="106" y="3"/>
                  </a:cubicBezTo>
                  <a:cubicBezTo>
                    <a:pt x="106" y="2"/>
                    <a:pt x="101" y="9"/>
                    <a:pt x="100" y="9"/>
                  </a:cubicBezTo>
                  <a:cubicBezTo>
                    <a:pt x="97" y="9"/>
                    <a:pt x="100" y="5"/>
                    <a:pt x="101" y="4"/>
                  </a:cubicBezTo>
                  <a:cubicBezTo>
                    <a:pt x="102" y="4"/>
                    <a:pt x="103" y="2"/>
                    <a:pt x="103" y="2"/>
                  </a:cubicBezTo>
                  <a:cubicBezTo>
                    <a:pt x="102" y="1"/>
                    <a:pt x="100" y="0"/>
                    <a:pt x="100" y="1"/>
                  </a:cubicBezTo>
                  <a:cubicBezTo>
                    <a:pt x="100" y="1"/>
                    <a:pt x="101" y="2"/>
                    <a:pt x="101" y="2"/>
                  </a:cubicBezTo>
                  <a:cubicBezTo>
                    <a:pt x="101" y="2"/>
                    <a:pt x="99" y="2"/>
                    <a:pt x="98" y="2"/>
                  </a:cubicBezTo>
                  <a:cubicBezTo>
                    <a:pt x="97" y="3"/>
                    <a:pt x="98" y="2"/>
                    <a:pt x="97" y="1"/>
                  </a:cubicBezTo>
                  <a:cubicBezTo>
                    <a:pt x="97" y="1"/>
                    <a:pt x="95" y="3"/>
                    <a:pt x="95" y="3"/>
                  </a:cubicBezTo>
                  <a:cubicBezTo>
                    <a:pt x="95" y="4"/>
                    <a:pt x="97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5"/>
                    <a:pt x="94" y="6"/>
                    <a:pt x="94" y="7"/>
                  </a:cubicBezTo>
                  <a:cubicBezTo>
                    <a:pt x="95" y="5"/>
                    <a:pt x="91" y="6"/>
                    <a:pt x="91" y="6"/>
                  </a:cubicBezTo>
                  <a:cubicBezTo>
                    <a:pt x="91" y="6"/>
                    <a:pt x="93" y="5"/>
                    <a:pt x="93" y="4"/>
                  </a:cubicBezTo>
                  <a:cubicBezTo>
                    <a:pt x="93" y="5"/>
                    <a:pt x="89" y="6"/>
                    <a:pt x="88" y="6"/>
                  </a:cubicBezTo>
                  <a:cubicBezTo>
                    <a:pt x="87" y="6"/>
                    <a:pt x="91" y="9"/>
                    <a:pt x="91" y="9"/>
                  </a:cubicBezTo>
                  <a:cubicBezTo>
                    <a:pt x="91" y="9"/>
                    <a:pt x="90" y="11"/>
                    <a:pt x="90" y="11"/>
                  </a:cubicBezTo>
                  <a:cubicBezTo>
                    <a:pt x="90" y="11"/>
                    <a:pt x="87" y="8"/>
                    <a:pt x="87" y="8"/>
                  </a:cubicBezTo>
                  <a:cubicBezTo>
                    <a:pt x="87" y="8"/>
                    <a:pt x="85" y="11"/>
                    <a:pt x="85" y="8"/>
                  </a:cubicBezTo>
                  <a:cubicBezTo>
                    <a:pt x="84" y="7"/>
                    <a:pt x="81" y="9"/>
                    <a:pt x="80" y="8"/>
                  </a:cubicBezTo>
                  <a:cubicBezTo>
                    <a:pt x="81" y="9"/>
                    <a:pt x="84" y="9"/>
                    <a:pt x="84" y="10"/>
                  </a:cubicBezTo>
                  <a:cubicBezTo>
                    <a:pt x="84" y="10"/>
                    <a:pt x="83" y="10"/>
                    <a:pt x="83" y="11"/>
                  </a:cubicBezTo>
                  <a:cubicBezTo>
                    <a:pt x="83" y="12"/>
                    <a:pt x="84" y="12"/>
                    <a:pt x="84" y="13"/>
                  </a:cubicBezTo>
                  <a:cubicBezTo>
                    <a:pt x="84" y="13"/>
                    <a:pt x="81" y="12"/>
                    <a:pt x="81" y="11"/>
                  </a:cubicBezTo>
                  <a:cubicBezTo>
                    <a:pt x="80" y="11"/>
                    <a:pt x="80" y="12"/>
                    <a:pt x="80" y="13"/>
                  </a:cubicBezTo>
                  <a:cubicBezTo>
                    <a:pt x="79" y="13"/>
                    <a:pt x="79" y="12"/>
                    <a:pt x="79" y="11"/>
                  </a:cubicBezTo>
                  <a:cubicBezTo>
                    <a:pt x="79" y="11"/>
                    <a:pt x="77" y="13"/>
                    <a:pt x="77" y="13"/>
                  </a:cubicBezTo>
                  <a:cubicBezTo>
                    <a:pt x="76" y="14"/>
                    <a:pt x="78" y="14"/>
                    <a:pt x="78" y="15"/>
                  </a:cubicBezTo>
                  <a:cubicBezTo>
                    <a:pt x="78" y="15"/>
                    <a:pt x="76" y="15"/>
                    <a:pt x="76" y="15"/>
                  </a:cubicBezTo>
                  <a:cubicBezTo>
                    <a:pt x="75" y="14"/>
                    <a:pt x="76" y="13"/>
                    <a:pt x="76" y="12"/>
                  </a:cubicBezTo>
                  <a:cubicBezTo>
                    <a:pt x="76" y="12"/>
                    <a:pt x="73" y="14"/>
                    <a:pt x="73" y="14"/>
                  </a:cubicBezTo>
                  <a:cubicBezTo>
                    <a:pt x="73" y="14"/>
                    <a:pt x="73" y="14"/>
                    <a:pt x="74" y="14"/>
                  </a:cubicBezTo>
                  <a:cubicBezTo>
                    <a:pt x="73" y="14"/>
                    <a:pt x="72" y="16"/>
                    <a:pt x="72" y="16"/>
                  </a:cubicBezTo>
                  <a:cubicBezTo>
                    <a:pt x="71" y="15"/>
                    <a:pt x="73" y="14"/>
                    <a:pt x="72" y="14"/>
                  </a:cubicBezTo>
                  <a:cubicBezTo>
                    <a:pt x="71" y="13"/>
                    <a:pt x="70" y="13"/>
                    <a:pt x="70" y="12"/>
                  </a:cubicBezTo>
                  <a:cubicBezTo>
                    <a:pt x="70" y="12"/>
                    <a:pt x="72" y="12"/>
                    <a:pt x="72" y="12"/>
                  </a:cubicBezTo>
                  <a:cubicBezTo>
                    <a:pt x="72" y="11"/>
                    <a:pt x="69" y="10"/>
                    <a:pt x="68" y="10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9" y="13"/>
                    <a:pt x="65" y="14"/>
                    <a:pt x="66" y="14"/>
                  </a:cubicBezTo>
                  <a:cubicBezTo>
                    <a:pt x="66" y="14"/>
                    <a:pt x="68" y="14"/>
                    <a:pt x="68" y="14"/>
                  </a:cubicBezTo>
                  <a:cubicBezTo>
                    <a:pt x="68" y="14"/>
                    <a:pt x="67" y="14"/>
                    <a:pt x="67" y="14"/>
                  </a:cubicBezTo>
                  <a:cubicBezTo>
                    <a:pt x="68" y="16"/>
                    <a:pt x="70" y="14"/>
                    <a:pt x="69" y="14"/>
                  </a:cubicBezTo>
                  <a:cubicBezTo>
                    <a:pt x="70" y="15"/>
                    <a:pt x="69" y="16"/>
                    <a:pt x="69" y="16"/>
                  </a:cubicBezTo>
                  <a:cubicBezTo>
                    <a:pt x="69" y="17"/>
                    <a:pt x="67" y="15"/>
                    <a:pt x="67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5" y="14"/>
                    <a:pt x="64" y="16"/>
                    <a:pt x="63" y="15"/>
                  </a:cubicBezTo>
                  <a:cubicBezTo>
                    <a:pt x="63" y="14"/>
                    <a:pt x="60" y="16"/>
                    <a:pt x="60" y="16"/>
                  </a:cubicBezTo>
                  <a:cubicBezTo>
                    <a:pt x="60" y="16"/>
                    <a:pt x="60" y="19"/>
                    <a:pt x="60" y="19"/>
                  </a:cubicBezTo>
                  <a:cubicBezTo>
                    <a:pt x="60" y="20"/>
                    <a:pt x="61" y="17"/>
                    <a:pt x="62" y="18"/>
                  </a:cubicBezTo>
                  <a:cubicBezTo>
                    <a:pt x="62" y="18"/>
                    <a:pt x="64" y="19"/>
                    <a:pt x="64" y="18"/>
                  </a:cubicBezTo>
                  <a:cubicBezTo>
                    <a:pt x="64" y="19"/>
                    <a:pt x="63" y="19"/>
                    <a:pt x="63" y="20"/>
                  </a:cubicBezTo>
                  <a:cubicBezTo>
                    <a:pt x="62" y="20"/>
                    <a:pt x="63" y="22"/>
                    <a:pt x="62" y="22"/>
                  </a:cubicBezTo>
                  <a:cubicBezTo>
                    <a:pt x="62" y="23"/>
                    <a:pt x="61" y="21"/>
                    <a:pt x="61" y="21"/>
                  </a:cubicBezTo>
                  <a:cubicBezTo>
                    <a:pt x="60" y="21"/>
                    <a:pt x="60" y="23"/>
                    <a:pt x="59" y="23"/>
                  </a:cubicBezTo>
                  <a:cubicBezTo>
                    <a:pt x="59" y="23"/>
                    <a:pt x="59" y="21"/>
                    <a:pt x="59" y="21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7" y="22"/>
                    <a:pt x="57" y="20"/>
                    <a:pt x="57" y="20"/>
                  </a:cubicBezTo>
                  <a:cubicBezTo>
                    <a:pt x="57" y="19"/>
                    <a:pt x="56" y="22"/>
                    <a:pt x="55" y="22"/>
                  </a:cubicBezTo>
                  <a:cubicBezTo>
                    <a:pt x="53" y="23"/>
                    <a:pt x="56" y="17"/>
                    <a:pt x="56" y="17"/>
                  </a:cubicBezTo>
                  <a:cubicBezTo>
                    <a:pt x="55" y="17"/>
                    <a:pt x="53" y="18"/>
                    <a:pt x="53" y="18"/>
                  </a:cubicBezTo>
                  <a:cubicBezTo>
                    <a:pt x="52" y="19"/>
                    <a:pt x="54" y="20"/>
                    <a:pt x="54" y="20"/>
                  </a:cubicBezTo>
                  <a:cubicBezTo>
                    <a:pt x="53" y="20"/>
                    <a:pt x="53" y="20"/>
                    <a:pt x="52" y="20"/>
                  </a:cubicBezTo>
                  <a:cubicBezTo>
                    <a:pt x="52" y="20"/>
                    <a:pt x="52" y="21"/>
                    <a:pt x="51" y="22"/>
                  </a:cubicBezTo>
                  <a:cubicBezTo>
                    <a:pt x="52" y="21"/>
                    <a:pt x="47" y="21"/>
                    <a:pt x="49" y="22"/>
                  </a:cubicBezTo>
                  <a:cubicBezTo>
                    <a:pt x="49" y="23"/>
                    <a:pt x="51" y="22"/>
                    <a:pt x="51" y="22"/>
                  </a:cubicBezTo>
                  <a:cubicBezTo>
                    <a:pt x="51" y="22"/>
                    <a:pt x="50" y="23"/>
                    <a:pt x="51" y="23"/>
                  </a:cubicBezTo>
                  <a:cubicBezTo>
                    <a:pt x="51" y="23"/>
                    <a:pt x="52" y="23"/>
                    <a:pt x="52" y="22"/>
                  </a:cubicBezTo>
                  <a:cubicBezTo>
                    <a:pt x="52" y="22"/>
                    <a:pt x="52" y="24"/>
                    <a:pt x="51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48" y="24"/>
                    <a:pt x="48" y="26"/>
                    <a:pt x="47" y="26"/>
                  </a:cubicBezTo>
                  <a:cubicBezTo>
                    <a:pt x="47" y="26"/>
                    <a:pt x="44" y="26"/>
                    <a:pt x="44" y="26"/>
                  </a:cubicBezTo>
                  <a:cubicBezTo>
                    <a:pt x="44" y="29"/>
                    <a:pt x="51" y="25"/>
                    <a:pt x="51" y="25"/>
                  </a:cubicBezTo>
                  <a:cubicBezTo>
                    <a:pt x="52" y="25"/>
                    <a:pt x="53" y="24"/>
                    <a:pt x="54" y="25"/>
                  </a:cubicBezTo>
                  <a:cubicBezTo>
                    <a:pt x="56" y="25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5"/>
                    <a:pt x="57" y="23"/>
                    <a:pt x="58" y="23"/>
                  </a:cubicBezTo>
                  <a:cubicBezTo>
                    <a:pt x="57" y="23"/>
                    <a:pt x="57" y="25"/>
                    <a:pt x="56" y="25"/>
                  </a:cubicBezTo>
                  <a:cubicBezTo>
                    <a:pt x="57" y="25"/>
                    <a:pt x="58" y="25"/>
                    <a:pt x="58" y="25"/>
                  </a:cubicBezTo>
                  <a:cubicBezTo>
                    <a:pt x="58" y="25"/>
                    <a:pt x="56" y="26"/>
                    <a:pt x="56" y="27"/>
                  </a:cubicBezTo>
                  <a:cubicBezTo>
                    <a:pt x="56" y="27"/>
                    <a:pt x="61" y="25"/>
                    <a:pt x="61" y="26"/>
                  </a:cubicBezTo>
                  <a:cubicBezTo>
                    <a:pt x="60" y="27"/>
                    <a:pt x="57" y="26"/>
                    <a:pt x="57" y="28"/>
                  </a:cubicBezTo>
                  <a:cubicBezTo>
                    <a:pt x="56" y="31"/>
                    <a:pt x="54" y="27"/>
                    <a:pt x="54" y="27"/>
                  </a:cubicBezTo>
                  <a:cubicBezTo>
                    <a:pt x="54" y="26"/>
                    <a:pt x="54" y="29"/>
                    <a:pt x="54" y="29"/>
                  </a:cubicBezTo>
                  <a:cubicBezTo>
                    <a:pt x="54" y="29"/>
                    <a:pt x="53" y="27"/>
                    <a:pt x="52" y="27"/>
                  </a:cubicBezTo>
                  <a:cubicBezTo>
                    <a:pt x="51" y="28"/>
                    <a:pt x="49" y="30"/>
                    <a:pt x="49" y="31"/>
                  </a:cubicBezTo>
                  <a:cubicBezTo>
                    <a:pt x="49" y="31"/>
                    <a:pt x="51" y="30"/>
                    <a:pt x="51" y="30"/>
                  </a:cubicBezTo>
                  <a:cubicBezTo>
                    <a:pt x="51" y="31"/>
                    <a:pt x="53" y="30"/>
                    <a:pt x="53" y="31"/>
                  </a:cubicBezTo>
                  <a:cubicBezTo>
                    <a:pt x="53" y="30"/>
                    <a:pt x="50" y="31"/>
                    <a:pt x="50" y="32"/>
                  </a:cubicBezTo>
                  <a:cubicBezTo>
                    <a:pt x="51" y="33"/>
                    <a:pt x="54" y="31"/>
                    <a:pt x="53" y="33"/>
                  </a:cubicBezTo>
                  <a:cubicBezTo>
                    <a:pt x="54" y="31"/>
                    <a:pt x="47" y="34"/>
                    <a:pt x="47" y="34"/>
                  </a:cubicBezTo>
                  <a:cubicBezTo>
                    <a:pt x="47" y="33"/>
                    <a:pt x="53" y="35"/>
                    <a:pt x="52" y="35"/>
                  </a:cubicBezTo>
                  <a:cubicBezTo>
                    <a:pt x="51" y="36"/>
                    <a:pt x="50" y="34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6"/>
                    <a:pt x="46" y="34"/>
                    <a:pt x="45" y="36"/>
                  </a:cubicBezTo>
                  <a:cubicBezTo>
                    <a:pt x="45" y="36"/>
                    <a:pt x="48" y="36"/>
                    <a:pt x="48" y="36"/>
                  </a:cubicBezTo>
                  <a:cubicBezTo>
                    <a:pt x="46" y="38"/>
                    <a:pt x="44" y="36"/>
                    <a:pt x="45" y="39"/>
                  </a:cubicBezTo>
                  <a:cubicBezTo>
                    <a:pt x="45" y="39"/>
                    <a:pt x="43" y="40"/>
                    <a:pt x="43" y="40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2"/>
                    <a:pt x="41" y="42"/>
                    <a:pt x="41" y="42"/>
                  </a:cubicBezTo>
                  <a:cubicBezTo>
                    <a:pt x="41" y="43"/>
                    <a:pt x="42" y="42"/>
                    <a:pt x="42" y="42"/>
                  </a:cubicBezTo>
                  <a:cubicBezTo>
                    <a:pt x="43" y="42"/>
                    <a:pt x="42" y="43"/>
                    <a:pt x="42" y="43"/>
                  </a:cubicBezTo>
                  <a:cubicBezTo>
                    <a:pt x="43" y="43"/>
                    <a:pt x="45" y="44"/>
                    <a:pt x="46" y="43"/>
                  </a:cubicBezTo>
                  <a:cubicBezTo>
                    <a:pt x="44" y="44"/>
                    <a:pt x="44" y="44"/>
                    <a:pt x="42" y="44"/>
                  </a:cubicBezTo>
                  <a:cubicBezTo>
                    <a:pt x="41" y="44"/>
                    <a:pt x="38" y="44"/>
                    <a:pt x="38" y="45"/>
                  </a:cubicBezTo>
                  <a:cubicBezTo>
                    <a:pt x="38" y="45"/>
                    <a:pt x="39" y="45"/>
                    <a:pt x="39" y="45"/>
                  </a:cubicBezTo>
                  <a:cubicBezTo>
                    <a:pt x="39" y="45"/>
                    <a:pt x="38" y="46"/>
                    <a:pt x="38" y="46"/>
                  </a:cubicBezTo>
                  <a:cubicBezTo>
                    <a:pt x="38" y="46"/>
                    <a:pt x="40" y="45"/>
                    <a:pt x="40" y="46"/>
                  </a:cubicBezTo>
                  <a:cubicBezTo>
                    <a:pt x="40" y="46"/>
                    <a:pt x="38" y="48"/>
                    <a:pt x="38" y="48"/>
                  </a:cubicBezTo>
                  <a:cubicBezTo>
                    <a:pt x="38" y="48"/>
                    <a:pt x="39" y="48"/>
                    <a:pt x="39" y="49"/>
                  </a:cubicBezTo>
                  <a:cubicBezTo>
                    <a:pt x="39" y="49"/>
                    <a:pt x="37" y="49"/>
                    <a:pt x="37" y="49"/>
                  </a:cubicBezTo>
                  <a:cubicBezTo>
                    <a:pt x="37" y="49"/>
                    <a:pt x="39" y="50"/>
                    <a:pt x="39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7" y="51"/>
                    <a:pt x="38" y="52"/>
                    <a:pt x="39" y="52"/>
                  </a:cubicBezTo>
                  <a:cubicBezTo>
                    <a:pt x="37" y="52"/>
                    <a:pt x="35" y="52"/>
                    <a:pt x="34" y="54"/>
                  </a:cubicBezTo>
                  <a:cubicBezTo>
                    <a:pt x="34" y="55"/>
                    <a:pt x="30" y="54"/>
                    <a:pt x="30" y="54"/>
                  </a:cubicBezTo>
                  <a:cubicBezTo>
                    <a:pt x="30" y="57"/>
                    <a:pt x="36" y="54"/>
                    <a:pt x="37" y="54"/>
                  </a:cubicBezTo>
                  <a:cubicBezTo>
                    <a:pt x="36" y="54"/>
                    <a:pt x="35" y="56"/>
                    <a:pt x="35" y="56"/>
                  </a:cubicBezTo>
                  <a:cubicBezTo>
                    <a:pt x="32" y="56"/>
                    <a:pt x="34" y="57"/>
                    <a:pt x="33" y="58"/>
                  </a:cubicBezTo>
                  <a:cubicBezTo>
                    <a:pt x="32" y="59"/>
                    <a:pt x="30" y="57"/>
                    <a:pt x="29" y="58"/>
                  </a:cubicBezTo>
                  <a:cubicBezTo>
                    <a:pt x="29" y="59"/>
                    <a:pt x="26" y="61"/>
                    <a:pt x="26" y="61"/>
                  </a:cubicBezTo>
                  <a:cubicBezTo>
                    <a:pt x="26" y="62"/>
                    <a:pt x="27" y="62"/>
                    <a:pt x="27" y="62"/>
                  </a:cubicBezTo>
                  <a:cubicBezTo>
                    <a:pt x="27" y="63"/>
                    <a:pt x="24" y="63"/>
                    <a:pt x="24" y="63"/>
                  </a:cubicBezTo>
                  <a:cubicBezTo>
                    <a:pt x="24" y="63"/>
                    <a:pt x="25" y="64"/>
                    <a:pt x="25" y="65"/>
                  </a:cubicBezTo>
                  <a:cubicBezTo>
                    <a:pt x="25" y="66"/>
                    <a:pt x="27" y="65"/>
                    <a:pt x="28" y="65"/>
                  </a:cubicBezTo>
                  <a:cubicBezTo>
                    <a:pt x="29" y="64"/>
                    <a:pt x="30" y="65"/>
                    <a:pt x="31" y="64"/>
                  </a:cubicBezTo>
                  <a:cubicBezTo>
                    <a:pt x="31" y="64"/>
                    <a:pt x="30" y="63"/>
                    <a:pt x="30" y="62"/>
                  </a:cubicBezTo>
                  <a:cubicBezTo>
                    <a:pt x="30" y="62"/>
                    <a:pt x="32" y="63"/>
                    <a:pt x="33" y="64"/>
                  </a:cubicBezTo>
                  <a:cubicBezTo>
                    <a:pt x="33" y="64"/>
                    <a:pt x="30" y="66"/>
                    <a:pt x="30" y="66"/>
                  </a:cubicBezTo>
                  <a:cubicBezTo>
                    <a:pt x="29" y="66"/>
                    <a:pt x="28" y="67"/>
                    <a:pt x="28" y="66"/>
                  </a:cubicBezTo>
                  <a:cubicBezTo>
                    <a:pt x="27" y="65"/>
                    <a:pt x="26" y="67"/>
                    <a:pt x="25" y="67"/>
                  </a:cubicBezTo>
                  <a:cubicBezTo>
                    <a:pt x="24" y="66"/>
                    <a:pt x="24" y="63"/>
                    <a:pt x="23" y="66"/>
                  </a:cubicBezTo>
                  <a:cubicBezTo>
                    <a:pt x="21" y="70"/>
                    <a:pt x="20" y="65"/>
                    <a:pt x="21" y="65"/>
                  </a:cubicBezTo>
                  <a:cubicBezTo>
                    <a:pt x="19" y="65"/>
                    <a:pt x="21" y="69"/>
                    <a:pt x="19" y="68"/>
                  </a:cubicBezTo>
                  <a:cubicBezTo>
                    <a:pt x="15" y="68"/>
                    <a:pt x="18" y="70"/>
                    <a:pt x="17" y="71"/>
                  </a:cubicBezTo>
                  <a:cubicBezTo>
                    <a:pt x="16" y="71"/>
                    <a:pt x="16" y="69"/>
                    <a:pt x="16" y="69"/>
                  </a:cubicBezTo>
                  <a:cubicBezTo>
                    <a:pt x="14" y="69"/>
                    <a:pt x="12" y="70"/>
                    <a:pt x="11" y="71"/>
                  </a:cubicBezTo>
                  <a:cubicBezTo>
                    <a:pt x="11" y="72"/>
                    <a:pt x="15" y="72"/>
                    <a:pt x="16" y="72"/>
                  </a:cubicBezTo>
                  <a:cubicBezTo>
                    <a:pt x="16" y="72"/>
                    <a:pt x="19" y="71"/>
                    <a:pt x="19" y="71"/>
                  </a:cubicBezTo>
                  <a:cubicBezTo>
                    <a:pt x="20" y="72"/>
                    <a:pt x="15" y="72"/>
                    <a:pt x="15" y="72"/>
                  </a:cubicBezTo>
                  <a:cubicBezTo>
                    <a:pt x="14" y="72"/>
                    <a:pt x="14" y="73"/>
                    <a:pt x="13" y="73"/>
                  </a:cubicBezTo>
                  <a:cubicBezTo>
                    <a:pt x="12" y="73"/>
                    <a:pt x="11" y="73"/>
                    <a:pt x="10" y="73"/>
                  </a:cubicBezTo>
                  <a:cubicBezTo>
                    <a:pt x="8" y="72"/>
                    <a:pt x="7" y="73"/>
                    <a:pt x="9" y="74"/>
                  </a:cubicBezTo>
                  <a:cubicBezTo>
                    <a:pt x="10" y="74"/>
                    <a:pt x="12" y="74"/>
                    <a:pt x="12" y="76"/>
                  </a:cubicBezTo>
                  <a:cubicBezTo>
                    <a:pt x="12" y="76"/>
                    <a:pt x="11" y="78"/>
                    <a:pt x="11" y="77"/>
                  </a:cubicBezTo>
                  <a:cubicBezTo>
                    <a:pt x="10" y="77"/>
                    <a:pt x="12" y="75"/>
                    <a:pt x="10" y="74"/>
                  </a:cubicBezTo>
                  <a:cubicBezTo>
                    <a:pt x="7" y="74"/>
                    <a:pt x="9" y="75"/>
                    <a:pt x="8" y="76"/>
                  </a:cubicBezTo>
                  <a:cubicBezTo>
                    <a:pt x="8" y="76"/>
                    <a:pt x="8" y="73"/>
                    <a:pt x="7" y="73"/>
                  </a:cubicBezTo>
                  <a:cubicBezTo>
                    <a:pt x="7" y="72"/>
                    <a:pt x="5" y="78"/>
                    <a:pt x="6" y="77"/>
                  </a:cubicBezTo>
                  <a:cubicBezTo>
                    <a:pt x="5" y="77"/>
                    <a:pt x="5" y="75"/>
                    <a:pt x="5" y="75"/>
                  </a:cubicBezTo>
                  <a:cubicBezTo>
                    <a:pt x="4" y="75"/>
                    <a:pt x="4" y="77"/>
                    <a:pt x="4" y="77"/>
                  </a:cubicBezTo>
                  <a:cubicBezTo>
                    <a:pt x="3" y="78"/>
                    <a:pt x="1" y="77"/>
                    <a:pt x="1" y="78"/>
                  </a:cubicBezTo>
                  <a:cubicBezTo>
                    <a:pt x="1" y="79"/>
                    <a:pt x="0" y="80"/>
                    <a:pt x="1" y="80"/>
                  </a:cubicBezTo>
                  <a:cubicBezTo>
                    <a:pt x="2" y="80"/>
                    <a:pt x="3" y="80"/>
                    <a:pt x="4" y="81"/>
                  </a:cubicBezTo>
                  <a:cubicBezTo>
                    <a:pt x="4" y="81"/>
                    <a:pt x="0" y="82"/>
                    <a:pt x="1" y="83"/>
                  </a:cubicBezTo>
                  <a:cubicBezTo>
                    <a:pt x="1" y="84"/>
                    <a:pt x="3" y="84"/>
                    <a:pt x="3" y="84"/>
                  </a:cubicBezTo>
                  <a:cubicBezTo>
                    <a:pt x="3" y="84"/>
                    <a:pt x="6" y="83"/>
                    <a:pt x="6" y="84"/>
                  </a:cubicBezTo>
                  <a:cubicBezTo>
                    <a:pt x="5" y="85"/>
                    <a:pt x="2" y="84"/>
                    <a:pt x="1" y="86"/>
                  </a:cubicBezTo>
                  <a:cubicBezTo>
                    <a:pt x="0" y="87"/>
                    <a:pt x="6" y="87"/>
                    <a:pt x="4" y="89"/>
                  </a:cubicBezTo>
                  <a:cubicBezTo>
                    <a:pt x="4" y="89"/>
                    <a:pt x="3" y="87"/>
                    <a:pt x="2" y="88"/>
                  </a:cubicBezTo>
                  <a:cubicBezTo>
                    <a:pt x="1" y="89"/>
                    <a:pt x="1" y="90"/>
                    <a:pt x="2" y="91"/>
                  </a:cubicBezTo>
                  <a:cubicBezTo>
                    <a:pt x="3" y="91"/>
                    <a:pt x="5" y="92"/>
                    <a:pt x="6" y="92"/>
                  </a:cubicBezTo>
                  <a:cubicBezTo>
                    <a:pt x="7" y="91"/>
                    <a:pt x="8" y="89"/>
                    <a:pt x="9" y="90"/>
                  </a:cubicBezTo>
                  <a:cubicBezTo>
                    <a:pt x="8" y="90"/>
                    <a:pt x="7" y="91"/>
                    <a:pt x="7" y="91"/>
                  </a:cubicBezTo>
                  <a:cubicBezTo>
                    <a:pt x="7" y="92"/>
                    <a:pt x="6" y="92"/>
                    <a:pt x="5" y="92"/>
                  </a:cubicBezTo>
                  <a:cubicBezTo>
                    <a:pt x="5" y="92"/>
                    <a:pt x="7" y="93"/>
                    <a:pt x="7" y="94"/>
                  </a:cubicBezTo>
                  <a:cubicBezTo>
                    <a:pt x="7" y="94"/>
                    <a:pt x="4" y="92"/>
                    <a:pt x="5" y="94"/>
                  </a:cubicBezTo>
                  <a:cubicBezTo>
                    <a:pt x="5" y="95"/>
                    <a:pt x="8" y="96"/>
                    <a:pt x="8" y="96"/>
                  </a:cubicBezTo>
                  <a:cubicBezTo>
                    <a:pt x="8" y="97"/>
                    <a:pt x="5" y="95"/>
                    <a:pt x="4" y="96"/>
                  </a:cubicBezTo>
                  <a:cubicBezTo>
                    <a:pt x="2" y="96"/>
                    <a:pt x="4" y="93"/>
                    <a:pt x="3" y="93"/>
                  </a:cubicBezTo>
                  <a:cubicBezTo>
                    <a:pt x="3" y="93"/>
                    <a:pt x="1" y="95"/>
                    <a:pt x="2" y="96"/>
                  </a:cubicBezTo>
                  <a:cubicBezTo>
                    <a:pt x="3" y="96"/>
                    <a:pt x="2" y="98"/>
                    <a:pt x="2" y="98"/>
                  </a:cubicBezTo>
                  <a:cubicBezTo>
                    <a:pt x="3" y="99"/>
                    <a:pt x="4" y="97"/>
                    <a:pt x="5" y="96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6"/>
                    <a:pt x="7" y="96"/>
                  </a:cubicBezTo>
                  <a:cubicBezTo>
                    <a:pt x="7" y="96"/>
                    <a:pt x="7" y="98"/>
                    <a:pt x="6" y="98"/>
                  </a:cubicBezTo>
                  <a:cubicBezTo>
                    <a:pt x="4" y="99"/>
                    <a:pt x="8" y="101"/>
                    <a:pt x="8" y="100"/>
                  </a:cubicBezTo>
                  <a:cubicBezTo>
                    <a:pt x="8" y="102"/>
                    <a:pt x="1" y="100"/>
                    <a:pt x="5" y="103"/>
                  </a:cubicBezTo>
                  <a:cubicBezTo>
                    <a:pt x="7" y="104"/>
                    <a:pt x="8" y="105"/>
                    <a:pt x="10" y="105"/>
                  </a:cubicBezTo>
                  <a:cubicBezTo>
                    <a:pt x="10" y="105"/>
                    <a:pt x="13" y="107"/>
                    <a:pt x="14" y="107"/>
                  </a:cubicBezTo>
                  <a:cubicBezTo>
                    <a:pt x="17" y="107"/>
                    <a:pt x="21" y="104"/>
                    <a:pt x="23" y="102"/>
                  </a:cubicBezTo>
                  <a:cubicBezTo>
                    <a:pt x="24" y="100"/>
                    <a:pt x="25" y="100"/>
                    <a:pt x="27" y="99"/>
                  </a:cubicBezTo>
                  <a:cubicBezTo>
                    <a:pt x="28" y="98"/>
                    <a:pt x="28" y="95"/>
                    <a:pt x="29" y="95"/>
                  </a:cubicBezTo>
                  <a:cubicBezTo>
                    <a:pt x="29" y="95"/>
                    <a:pt x="29" y="98"/>
                    <a:pt x="30" y="98"/>
                  </a:cubicBezTo>
                  <a:cubicBezTo>
                    <a:pt x="32" y="99"/>
                    <a:pt x="31" y="99"/>
                    <a:pt x="31" y="100"/>
                  </a:cubicBezTo>
                  <a:cubicBezTo>
                    <a:pt x="32" y="100"/>
                    <a:pt x="33" y="100"/>
                    <a:pt x="34" y="101"/>
                  </a:cubicBezTo>
                  <a:cubicBezTo>
                    <a:pt x="34" y="102"/>
                    <a:pt x="33" y="100"/>
                    <a:pt x="34" y="10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1" name="Freeform 720">
              <a:extLst>
                <a:ext uri="{FF2B5EF4-FFF2-40B4-BE49-F238E27FC236}">
                  <a16:creationId xmlns:a16="http://schemas.microsoft.com/office/drawing/2014/main" id="{80E7A47D-86B5-4544-A970-E491ECE64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45416" y="4366247"/>
              <a:ext cx="7563702" cy="2637633"/>
            </a:xfrm>
            <a:custGeom>
              <a:avLst/>
              <a:gdLst>
                <a:gd name="T0" fmla="*/ 785 w 810"/>
                <a:gd name="T1" fmla="*/ 109 h 282"/>
                <a:gd name="T2" fmla="*/ 725 w 810"/>
                <a:gd name="T3" fmla="*/ 77 h 282"/>
                <a:gd name="T4" fmla="*/ 665 w 810"/>
                <a:gd name="T5" fmla="*/ 80 h 282"/>
                <a:gd name="T6" fmla="*/ 607 w 810"/>
                <a:gd name="T7" fmla="*/ 65 h 282"/>
                <a:gd name="T8" fmla="*/ 578 w 810"/>
                <a:gd name="T9" fmla="*/ 56 h 282"/>
                <a:gd name="T10" fmla="*/ 555 w 810"/>
                <a:gd name="T11" fmla="*/ 61 h 282"/>
                <a:gd name="T12" fmla="*/ 521 w 810"/>
                <a:gd name="T13" fmla="*/ 59 h 282"/>
                <a:gd name="T14" fmla="*/ 495 w 810"/>
                <a:gd name="T15" fmla="*/ 44 h 282"/>
                <a:gd name="T16" fmla="*/ 469 w 810"/>
                <a:gd name="T17" fmla="*/ 49 h 282"/>
                <a:gd name="T18" fmla="*/ 423 w 810"/>
                <a:gd name="T19" fmla="*/ 43 h 282"/>
                <a:gd name="T20" fmla="*/ 383 w 810"/>
                <a:gd name="T21" fmla="*/ 50 h 282"/>
                <a:gd name="T22" fmla="*/ 423 w 810"/>
                <a:gd name="T23" fmla="*/ 17 h 282"/>
                <a:gd name="T24" fmla="*/ 378 w 810"/>
                <a:gd name="T25" fmla="*/ 7 h 282"/>
                <a:gd name="T26" fmla="*/ 355 w 810"/>
                <a:gd name="T27" fmla="*/ 17 h 282"/>
                <a:gd name="T28" fmla="*/ 320 w 810"/>
                <a:gd name="T29" fmla="*/ 22 h 282"/>
                <a:gd name="T30" fmla="*/ 297 w 810"/>
                <a:gd name="T31" fmla="*/ 32 h 282"/>
                <a:gd name="T32" fmla="*/ 269 w 810"/>
                <a:gd name="T33" fmla="*/ 49 h 282"/>
                <a:gd name="T34" fmla="*/ 247 w 810"/>
                <a:gd name="T35" fmla="*/ 58 h 282"/>
                <a:gd name="T36" fmla="*/ 242 w 810"/>
                <a:gd name="T37" fmla="*/ 50 h 282"/>
                <a:gd name="T38" fmla="*/ 259 w 810"/>
                <a:gd name="T39" fmla="*/ 97 h 282"/>
                <a:gd name="T40" fmla="*/ 227 w 810"/>
                <a:gd name="T41" fmla="*/ 107 h 282"/>
                <a:gd name="T42" fmla="*/ 231 w 810"/>
                <a:gd name="T43" fmla="*/ 88 h 282"/>
                <a:gd name="T44" fmla="*/ 206 w 810"/>
                <a:gd name="T45" fmla="*/ 60 h 282"/>
                <a:gd name="T46" fmla="*/ 191 w 810"/>
                <a:gd name="T47" fmla="*/ 83 h 282"/>
                <a:gd name="T48" fmla="*/ 131 w 810"/>
                <a:gd name="T49" fmla="*/ 90 h 282"/>
                <a:gd name="T50" fmla="*/ 92 w 810"/>
                <a:gd name="T51" fmla="*/ 100 h 282"/>
                <a:gd name="T52" fmla="*/ 84 w 810"/>
                <a:gd name="T53" fmla="*/ 107 h 282"/>
                <a:gd name="T54" fmla="*/ 53 w 810"/>
                <a:gd name="T55" fmla="*/ 120 h 282"/>
                <a:gd name="T56" fmla="*/ 31 w 810"/>
                <a:gd name="T57" fmla="*/ 102 h 282"/>
                <a:gd name="T58" fmla="*/ 29 w 810"/>
                <a:gd name="T59" fmla="*/ 84 h 282"/>
                <a:gd name="T60" fmla="*/ 5 w 810"/>
                <a:gd name="T61" fmla="*/ 88 h 282"/>
                <a:gd name="T62" fmla="*/ 7 w 810"/>
                <a:gd name="T63" fmla="*/ 152 h 282"/>
                <a:gd name="T64" fmla="*/ 16 w 810"/>
                <a:gd name="T65" fmla="*/ 187 h 282"/>
                <a:gd name="T66" fmla="*/ 40 w 810"/>
                <a:gd name="T67" fmla="*/ 223 h 282"/>
                <a:gd name="T68" fmla="*/ 53 w 810"/>
                <a:gd name="T69" fmla="*/ 244 h 282"/>
                <a:gd name="T70" fmla="*/ 82 w 810"/>
                <a:gd name="T71" fmla="*/ 272 h 282"/>
                <a:gd name="T72" fmla="*/ 109 w 810"/>
                <a:gd name="T73" fmla="*/ 250 h 282"/>
                <a:gd name="T74" fmla="*/ 108 w 810"/>
                <a:gd name="T75" fmla="*/ 222 h 282"/>
                <a:gd name="T76" fmla="*/ 160 w 810"/>
                <a:gd name="T77" fmla="*/ 223 h 282"/>
                <a:gd name="T78" fmla="*/ 196 w 810"/>
                <a:gd name="T79" fmla="*/ 196 h 282"/>
                <a:gd name="T80" fmla="*/ 252 w 810"/>
                <a:gd name="T81" fmla="*/ 204 h 282"/>
                <a:gd name="T82" fmla="*/ 331 w 810"/>
                <a:gd name="T83" fmla="*/ 226 h 282"/>
                <a:gd name="T84" fmla="*/ 415 w 810"/>
                <a:gd name="T85" fmla="*/ 231 h 282"/>
                <a:gd name="T86" fmla="*/ 483 w 810"/>
                <a:gd name="T87" fmla="*/ 207 h 282"/>
                <a:gd name="T88" fmla="*/ 521 w 810"/>
                <a:gd name="T89" fmla="*/ 258 h 282"/>
                <a:gd name="T90" fmla="*/ 558 w 810"/>
                <a:gd name="T91" fmla="*/ 226 h 282"/>
                <a:gd name="T92" fmla="*/ 543 w 810"/>
                <a:gd name="T93" fmla="*/ 199 h 282"/>
                <a:gd name="T94" fmla="*/ 591 w 810"/>
                <a:gd name="T95" fmla="*/ 162 h 282"/>
                <a:gd name="T96" fmla="*/ 627 w 810"/>
                <a:gd name="T97" fmla="*/ 165 h 282"/>
                <a:gd name="T98" fmla="*/ 657 w 810"/>
                <a:gd name="T99" fmla="*/ 153 h 282"/>
                <a:gd name="T100" fmla="*/ 669 w 810"/>
                <a:gd name="T101" fmla="*/ 154 h 282"/>
                <a:gd name="T102" fmla="*/ 649 w 810"/>
                <a:gd name="T103" fmla="*/ 210 h 282"/>
                <a:gd name="T104" fmla="*/ 667 w 810"/>
                <a:gd name="T105" fmla="*/ 171 h 282"/>
                <a:gd name="T106" fmla="*/ 710 w 810"/>
                <a:gd name="T107" fmla="*/ 156 h 282"/>
                <a:gd name="T108" fmla="*/ 738 w 810"/>
                <a:gd name="T109" fmla="*/ 121 h 282"/>
                <a:gd name="T110" fmla="*/ 765 w 810"/>
                <a:gd name="T111" fmla="*/ 116 h 282"/>
                <a:gd name="T112" fmla="*/ 802 w 810"/>
                <a:gd name="T113" fmla="*/ 115 h 282"/>
                <a:gd name="T114" fmla="*/ 388 w 810"/>
                <a:gd name="T115" fmla="*/ 2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10" h="282">
                  <a:moveTo>
                    <a:pt x="808" y="111"/>
                  </a:moveTo>
                  <a:cubicBezTo>
                    <a:pt x="806" y="109"/>
                    <a:pt x="803" y="108"/>
                    <a:pt x="801" y="106"/>
                  </a:cubicBezTo>
                  <a:cubicBezTo>
                    <a:pt x="800" y="105"/>
                    <a:pt x="799" y="104"/>
                    <a:pt x="797" y="103"/>
                  </a:cubicBezTo>
                  <a:cubicBezTo>
                    <a:pt x="796" y="103"/>
                    <a:pt x="794" y="103"/>
                    <a:pt x="793" y="102"/>
                  </a:cubicBezTo>
                  <a:cubicBezTo>
                    <a:pt x="793" y="103"/>
                    <a:pt x="794" y="103"/>
                    <a:pt x="794" y="103"/>
                  </a:cubicBezTo>
                  <a:cubicBezTo>
                    <a:pt x="795" y="103"/>
                    <a:pt x="792" y="104"/>
                    <a:pt x="791" y="103"/>
                  </a:cubicBezTo>
                  <a:cubicBezTo>
                    <a:pt x="791" y="103"/>
                    <a:pt x="792" y="103"/>
                    <a:pt x="792" y="102"/>
                  </a:cubicBezTo>
                  <a:cubicBezTo>
                    <a:pt x="791" y="101"/>
                    <a:pt x="786" y="103"/>
                    <a:pt x="785" y="102"/>
                  </a:cubicBezTo>
                  <a:cubicBezTo>
                    <a:pt x="787" y="103"/>
                    <a:pt x="787" y="103"/>
                    <a:pt x="787" y="106"/>
                  </a:cubicBezTo>
                  <a:cubicBezTo>
                    <a:pt x="786" y="107"/>
                    <a:pt x="788" y="109"/>
                    <a:pt x="788" y="109"/>
                  </a:cubicBezTo>
                  <a:cubicBezTo>
                    <a:pt x="787" y="109"/>
                    <a:pt x="787" y="108"/>
                    <a:pt x="787" y="108"/>
                  </a:cubicBezTo>
                  <a:cubicBezTo>
                    <a:pt x="786" y="107"/>
                    <a:pt x="786" y="109"/>
                    <a:pt x="785" y="109"/>
                  </a:cubicBezTo>
                  <a:cubicBezTo>
                    <a:pt x="785" y="109"/>
                    <a:pt x="783" y="105"/>
                    <a:pt x="783" y="105"/>
                  </a:cubicBezTo>
                  <a:cubicBezTo>
                    <a:pt x="783" y="104"/>
                    <a:pt x="783" y="104"/>
                    <a:pt x="783" y="104"/>
                  </a:cubicBezTo>
                  <a:cubicBezTo>
                    <a:pt x="783" y="103"/>
                    <a:pt x="782" y="102"/>
                    <a:pt x="783" y="101"/>
                  </a:cubicBezTo>
                  <a:cubicBezTo>
                    <a:pt x="784" y="99"/>
                    <a:pt x="782" y="100"/>
                    <a:pt x="781" y="99"/>
                  </a:cubicBezTo>
                  <a:cubicBezTo>
                    <a:pt x="781" y="98"/>
                    <a:pt x="779" y="97"/>
                    <a:pt x="778" y="97"/>
                  </a:cubicBezTo>
                  <a:cubicBezTo>
                    <a:pt x="771" y="93"/>
                    <a:pt x="765" y="89"/>
                    <a:pt x="758" y="87"/>
                  </a:cubicBezTo>
                  <a:cubicBezTo>
                    <a:pt x="756" y="86"/>
                    <a:pt x="755" y="85"/>
                    <a:pt x="754" y="84"/>
                  </a:cubicBezTo>
                  <a:cubicBezTo>
                    <a:pt x="753" y="83"/>
                    <a:pt x="751" y="82"/>
                    <a:pt x="749" y="82"/>
                  </a:cubicBezTo>
                  <a:cubicBezTo>
                    <a:pt x="746" y="81"/>
                    <a:pt x="743" y="80"/>
                    <a:pt x="739" y="78"/>
                  </a:cubicBezTo>
                  <a:cubicBezTo>
                    <a:pt x="736" y="78"/>
                    <a:pt x="732" y="78"/>
                    <a:pt x="730" y="78"/>
                  </a:cubicBezTo>
                  <a:cubicBezTo>
                    <a:pt x="728" y="78"/>
                    <a:pt x="727" y="78"/>
                    <a:pt x="726" y="78"/>
                  </a:cubicBezTo>
                  <a:cubicBezTo>
                    <a:pt x="726" y="78"/>
                    <a:pt x="725" y="77"/>
                    <a:pt x="725" y="77"/>
                  </a:cubicBezTo>
                  <a:cubicBezTo>
                    <a:pt x="724" y="78"/>
                    <a:pt x="724" y="79"/>
                    <a:pt x="723" y="78"/>
                  </a:cubicBezTo>
                  <a:cubicBezTo>
                    <a:pt x="720" y="78"/>
                    <a:pt x="717" y="77"/>
                    <a:pt x="714" y="76"/>
                  </a:cubicBezTo>
                  <a:cubicBezTo>
                    <a:pt x="713" y="76"/>
                    <a:pt x="710" y="75"/>
                    <a:pt x="710" y="77"/>
                  </a:cubicBezTo>
                  <a:cubicBezTo>
                    <a:pt x="709" y="79"/>
                    <a:pt x="708" y="79"/>
                    <a:pt x="710" y="80"/>
                  </a:cubicBezTo>
                  <a:cubicBezTo>
                    <a:pt x="712" y="82"/>
                    <a:pt x="714" y="86"/>
                    <a:pt x="709" y="87"/>
                  </a:cubicBezTo>
                  <a:cubicBezTo>
                    <a:pt x="708" y="88"/>
                    <a:pt x="705" y="88"/>
                    <a:pt x="704" y="86"/>
                  </a:cubicBezTo>
                  <a:cubicBezTo>
                    <a:pt x="703" y="85"/>
                    <a:pt x="703" y="84"/>
                    <a:pt x="700" y="84"/>
                  </a:cubicBezTo>
                  <a:cubicBezTo>
                    <a:pt x="697" y="83"/>
                    <a:pt x="699" y="82"/>
                    <a:pt x="698" y="81"/>
                  </a:cubicBezTo>
                  <a:cubicBezTo>
                    <a:pt x="698" y="80"/>
                    <a:pt x="695" y="79"/>
                    <a:pt x="694" y="80"/>
                  </a:cubicBezTo>
                  <a:cubicBezTo>
                    <a:pt x="691" y="83"/>
                    <a:pt x="686" y="80"/>
                    <a:pt x="682" y="80"/>
                  </a:cubicBezTo>
                  <a:cubicBezTo>
                    <a:pt x="678" y="80"/>
                    <a:pt x="674" y="79"/>
                    <a:pt x="670" y="79"/>
                  </a:cubicBezTo>
                  <a:cubicBezTo>
                    <a:pt x="668" y="79"/>
                    <a:pt x="667" y="79"/>
                    <a:pt x="665" y="80"/>
                  </a:cubicBezTo>
                  <a:cubicBezTo>
                    <a:pt x="663" y="81"/>
                    <a:pt x="664" y="84"/>
                    <a:pt x="664" y="86"/>
                  </a:cubicBezTo>
                  <a:cubicBezTo>
                    <a:pt x="664" y="86"/>
                    <a:pt x="664" y="86"/>
                    <a:pt x="664" y="86"/>
                  </a:cubicBezTo>
                  <a:cubicBezTo>
                    <a:pt x="663" y="86"/>
                    <a:pt x="662" y="81"/>
                    <a:pt x="661" y="80"/>
                  </a:cubicBezTo>
                  <a:cubicBezTo>
                    <a:pt x="660" y="80"/>
                    <a:pt x="656" y="80"/>
                    <a:pt x="655" y="78"/>
                  </a:cubicBezTo>
                  <a:cubicBezTo>
                    <a:pt x="655" y="75"/>
                    <a:pt x="659" y="74"/>
                    <a:pt x="655" y="71"/>
                  </a:cubicBezTo>
                  <a:cubicBezTo>
                    <a:pt x="653" y="70"/>
                    <a:pt x="651" y="69"/>
                    <a:pt x="648" y="68"/>
                  </a:cubicBezTo>
                  <a:cubicBezTo>
                    <a:pt x="642" y="66"/>
                    <a:pt x="635" y="68"/>
                    <a:pt x="629" y="69"/>
                  </a:cubicBezTo>
                  <a:cubicBezTo>
                    <a:pt x="626" y="69"/>
                    <a:pt x="623" y="69"/>
                    <a:pt x="619" y="69"/>
                  </a:cubicBezTo>
                  <a:cubicBezTo>
                    <a:pt x="618" y="69"/>
                    <a:pt x="618" y="69"/>
                    <a:pt x="617" y="69"/>
                  </a:cubicBezTo>
                  <a:cubicBezTo>
                    <a:pt x="615" y="68"/>
                    <a:pt x="617" y="68"/>
                    <a:pt x="618" y="67"/>
                  </a:cubicBezTo>
                  <a:cubicBezTo>
                    <a:pt x="618" y="66"/>
                    <a:pt x="613" y="65"/>
                    <a:pt x="613" y="65"/>
                  </a:cubicBezTo>
                  <a:cubicBezTo>
                    <a:pt x="612" y="64"/>
                    <a:pt x="608" y="65"/>
                    <a:pt x="607" y="65"/>
                  </a:cubicBezTo>
                  <a:cubicBezTo>
                    <a:pt x="607" y="65"/>
                    <a:pt x="611" y="64"/>
                    <a:pt x="610" y="63"/>
                  </a:cubicBezTo>
                  <a:cubicBezTo>
                    <a:pt x="609" y="63"/>
                    <a:pt x="608" y="64"/>
                    <a:pt x="607" y="64"/>
                  </a:cubicBezTo>
                  <a:cubicBezTo>
                    <a:pt x="606" y="63"/>
                    <a:pt x="604" y="62"/>
                    <a:pt x="604" y="62"/>
                  </a:cubicBezTo>
                  <a:cubicBezTo>
                    <a:pt x="603" y="62"/>
                    <a:pt x="600" y="60"/>
                    <a:pt x="602" y="60"/>
                  </a:cubicBezTo>
                  <a:cubicBezTo>
                    <a:pt x="603" y="60"/>
                    <a:pt x="605" y="60"/>
                    <a:pt x="606" y="60"/>
                  </a:cubicBezTo>
                  <a:cubicBezTo>
                    <a:pt x="609" y="60"/>
                    <a:pt x="605" y="57"/>
                    <a:pt x="604" y="57"/>
                  </a:cubicBezTo>
                  <a:cubicBezTo>
                    <a:pt x="602" y="55"/>
                    <a:pt x="597" y="56"/>
                    <a:pt x="594" y="55"/>
                  </a:cubicBezTo>
                  <a:cubicBezTo>
                    <a:pt x="592" y="55"/>
                    <a:pt x="591" y="57"/>
                    <a:pt x="589" y="59"/>
                  </a:cubicBezTo>
                  <a:cubicBezTo>
                    <a:pt x="589" y="59"/>
                    <a:pt x="582" y="63"/>
                    <a:pt x="582" y="60"/>
                  </a:cubicBezTo>
                  <a:cubicBezTo>
                    <a:pt x="583" y="58"/>
                    <a:pt x="584" y="60"/>
                    <a:pt x="586" y="59"/>
                  </a:cubicBezTo>
                  <a:cubicBezTo>
                    <a:pt x="586" y="59"/>
                    <a:pt x="585" y="56"/>
                    <a:pt x="584" y="56"/>
                  </a:cubicBezTo>
                  <a:cubicBezTo>
                    <a:pt x="584" y="56"/>
                    <a:pt x="578" y="56"/>
                    <a:pt x="578" y="56"/>
                  </a:cubicBezTo>
                  <a:cubicBezTo>
                    <a:pt x="579" y="55"/>
                    <a:pt x="581" y="54"/>
                    <a:pt x="583" y="54"/>
                  </a:cubicBezTo>
                  <a:cubicBezTo>
                    <a:pt x="584" y="55"/>
                    <a:pt x="591" y="55"/>
                    <a:pt x="591" y="55"/>
                  </a:cubicBezTo>
                  <a:cubicBezTo>
                    <a:pt x="591" y="54"/>
                    <a:pt x="585" y="54"/>
                    <a:pt x="584" y="53"/>
                  </a:cubicBezTo>
                  <a:cubicBezTo>
                    <a:pt x="582" y="53"/>
                    <a:pt x="580" y="53"/>
                    <a:pt x="578" y="53"/>
                  </a:cubicBezTo>
                  <a:cubicBezTo>
                    <a:pt x="574" y="52"/>
                    <a:pt x="570" y="52"/>
                    <a:pt x="566" y="51"/>
                  </a:cubicBezTo>
                  <a:cubicBezTo>
                    <a:pt x="565" y="51"/>
                    <a:pt x="561" y="50"/>
                    <a:pt x="561" y="50"/>
                  </a:cubicBezTo>
                  <a:cubicBezTo>
                    <a:pt x="561" y="51"/>
                    <a:pt x="562" y="52"/>
                    <a:pt x="561" y="52"/>
                  </a:cubicBezTo>
                  <a:cubicBezTo>
                    <a:pt x="560" y="53"/>
                    <a:pt x="559" y="53"/>
                    <a:pt x="558" y="53"/>
                  </a:cubicBezTo>
                  <a:cubicBezTo>
                    <a:pt x="557" y="53"/>
                    <a:pt x="552" y="54"/>
                    <a:pt x="553" y="56"/>
                  </a:cubicBezTo>
                  <a:cubicBezTo>
                    <a:pt x="554" y="58"/>
                    <a:pt x="556" y="55"/>
                    <a:pt x="557" y="56"/>
                  </a:cubicBezTo>
                  <a:cubicBezTo>
                    <a:pt x="557" y="56"/>
                    <a:pt x="554" y="57"/>
                    <a:pt x="555" y="59"/>
                  </a:cubicBezTo>
                  <a:cubicBezTo>
                    <a:pt x="556" y="59"/>
                    <a:pt x="555" y="60"/>
                    <a:pt x="555" y="61"/>
                  </a:cubicBezTo>
                  <a:cubicBezTo>
                    <a:pt x="556" y="61"/>
                    <a:pt x="557" y="62"/>
                    <a:pt x="557" y="63"/>
                  </a:cubicBezTo>
                  <a:cubicBezTo>
                    <a:pt x="557" y="63"/>
                    <a:pt x="553" y="63"/>
                    <a:pt x="552" y="63"/>
                  </a:cubicBezTo>
                  <a:cubicBezTo>
                    <a:pt x="550" y="63"/>
                    <a:pt x="552" y="62"/>
                    <a:pt x="552" y="62"/>
                  </a:cubicBezTo>
                  <a:cubicBezTo>
                    <a:pt x="551" y="61"/>
                    <a:pt x="548" y="62"/>
                    <a:pt x="548" y="62"/>
                  </a:cubicBezTo>
                  <a:cubicBezTo>
                    <a:pt x="546" y="63"/>
                    <a:pt x="544" y="62"/>
                    <a:pt x="543" y="62"/>
                  </a:cubicBezTo>
                  <a:cubicBezTo>
                    <a:pt x="542" y="62"/>
                    <a:pt x="546" y="63"/>
                    <a:pt x="546" y="63"/>
                  </a:cubicBezTo>
                  <a:cubicBezTo>
                    <a:pt x="549" y="64"/>
                    <a:pt x="546" y="66"/>
                    <a:pt x="545" y="65"/>
                  </a:cubicBezTo>
                  <a:cubicBezTo>
                    <a:pt x="544" y="65"/>
                    <a:pt x="544" y="64"/>
                    <a:pt x="544" y="63"/>
                  </a:cubicBezTo>
                  <a:cubicBezTo>
                    <a:pt x="543" y="63"/>
                    <a:pt x="542" y="63"/>
                    <a:pt x="541" y="63"/>
                  </a:cubicBezTo>
                  <a:cubicBezTo>
                    <a:pt x="539" y="62"/>
                    <a:pt x="537" y="61"/>
                    <a:pt x="534" y="62"/>
                  </a:cubicBezTo>
                  <a:cubicBezTo>
                    <a:pt x="531" y="62"/>
                    <a:pt x="529" y="65"/>
                    <a:pt x="526" y="63"/>
                  </a:cubicBezTo>
                  <a:cubicBezTo>
                    <a:pt x="524" y="62"/>
                    <a:pt x="522" y="61"/>
                    <a:pt x="521" y="59"/>
                  </a:cubicBezTo>
                  <a:cubicBezTo>
                    <a:pt x="520" y="58"/>
                    <a:pt x="518" y="62"/>
                    <a:pt x="517" y="62"/>
                  </a:cubicBezTo>
                  <a:cubicBezTo>
                    <a:pt x="516" y="64"/>
                    <a:pt x="515" y="70"/>
                    <a:pt x="512" y="69"/>
                  </a:cubicBezTo>
                  <a:cubicBezTo>
                    <a:pt x="510" y="68"/>
                    <a:pt x="508" y="68"/>
                    <a:pt x="506" y="66"/>
                  </a:cubicBezTo>
                  <a:cubicBezTo>
                    <a:pt x="505" y="65"/>
                    <a:pt x="503" y="63"/>
                    <a:pt x="502" y="62"/>
                  </a:cubicBezTo>
                  <a:cubicBezTo>
                    <a:pt x="501" y="60"/>
                    <a:pt x="499" y="59"/>
                    <a:pt x="498" y="58"/>
                  </a:cubicBezTo>
                  <a:cubicBezTo>
                    <a:pt x="496" y="56"/>
                    <a:pt x="500" y="57"/>
                    <a:pt x="501" y="57"/>
                  </a:cubicBezTo>
                  <a:cubicBezTo>
                    <a:pt x="502" y="57"/>
                    <a:pt x="504" y="56"/>
                    <a:pt x="504" y="55"/>
                  </a:cubicBezTo>
                  <a:cubicBezTo>
                    <a:pt x="504" y="55"/>
                    <a:pt x="499" y="52"/>
                    <a:pt x="499" y="52"/>
                  </a:cubicBezTo>
                  <a:cubicBezTo>
                    <a:pt x="499" y="52"/>
                    <a:pt x="502" y="52"/>
                    <a:pt x="502" y="51"/>
                  </a:cubicBezTo>
                  <a:cubicBezTo>
                    <a:pt x="501" y="50"/>
                    <a:pt x="499" y="50"/>
                    <a:pt x="499" y="50"/>
                  </a:cubicBezTo>
                  <a:cubicBezTo>
                    <a:pt x="499" y="48"/>
                    <a:pt x="504" y="47"/>
                    <a:pt x="499" y="46"/>
                  </a:cubicBezTo>
                  <a:cubicBezTo>
                    <a:pt x="498" y="46"/>
                    <a:pt x="497" y="44"/>
                    <a:pt x="495" y="44"/>
                  </a:cubicBezTo>
                  <a:cubicBezTo>
                    <a:pt x="494" y="44"/>
                    <a:pt x="492" y="43"/>
                    <a:pt x="491" y="44"/>
                  </a:cubicBezTo>
                  <a:cubicBezTo>
                    <a:pt x="490" y="44"/>
                    <a:pt x="490" y="45"/>
                    <a:pt x="489" y="45"/>
                  </a:cubicBezTo>
                  <a:cubicBezTo>
                    <a:pt x="488" y="44"/>
                    <a:pt x="488" y="44"/>
                    <a:pt x="487" y="44"/>
                  </a:cubicBezTo>
                  <a:cubicBezTo>
                    <a:pt x="486" y="44"/>
                    <a:pt x="484" y="44"/>
                    <a:pt x="483" y="43"/>
                  </a:cubicBezTo>
                  <a:cubicBezTo>
                    <a:pt x="482" y="43"/>
                    <a:pt x="481" y="43"/>
                    <a:pt x="480" y="41"/>
                  </a:cubicBezTo>
                  <a:cubicBezTo>
                    <a:pt x="479" y="41"/>
                    <a:pt x="480" y="40"/>
                    <a:pt x="478" y="41"/>
                  </a:cubicBezTo>
                  <a:cubicBezTo>
                    <a:pt x="478" y="41"/>
                    <a:pt x="477" y="42"/>
                    <a:pt x="476" y="42"/>
                  </a:cubicBezTo>
                  <a:cubicBezTo>
                    <a:pt x="475" y="42"/>
                    <a:pt x="475" y="41"/>
                    <a:pt x="474" y="42"/>
                  </a:cubicBezTo>
                  <a:cubicBezTo>
                    <a:pt x="474" y="43"/>
                    <a:pt x="473" y="44"/>
                    <a:pt x="473" y="45"/>
                  </a:cubicBezTo>
                  <a:cubicBezTo>
                    <a:pt x="473" y="46"/>
                    <a:pt x="475" y="46"/>
                    <a:pt x="474" y="47"/>
                  </a:cubicBezTo>
                  <a:cubicBezTo>
                    <a:pt x="473" y="48"/>
                    <a:pt x="474" y="48"/>
                    <a:pt x="473" y="48"/>
                  </a:cubicBezTo>
                  <a:cubicBezTo>
                    <a:pt x="472" y="48"/>
                    <a:pt x="470" y="48"/>
                    <a:pt x="469" y="49"/>
                  </a:cubicBezTo>
                  <a:cubicBezTo>
                    <a:pt x="470" y="48"/>
                    <a:pt x="473" y="50"/>
                    <a:pt x="473" y="50"/>
                  </a:cubicBezTo>
                  <a:cubicBezTo>
                    <a:pt x="472" y="51"/>
                    <a:pt x="469" y="49"/>
                    <a:pt x="467" y="49"/>
                  </a:cubicBezTo>
                  <a:cubicBezTo>
                    <a:pt x="465" y="49"/>
                    <a:pt x="462" y="49"/>
                    <a:pt x="459" y="49"/>
                  </a:cubicBezTo>
                  <a:cubicBezTo>
                    <a:pt x="458" y="49"/>
                    <a:pt x="458" y="48"/>
                    <a:pt x="457" y="48"/>
                  </a:cubicBezTo>
                  <a:cubicBezTo>
                    <a:pt x="456" y="47"/>
                    <a:pt x="453" y="48"/>
                    <a:pt x="452" y="48"/>
                  </a:cubicBezTo>
                  <a:cubicBezTo>
                    <a:pt x="451" y="47"/>
                    <a:pt x="449" y="47"/>
                    <a:pt x="448" y="46"/>
                  </a:cubicBezTo>
                  <a:cubicBezTo>
                    <a:pt x="448" y="45"/>
                    <a:pt x="450" y="45"/>
                    <a:pt x="450" y="44"/>
                  </a:cubicBezTo>
                  <a:cubicBezTo>
                    <a:pt x="451" y="43"/>
                    <a:pt x="442" y="43"/>
                    <a:pt x="441" y="43"/>
                  </a:cubicBezTo>
                  <a:cubicBezTo>
                    <a:pt x="436" y="42"/>
                    <a:pt x="432" y="43"/>
                    <a:pt x="427" y="43"/>
                  </a:cubicBezTo>
                  <a:cubicBezTo>
                    <a:pt x="424" y="43"/>
                    <a:pt x="425" y="43"/>
                    <a:pt x="426" y="45"/>
                  </a:cubicBezTo>
                  <a:cubicBezTo>
                    <a:pt x="426" y="46"/>
                    <a:pt x="424" y="45"/>
                    <a:pt x="424" y="45"/>
                  </a:cubicBezTo>
                  <a:cubicBezTo>
                    <a:pt x="422" y="45"/>
                    <a:pt x="423" y="44"/>
                    <a:pt x="423" y="43"/>
                  </a:cubicBezTo>
                  <a:cubicBezTo>
                    <a:pt x="423" y="41"/>
                    <a:pt x="422" y="38"/>
                    <a:pt x="420" y="40"/>
                  </a:cubicBezTo>
                  <a:cubicBezTo>
                    <a:pt x="420" y="42"/>
                    <a:pt x="416" y="42"/>
                    <a:pt x="414" y="41"/>
                  </a:cubicBezTo>
                  <a:cubicBezTo>
                    <a:pt x="413" y="40"/>
                    <a:pt x="415" y="38"/>
                    <a:pt x="411" y="39"/>
                  </a:cubicBezTo>
                  <a:cubicBezTo>
                    <a:pt x="410" y="39"/>
                    <a:pt x="409" y="39"/>
                    <a:pt x="408" y="39"/>
                  </a:cubicBezTo>
                  <a:cubicBezTo>
                    <a:pt x="407" y="38"/>
                    <a:pt x="406" y="39"/>
                    <a:pt x="404" y="40"/>
                  </a:cubicBezTo>
                  <a:cubicBezTo>
                    <a:pt x="402" y="42"/>
                    <a:pt x="407" y="41"/>
                    <a:pt x="407" y="42"/>
                  </a:cubicBezTo>
                  <a:cubicBezTo>
                    <a:pt x="407" y="44"/>
                    <a:pt x="403" y="43"/>
                    <a:pt x="402" y="44"/>
                  </a:cubicBezTo>
                  <a:cubicBezTo>
                    <a:pt x="401" y="45"/>
                    <a:pt x="399" y="45"/>
                    <a:pt x="397" y="46"/>
                  </a:cubicBezTo>
                  <a:cubicBezTo>
                    <a:pt x="395" y="47"/>
                    <a:pt x="393" y="47"/>
                    <a:pt x="390" y="47"/>
                  </a:cubicBezTo>
                  <a:cubicBezTo>
                    <a:pt x="388" y="47"/>
                    <a:pt x="388" y="47"/>
                    <a:pt x="387" y="49"/>
                  </a:cubicBezTo>
                  <a:cubicBezTo>
                    <a:pt x="386" y="50"/>
                    <a:pt x="382" y="51"/>
                    <a:pt x="381" y="51"/>
                  </a:cubicBezTo>
                  <a:cubicBezTo>
                    <a:pt x="381" y="50"/>
                    <a:pt x="383" y="50"/>
                    <a:pt x="383" y="50"/>
                  </a:cubicBezTo>
                  <a:cubicBezTo>
                    <a:pt x="385" y="49"/>
                    <a:pt x="385" y="47"/>
                    <a:pt x="386" y="46"/>
                  </a:cubicBezTo>
                  <a:cubicBezTo>
                    <a:pt x="387" y="44"/>
                    <a:pt x="388" y="46"/>
                    <a:pt x="389" y="45"/>
                  </a:cubicBezTo>
                  <a:cubicBezTo>
                    <a:pt x="390" y="45"/>
                    <a:pt x="390" y="44"/>
                    <a:pt x="391" y="44"/>
                  </a:cubicBezTo>
                  <a:cubicBezTo>
                    <a:pt x="394" y="42"/>
                    <a:pt x="398" y="41"/>
                    <a:pt x="401" y="39"/>
                  </a:cubicBezTo>
                  <a:cubicBezTo>
                    <a:pt x="403" y="38"/>
                    <a:pt x="405" y="37"/>
                    <a:pt x="407" y="36"/>
                  </a:cubicBezTo>
                  <a:cubicBezTo>
                    <a:pt x="411" y="33"/>
                    <a:pt x="416" y="31"/>
                    <a:pt x="420" y="29"/>
                  </a:cubicBezTo>
                  <a:cubicBezTo>
                    <a:pt x="423" y="28"/>
                    <a:pt x="426" y="26"/>
                    <a:pt x="423" y="23"/>
                  </a:cubicBezTo>
                  <a:cubicBezTo>
                    <a:pt x="422" y="22"/>
                    <a:pt x="422" y="24"/>
                    <a:pt x="421" y="23"/>
                  </a:cubicBezTo>
                  <a:cubicBezTo>
                    <a:pt x="420" y="22"/>
                    <a:pt x="419" y="22"/>
                    <a:pt x="418" y="21"/>
                  </a:cubicBezTo>
                  <a:cubicBezTo>
                    <a:pt x="418" y="20"/>
                    <a:pt x="423" y="22"/>
                    <a:pt x="423" y="22"/>
                  </a:cubicBezTo>
                  <a:cubicBezTo>
                    <a:pt x="424" y="22"/>
                    <a:pt x="427" y="22"/>
                    <a:pt x="425" y="20"/>
                  </a:cubicBezTo>
                  <a:cubicBezTo>
                    <a:pt x="424" y="19"/>
                    <a:pt x="424" y="18"/>
                    <a:pt x="423" y="17"/>
                  </a:cubicBezTo>
                  <a:cubicBezTo>
                    <a:pt x="422" y="15"/>
                    <a:pt x="421" y="19"/>
                    <a:pt x="420" y="19"/>
                  </a:cubicBezTo>
                  <a:cubicBezTo>
                    <a:pt x="420" y="18"/>
                    <a:pt x="420" y="17"/>
                    <a:pt x="420" y="17"/>
                  </a:cubicBezTo>
                  <a:cubicBezTo>
                    <a:pt x="420" y="16"/>
                    <a:pt x="420" y="16"/>
                    <a:pt x="419" y="15"/>
                  </a:cubicBezTo>
                  <a:cubicBezTo>
                    <a:pt x="419" y="14"/>
                    <a:pt x="417" y="13"/>
                    <a:pt x="416" y="13"/>
                  </a:cubicBezTo>
                  <a:cubicBezTo>
                    <a:pt x="414" y="12"/>
                    <a:pt x="413" y="12"/>
                    <a:pt x="411" y="11"/>
                  </a:cubicBezTo>
                  <a:cubicBezTo>
                    <a:pt x="409" y="11"/>
                    <a:pt x="409" y="11"/>
                    <a:pt x="406" y="12"/>
                  </a:cubicBezTo>
                  <a:cubicBezTo>
                    <a:pt x="404" y="12"/>
                    <a:pt x="397" y="9"/>
                    <a:pt x="396" y="12"/>
                  </a:cubicBezTo>
                  <a:cubicBezTo>
                    <a:pt x="395" y="13"/>
                    <a:pt x="389" y="14"/>
                    <a:pt x="388" y="13"/>
                  </a:cubicBezTo>
                  <a:cubicBezTo>
                    <a:pt x="388" y="13"/>
                    <a:pt x="394" y="9"/>
                    <a:pt x="392" y="8"/>
                  </a:cubicBezTo>
                  <a:cubicBezTo>
                    <a:pt x="392" y="8"/>
                    <a:pt x="385" y="9"/>
                    <a:pt x="384" y="8"/>
                  </a:cubicBezTo>
                  <a:cubicBezTo>
                    <a:pt x="384" y="7"/>
                    <a:pt x="386" y="7"/>
                    <a:pt x="386" y="7"/>
                  </a:cubicBezTo>
                  <a:cubicBezTo>
                    <a:pt x="386" y="6"/>
                    <a:pt x="378" y="7"/>
                    <a:pt x="378" y="7"/>
                  </a:cubicBezTo>
                  <a:cubicBezTo>
                    <a:pt x="379" y="5"/>
                    <a:pt x="383" y="6"/>
                    <a:pt x="384" y="5"/>
                  </a:cubicBezTo>
                  <a:cubicBezTo>
                    <a:pt x="385" y="4"/>
                    <a:pt x="387" y="5"/>
                    <a:pt x="386" y="4"/>
                  </a:cubicBezTo>
                  <a:cubicBezTo>
                    <a:pt x="386" y="3"/>
                    <a:pt x="386" y="2"/>
                    <a:pt x="385" y="2"/>
                  </a:cubicBezTo>
                  <a:cubicBezTo>
                    <a:pt x="382" y="2"/>
                    <a:pt x="381" y="1"/>
                    <a:pt x="378" y="1"/>
                  </a:cubicBezTo>
                  <a:cubicBezTo>
                    <a:pt x="376" y="0"/>
                    <a:pt x="374" y="1"/>
                    <a:pt x="372" y="2"/>
                  </a:cubicBezTo>
                  <a:cubicBezTo>
                    <a:pt x="368" y="3"/>
                    <a:pt x="364" y="6"/>
                    <a:pt x="362" y="8"/>
                  </a:cubicBezTo>
                  <a:cubicBezTo>
                    <a:pt x="361" y="9"/>
                    <a:pt x="361" y="9"/>
                    <a:pt x="362" y="10"/>
                  </a:cubicBezTo>
                  <a:cubicBezTo>
                    <a:pt x="363" y="10"/>
                    <a:pt x="362" y="11"/>
                    <a:pt x="362" y="12"/>
                  </a:cubicBezTo>
                  <a:cubicBezTo>
                    <a:pt x="362" y="14"/>
                    <a:pt x="366" y="13"/>
                    <a:pt x="366" y="14"/>
                  </a:cubicBezTo>
                  <a:cubicBezTo>
                    <a:pt x="366" y="13"/>
                    <a:pt x="361" y="14"/>
                    <a:pt x="360" y="14"/>
                  </a:cubicBezTo>
                  <a:cubicBezTo>
                    <a:pt x="359" y="14"/>
                    <a:pt x="353" y="13"/>
                    <a:pt x="352" y="14"/>
                  </a:cubicBezTo>
                  <a:cubicBezTo>
                    <a:pt x="352" y="13"/>
                    <a:pt x="355" y="17"/>
                    <a:pt x="355" y="17"/>
                  </a:cubicBezTo>
                  <a:cubicBezTo>
                    <a:pt x="356" y="18"/>
                    <a:pt x="351" y="16"/>
                    <a:pt x="350" y="16"/>
                  </a:cubicBezTo>
                  <a:cubicBezTo>
                    <a:pt x="349" y="16"/>
                    <a:pt x="347" y="17"/>
                    <a:pt x="345" y="18"/>
                  </a:cubicBezTo>
                  <a:cubicBezTo>
                    <a:pt x="345" y="18"/>
                    <a:pt x="345" y="18"/>
                    <a:pt x="344" y="18"/>
                  </a:cubicBezTo>
                  <a:cubicBezTo>
                    <a:pt x="342" y="18"/>
                    <a:pt x="344" y="18"/>
                    <a:pt x="343" y="17"/>
                  </a:cubicBezTo>
                  <a:cubicBezTo>
                    <a:pt x="343" y="18"/>
                    <a:pt x="338" y="20"/>
                    <a:pt x="338" y="20"/>
                  </a:cubicBezTo>
                  <a:cubicBezTo>
                    <a:pt x="338" y="19"/>
                    <a:pt x="340" y="18"/>
                    <a:pt x="340" y="18"/>
                  </a:cubicBezTo>
                  <a:cubicBezTo>
                    <a:pt x="340" y="17"/>
                    <a:pt x="335" y="18"/>
                    <a:pt x="334" y="17"/>
                  </a:cubicBezTo>
                  <a:cubicBezTo>
                    <a:pt x="334" y="17"/>
                    <a:pt x="336" y="16"/>
                    <a:pt x="336" y="16"/>
                  </a:cubicBezTo>
                  <a:cubicBezTo>
                    <a:pt x="335" y="17"/>
                    <a:pt x="330" y="18"/>
                    <a:pt x="328" y="18"/>
                  </a:cubicBezTo>
                  <a:cubicBezTo>
                    <a:pt x="323" y="19"/>
                    <a:pt x="329" y="19"/>
                    <a:pt x="330" y="20"/>
                  </a:cubicBezTo>
                  <a:cubicBezTo>
                    <a:pt x="329" y="19"/>
                    <a:pt x="324" y="21"/>
                    <a:pt x="323" y="21"/>
                  </a:cubicBezTo>
                  <a:cubicBezTo>
                    <a:pt x="322" y="21"/>
                    <a:pt x="321" y="21"/>
                    <a:pt x="320" y="22"/>
                  </a:cubicBezTo>
                  <a:cubicBezTo>
                    <a:pt x="319" y="23"/>
                    <a:pt x="317" y="22"/>
                    <a:pt x="315" y="22"/>
                  </a:cubicBezTo>
                  <a:cubicBezTo>
                    <a:pt x="314" y="22"/>
                    <a:pt x="313" y="24"/>
                    <a:pt x="311" y="24"/>
                  </a:cubicBezTo>
                  <a:cubicBezTo>
                    <a:pt x="309" y="25"/>
                    <a:pt x="308" y="24"/>
                    <a:pt x="307" y="25"/>
                  </a:cubicBezTo>
                  <a:cubicBezTo>
                    <a:pt x="306" y="26"/>
                    <a:pt x="305" y="27"/>
                    <a:pt x="304" y="27"/>
                  </a:cubicBezTo>
                  <a:cubicBezTo>
                    <a:pt x="302" y="27"/>
                    <a:pt x="300" y="27"/>
                    <a:pt x="299" y="27"/>
                  </a:cubicBezTo>
                  <a:cubicBezTo>
                    <a:pt x="299" y="27"/>
                    <a:pt x="302" y="29"/>
                    <a:pt x="302" y="29"/>
                  </a:cubicBezTo>
                  <a:cubicBezTo>
                    <a:pt x="301" y="30"/>
                    <a:pt x="295" y="30"/>
                    <a:pt x="295" y="30"/>
                  </a:cubicBezTo>
                  <a:cubicBezTo>
                    <a:pt x="295" y="30"/>
                    <a:pt x="299" y="30"/>
                    <a:pt x="299" y="30"/>
                  </a:cubicBezTo>
                  <a:cubicBezTo>
                    <a:pt x="299" y="30"/>
                    <a:pt x="297" y="30"/>
                    <a:pt x="296" y="30"/>
                  </a:cubicBezTo>
                  <a:cubicBezTo>
                    <a:pt x="297" y="30"/>
                    <a:pt x="299" y="31"/>
                    <a:pt x="299" y="31"/>
                  </a:cubicBezTo>
                  <a:cubicBezTo>
                    <a:pt x="298" y="31"/>
                    <a:pt x="298" y="31"/>
                    <a:pt x="297" y="31"/>
                  </a:cubicBezTo>
                  <a:cubicBezTo>
                    <a:pt x="298" y="31"/>
                    <a:pt x="297" y="32"/>
                    <a:pt x="297" y="32"/>
                  </a:cubicBezTo>
                  <a:cubicBezTo>
                    <a:pt x="297" y="33"/>
                    <a:pt x="294" y="32"/>
                    <a:pt x="294" y="32"/>
                  </a:cubicBezTo>
                  <a:cubicBezTo>
                    <a:pt x="294" y="33"/>
                    <a:pt x="296" y="33"/>
                    <a:pt x="296" y="34"/>
                  </a:cubicBezTo>
                  <a:cubicBezTo>
                    <a:pt x="297" y="34"/>
                    <a:pt x="295" y="34"/>
                    <a:pt x="295" y="34"/>
                  </a:cubicBezTo>
                  <a:cubicBezTo>
                    <a:pt x="295" y="36"/>
                    <a:pt x="299" y="34"/>
                    <a:pt x="298" y="36"/>
                  </a:cubicBezTo>
                  <a:cubicBezTo>
                    <a:pt x="296" y="38"/>
                    <a:pt x="301" y="39"/>
                    <a:pt x="298" y="40"/>
                  </a:cubicBezTo>
                  <a:cubicBezTo>
                    <a:pt x="296" y="40"/>
                    <a:pt x="294" y="40"/>
                    <a:pt x="292" y="40"/>
                  </a:cubicBezTo>
                  <a:cubicBezTo>
                    <a:pt x="291" y="41"/>
                    <a:pt x="291" y="42"/>
                    <a:pt x="289" y="41"/>
                  </a:cubicBezTo>
                  <a:cubicBezTo>
                    <a:pt x="288" y="41"/>
                    <a:pt x="287" y="41"/>
                    <a:pt x="286" y="41"/>
                  </a:cubicBezTo>
                  <a:cubicBezTo>
                    <a:pt x="282" y="42"/>
                    <a:pt x="278" y="42"/>
                    <a:pt x="274" y="42"/>
                  </a:cubicBezTo>
                  <a:cubicBezTo>
                    <a:pt x="272" y="42"/>
                    <a:pt x="270" y="42"/>
                    <a:pt x="269" y="43"/>
                  </a:cubicBezTo>
                  <a:cubicBezTo>
                    <a:pt x="268" y="44"/>
                    <a:pt x="267" y="45"/>
                    <a:pt x="267" y="46"/>
                  </a:cubicBezTo>
                  <a:cubicBezTo>
                    <a:pt x="267" y="47"/>
                    <a:pt x="269" y="48"/>
                    <a:pt x="269" y="49"/>
                  </a:cubicBezTo>
                  <a:cubicBezTo>
                    <a:pt x="268" y="51"/>
                    <a:pt x="268" y="52"/>
                    <a:pt x="269" y="53"/>
                  </a:cubicBezTo>
                  <a:cubicBezTo>
                    <a:pt x="271" y="55"/>
                    <a:pt x="274" y="54"/>
                    <a:pt x="276" y="56"/>
                  </a:cubicBezTo>
                  <a:cubicBezTo>
                    <a:pt x="276" y="56"/>
                    <a:pt x="278" y="60"/>
                    <a:pt x="278" y="60"/>
                  </a:cubicBezTo>
                  <a:cubicBezTo>
                    <a:pt x="274" y="60"/>
                    <a:pt x="273" y="60"/>
                    <a:pt x="270" y="58"/>
                  </a:cubicBezTo>
                  <a:cubicBezTo>
                    <a:pt x="267" y="56"/>
                    <a:pt x="262" y="54"/>
                    <a:pt x="258" y="54"/>
                  </a:cubicBezTo>
                  <a:cubicBezTo>
                    <a:pt x="256" y="54"/>
                    <a:pt x="257" y="53"/>
                    <a:pt x="255" y="52"/>
                  </a:cubicBezTo>
                  <a:cubicBezTo>
                    <a:pt x="254" y="52"/>
                    <a:pt x="250" y="52"/>
                    <a:pt x="250" y="54"/>
                  </a:cubicBezTo>
                  <a:cubicBezTo>
                    <a:pt x="250" y="55"/>
                    <a:pt x="254" y="55"/>
                    <a:pt x="254" y="55"/>
                  </a:cubicBezTo>
                  <a:cubicBezTo>
                    <a:pt x="254" y="55"/>
                    <a:pt x="251" y="56"/>
                    <a:pt x="252" y="56"/>
                  </a:cubicBezTo>
                  <a:cubicBezTo>
                    <a:pt x="254" y="57"/>
                    <a:pt x="255" y="56"/>
                    <a:pt x="256" y="58"/>
                  </a:cubicBezTo>
                  <a:cubicBezTo>
                    <a:pt x="256" y="60"/>
                    <a:pt x="253" y="59"/>
                    <a:pt x="252" y="59"/>
                  </a:cubicBezTo>
                  <a:cubicBezTo>
                    <a:pt x="250" y="58"/>
                    <a:pt x="249" y="57"/>
                    <a:pt x="247" y="58"/>
                  </a:cubicBezTo>
                  <a:cubicBezTo>
                    <a:pt x="245" y="58"/>
                    <a:pt x="246" y="61"/>
                    <a:pt x="247" y="62"/>
                  </a:cubicBezTo>
                  <a:cubicBezTo>
                    <a:pt x="248" y="63"/>
                    <a:pt x="250" y="63"/>
                    <a:pt x="251" y="63"/>
                  </a:cubicBezTo>
                  <a:cubicBezTo>
                    <a:pt x="253" y="64"/>
                    <a:pt x="255" y="64"/>
                    <a:pt x="256" y="65"/>
                  </a:cubicBezTo>
                  <a:cubicBezTo>
                    <a:pt x="257" y="66"/>
                    <a:pt x="257" y="67"/>
                    <a:pt x="257" y="67"/>
                  </a:cubicBezTo>
                  <a:cubicBezTo>
                    <a:pt x="258" y="67"/>
                    <a:pt x="259" y="67"/>
                    <a:pt x="260" y="67"/>
                  </a:cubicBezTo>
                  <a:cubicBezTo>
                    <a:pt x="260" y="67"/>
                    <a:pt x="257" y="68"/>
                    <a:pt x="257" y="68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2" y="65"/>
                    <a:pt x="249" y="65"/>
                    <a:pt x="246" y="65"/>
                  </a:cubicBezTo>
                  <a:cubicBezTo>
                    <a:pt x="245" y="65"/>
                    <a:pt x="240" y="64"/>
                    <a:pt x="242" y="62"/>
                  </a:cubicBezTo>
                  <a:cubicBezTo>
                    <a:pt x="243" y="62"/>
                    <a:pt x="242" y="61"/>
                    <a:pt x="242" y="60"/>
                  </a:cubicBezTo>
                  <a:cubicBezTo>
                    <a:pt x="241" y="59"/>
                    <a:pt x="242" y="58"/>
                    <a:pt x="242" y="57"/>
                  </a:cubicBezTo>
                  <a:cubicBezTo>
                    <a:pt x="243" y="55"/>
                    <a:pt x="244" y="51"/>
                    <a:pt x="242" y="50"/>
                  </a:cubicBezTo>
                  <a:cubicBezTo>
                    <a:pt x="238" y="49"/>
                    <a:pt x="241" y="54"/>
                    <a:pt x="240" y="56"/>
                  </a:cubicBezTo>
                  <a:cubicBezTo>
                    <a:pt x="238" y="58"/>
                    <a:pt x="235" y="59"/>
                    <a:pt x="233" y="61"/>
                  </a:cubicBezTo>
                  <a:cubicBezTo>
                    <a:pt x="230" y="64"/>
                    <a:pt x="231" y="63"/>
                    <a:pt x="233" y="65"/>
                  </a:cubicBezTo>
                  <a:cubicBezTo>
                    <a:pt x="234" y="66"/>
                    <a:pt x="237" y="69"/>
                    <a:pt x="237" y="71"/>
                  </a:cubicBezTo>
                  <a:cubicBezTo>
                    <a:pt x="237" y="71"/>
                    <a:pt x="236" y="73"/>
                    <a:pt x="235" y="73"/>
                  </a:cubicBezTo>
                  <a:cubicBezTo>
                    <a:pt x="234" y="75"/>
                    <a:pt x="233" y="77"/>
                    <a:pt x="233" y="79"/>
                  </a:cubicBezTo>
                  <a:cubicBezTo>
                    <a:pt x="233" y="79"/>
                    <a:pt x="234" y="84"/>
                    <a:pt x="235" y="84"/>
                  </a:cubicBezTo>
                  <a:cubicBezTo>
                    <a:pt x="237" y="84"/>
                    <a:pt x="239" y="84"/>
                    <a:pt x="241" y="83"/>
                  </a:cubicBezTo>
                  <a:cubicBezTo>
                    <a:pt x="243" y="82"/>
                    <a:pt x="246" y="83"/>
                    <a:pt x="248" y="84"/>
                  </a:cubicBezTo>
                  <a:cubicBezTo>
                    <a:pt x="251" y="84"/>
                    <a:pt x="253" y="86"/>
                    <a:pt x="254" y="89"/>
                  </a:cubicBezTo>
                  <a:cubicBezTo>
                    <a:pt x="255" y="91"/>
                    <a:pt x="251" y="94"/>
                    <a:pt x="253" y="95"/>
                  </a:cubicBezTo>
                  <a:cubicBezTo>
                    <a:pt x="253" y="95"/>
                    <a:pt x="259" y="97"/>
                    <a:pt x="259" y="97"/>
                  </a:cubicBezTo>
                  <a:cubicBezTo>
                    <a:pt x="259" y="98"/>
                    <a:pt x="252" y="96"/>
                    <a:pt x="251" y="96"/>
                  </a:cubicBezTo>
                  <a:cubicBezTo>
                    <a:pt x="251" y="96"/>
                    <a:pt x="250" y="93"/>
                    <a:pt x="250" y="93"/>
                  </a:cubicBezTo>
                  <a:cubicBezTo>
                    <a:pt x="251" y="91"/>
                    <a:pt x="252" y="90"/>
                    <a:pt x="250" y="89"/>
                  </a:cubicBezTo>
                  <a:cubicBezTo>
                    <a:pt x="248" y="88"/>
                    <a:pt x="249" y="86"/>
                    <a:pt x="247" y="85"/>
                  </a:cubicBezTo>
                  <a:cubicBezTo>
                    <a:pt x="245" y="85"/>
                    <a:pt x="243" y="86"/>
                    <a:pt x="241" y="86"/>
                  </a:cubicBezTo>
                  <a:cubicBezTo>
                    <a:pt x="241" y="86"/>
                    <a:pt x="237" y="87"/>
                    <a:pt x="237" y="88"/>
                  </a:cubicBezTo>
                  <a:cubicBezTo>
                    <a:pt x="238" y="88"/>
                    <a:pt x="239" y="88"/>
                    <a:pt x="238" y="88"/>
                  </a:cubicBezTo>
                  <a:cubicBezTo>
                    <a:pt x="238" y="89"/>
                    <a:pt x="236" y="90"/>
                    <a:pt x="237" y="91"/>
                  </a:cubicBezTo>
                  <a:cubicBezTo>
                    <a:pt x="241" y="93"/>
                    <a:pt x="238" y="96"/>
                    <a:pt x="236" y="98"/>
                  </a:cubicBezTo>
                  <a:cubicBezTo>
                    <a:pt x="235" y="99"/>
                    <a:pt x="234" y="101"/>
                    <a:pt x="234" y="102"/>
                  </a:cubicBezTo>
                  <a:cubicBezTo>
                    <a:pt x="233" y="103"/>
                    <a:pt x="231" y="104"/>
                    <a:pt x="229" y="104"/>
                  </a:cubicBezTo>
                  <a:cubicBezTo>
                    <a:pt x="228" y="105"/>
                    <a:pt x="227" y="105"/>
                    <a:pt x="227" y="107"/>
                  </a:cubicBezTo>
                  <a:cubicBezTo>
                    <a:pt x="226" y="109"/>
                    <a:pt x="224" y="108"/>
                    <a:pt x="223" y="108"/>
                  </a:cubicBezTo>
                  <a:cubicBezTo>
                    <a:pt x="220" y="107"/>
                    <a:pt x="218" y="108"/>
                    <a:pt x="216" y="107"/>
                  </a:cubicBezTo>
                  <a:cubicBezTo>
                    <a:pt x="215" y="107"/>
                    <a:pt x="214" y="106"/>
                    <a:pt x="213" y="106"/>
                  </a:cubicBezTo>
                  <a:cubicBezTo>
                    <a:pt x="211" y="106"/>
                    <a:pt x="211" y="105"/>
                    <a:pt x="210" y="104"/>
                  </a:cubicBezTo>
                  <a:cubicBezTo>
                    <a:pt x="210" y="104"/>
                    <a:pt x="212" y="103"/>
                    <a:pt x="212" y="104"/>
                  </a:cubicBezTo>
                  <a:cubicBezTo>
                    <a:pt x="213" y="106"/>
                    <a:pt x="215" y="106"/>
                    <a:pt x="215" y="105"/>
                  </a:cubicBezTo>
                  <a:cubicBezTo>
                    <a:pt x="216" y="104"/>
                    <a:pt x="221" y="107"/>
                    <a:pt x="223" y="105"/>
                  </a:cubicBezTo>
                  <a:cubicBezTo>
                    <a:pt x="223" y="104"/>
                    <a:pt x="221" y="103"/>
                    <a:pt x="223" y="103"/>
                  </a:cubicBezTo>
                  <a:cubicBezTo>
                    <a:pt x="224" y="102"/>
                    <a:pt x="226" y="101"/>
                    <a:pt x="227" y="100"/>
                  </a:cubicBezTo>
                  <a:cubicBezTo>
                    <a:pt x="228" y="98"/>
                    <a:pt x="227" y="98"/>
                    <a:pt x="230" y="97"/>
                  </a:cubicBezTo>
                  <a:cubicBezTo>
                    <a:pt x="233" y="95"/>
                    <a:pt x="229" y="93"/>
                    <a:pt x="231" y="91"/>
                  </a:cubicBezTo>
                  <a:cubicBezTo>
                    <a:pt x="233" y="90"/>
                    <a:pt x="233" y="89"/>
                    <a:pt x="231" y="88"/>
                  </a:cubicBezTo>
                  <a:cubicBezTo>
                    <a:pt x="230" y="88"/>
                    <a:pt x="229" y="87"/>
                    <a:pt x="228" y="86"/>
                  </a:cubicBezTo>
                  <a:cubicBezTo>
                    <a:pt x="227" y="84"/>
                    <a:pt x="228" y="81"/>
                    <a:pt x="228" y="79"/>
                  </a:cubicBezTo>
                  <a:cubicBezTo>
                    <a:pt x="228" y="77"/>
                    <a:pt x="227" y="75"/>
                    <a:pt x="228" y="73"/>
                  </a:cubicBezTo>
                  <a:cubicBezTo>
                    <a:pt x="228" y="71"/>
                    <a:pt x="230" y="71"/>
                    <a:pt x="230" y="69"/>
                  </a:cubicBezTo>
                  <a:cubicBezTo>
                    <a:pt x="229" y="67"/>
                    <a:pt x="227" y="66"/>
                    <a:pt x="226" y="65"/>
                  </a:cubicBezTo>
                  <a:cubicBezTo>
                    <a:pt x="225" y="64"/>
                    <a:pt x="224" y="63"/>
                    <a:pt x="225" y="62"/>
                  </a:cubicBezTo>
                  <a:cubicBezTo>
                    <a:pt x="227" y="61"/>
                    <a:pt x="227" y="59"/>
                    <a:pt x="228" y="57"/>
                  </a:cubicBezTo>
                  <a:cubicBezTo>
                    <a:pt x="229" y="56"/>
                    <a:pt x="230" y="53"/>
                    <a:pt x="229" y="52"/>
                  </a:cubicBezTo>
                  <a:cubicBezTo>
                    <a:pt x="229" y="51"/>
                    <a:pt x="225" y="50"/>
                    <a:pt x="223" y="49"/>
                  </a:cubicBezTo>
                  <a:cubicBezTo>
                    <a:pt x="221" y="49"/>
                    <a:pt x="219" y="49"/>
                    <a:pt x="217" y="49"/>
                  </a:cubicBezTo>
                  <a:cubicBezTo>
                    <a:pt x="216" y="49"/>
                    <a:pt x="213" y="48"/>
                    <a:pt x="212" y="49"/>
                  </a:cubicBezTo>
                  <a:cubicBezTo>
                    <a:pt x="209" y="51"/>
                    <a:pt x="209" y="58"/>
                    <a:pt x="206" y="60"/>
                  </a:cubicBezTo>
                  <a:cubicBezTo>
                    <a:pt x="204" y="63"/>
                    <a:pt x="198" y="64"/>
                    <a:pt x="198" y="68"/>
                  </a:cubicBezTo>
                  <a:cubicBezTo>
                    <a:pt x="198" y="69"/>
                    <a:pt x="201" y="68"/>
                    <a:pt x="201" y="68"/>
                  </a:cubicBezTo>
                  <a:cubicBezTo>
                    <a:pt x="202" y="69"/>
                    <a:pt x="201" y="73"/>
                    <a:pt x="201" y="73"/>
                  </a:cubicBezTo>
                  <a:cubicBezTo>
                    <a:pt x="200" y="75"/>
                    <a:pt x="202" y="76"/>
                    <a:pt x="199" y="76"/>
                  </a:cubicBezTo>
                  <a:cubicBezTo>
                    <a:pt x="199" y="77"/>
                    <a:pt x="198" y="77"/>
                    <a:pt x="198" y="78"/>
                  </a:cubicBezTo>
                  <a:cubicBezTo>
                    <a:pt x="199" y="79"/>
                    <a:pt x="200" y="79"/>
                    <a:pt x="201" y="79"/>
                  </a:cubicBezTo>
                  <a:cubicBezTo>
                    <a:pt x="202" y="79"/>
                    <a:pt x="206" y="79"/>
                    <a:pt x="206" y="80"/>
                  </a:cubicBezTo>
                  <a:cubicBezTo>
                    <a:pt x="206" y="82"/>
                    <a:pt x="206" y="84"/>
                    <a:pt x="208" y="85"/>
                  </a:cubicBezTo>
                  <a:cubicBezTo>
                    <a:pt x="210" y="86"/>
                    <a:pt x="212" y="85"/>
                    <a:pt x="210" y="87"/>
                  </a:cubicBezTo>
                  <a:cubicBezTo>
                    <a:pt x="209" y="88"/>
                    <a:pt x="209" y="90"/>
                    <a:pt x="208" y="91"/>
                  </a:cubicBezTo>
                  <a:cubicBezTo>
                    <a:pt x="207" y="93"/>
                    <a:pt x="202" y="88"/>
                    <a:pt x="201" y="87"/>
                  </a:cubicBezTo>
                  <a:cubicBezTo>
                    <a:pt x="198" y="85"/>
                    <a:pt x="194" y="84"/>
                    <a:pt x="191" y="83"/>
                  </a:cubicBezTo>
                  <a:cubicBezTo>
                    <a:pt x="189" y="82"/>
                    <a:pt x="188" y="81"/>
                    <a:pt x="186" y="80"/>
                  </a:cubicBezTo>
                  <a:cubicBezTo>
                    <a:pt x="185" y="80"/>
                    <a:pt x="183" y="79"/>
                    <a:pt x="182" y="79"/>
                  </a:cubicBezTo>
                  <a:cubicBezTo>
                    <a:pt x="179" y="79"/>
                    <a:pt x="176" y="78"/>
                    <a:pt x="173" y="78"/>
                  </a:cubicBezTo>
                  <a:cubicBezTo>
                    <a:pt x="169" y="78"/>
                    <a:pt x="165" y="78"/>
                    <a:pt x="168" y="83"/>
                  </a:cubicBezTo>
                  <a:cubicBezTo>
                    <a:pt x="170" y="84"/>
                    <a:pt x="169" y="86"/>
                    <a:pt x="167" y="87"/>
                  </a:cubicBezTo>
                  <a:cubicBezTo>
                    <a:pt x="166" y="88"/>
                    <a:pt x="163" y="86"/>
                    <a:pt x="164" y="89"/>
                  </a:cubicBezTo>
                  <a:cubicBezTo>
                    <a:pt x="165" y="90"/>
                    <a:pt x="157" y="90"/>
                    <a:pt x="161" y="87"/>
                  </a:cubicBezTo>
                  <a:cubicBezTo>
                    <a:pt x="162" y="86"/>
                    <a:pt x="159" y="84"/>
                    <a:pt x="158" y="85"/>
                  </a:cubicBezTo>
                  <a:cubicBezTo>
                    <a:pt x="156" y="85"/>
                    <a:pt x="154" y="86"/>
                    <a:pt x="153" y="87"/>
                  </a:cubicBezTo>
                  <a:cubicBezTo>
                    <a:pt x="150" y="89"/>
                    <a:pt x="147" y="87"/>
                    <a:pt x="144" y="88"/>
                  </a:cubicBezTo>
                  <a:cubicBezTo>
                    <a:pt x="141" y="89"/>
                    <a:pt x="139" y="91"/>
                    <a:pt x="137" y="91"/>
                  </a:cubicBezTo>
                  <a:cubicBezTo>
                    <a:pt x="136" y="91"/>
                    <a:pt x="130" y="91"/>
                    <a:pt x="131" y="90"/>
                  </a:cubicBezTo>
                  <a:cubicBezTo>
                    <a:pt x="133" y="90"/>
                    <a:pt x="133" y="90"/>
                    <a:pt x="133" y="89"/>
                  </a:cubicBezTo>
                  <a:cubicBezTo>
                    <a:pt x="133" y="86"/>
                    <a:pt x="135" y="87"/>
                    <a:pt x="135" y="85"/>
                  </a:cubicBezTo>
                  <a:cubicBezTo>
                    <a:pt x="136" y="84"/>
                    <a:pt x="129" y="86"/>
                    <a:pt x="129" y="86"/>
                  </a:cubicBezTo>
                  <a:cubicBezTo>
                    <a:pt x="128" y="86"/>
                    <a:pt x="127" y="86"/>
                    <a:pt x="127" y="87"/>
                  </a:cubicBezTo>
                  <a:cubicBezTo>
                    <a:pt x="127" y="88"/>
                    <a:pt x="127" y="89"/>
                    <a:pt x="127" y="90"/>
                  </a:cubicBezTo>
                  <a:cubicBezTo>
                    <a:pt x="126" y="90"/>
                    <a:pt x="124" y="89"/>
                    <a:pt x="123" y="89"/>
                  </a:cubicBezTo>
                  <a:cubicBezTo>
                    <a:pt x="121" y="89"/>
                    <a:pt x="118" y="90"/>
                    <a:pt x="116" y="91"/>
                  </a:cubicBezTo>
                  <a:cubicBezTo>
                    <a:pt x="113" y="92"/>
                    <a:pt x="110" y="94"/>
                    <a:pt x="107" y="95"/>
                  </a:cubicBezTo>
                  <a:cubicBezTo>
                    <a:pt x="105" y="95"/>
                    <a:pt x="104" y="96"/>
                    <a:pt x="103" y="98"/>
                  </a:cubicBezTo>
                  <a:cubicBezTo>
                    <a:pt x="103" y="99"/>
                    <a:pt x="103" y="102"/>
                    <a:pt x="101" y="102"/>
                  </a:cubicBezTo>
                  <a:cubicBezTo>
                    <a:pt x="99" y="102"/>
                    <a:pt x="97" y="103"/>
                    <a:pt x="95" y="103"/>
                  </a:cubicBezTo>
                  <a:cubicBezTo>
                    <a:pt x="94" y="103"/>
                    <a:pt x="93" y="101"/>
                    <a:pt x="92" y="100"/>
                  </a:cubicBezTo>
                  <a:cubicBezTo>
                    <a:pt x="90" y="98"/>
                    <a:pt x="87" y="99"/>
                    <a:pt x="89" y="96"/>
                  </a:cubicBezTo>
                  <a:cubicBezTo>
                    <a:pt x="90" y="94"/>
                    <a:pt x="93" y="95"/>
                    <a:pt x="94" y="94"/>
                  </a:cubicBezTo>
                  <a:cubicBezTo>
                    <a:pt x="96" y="94"/>
                    <a:pt x="98" y="95"/>
                    <a:pt x="97" y="93"/>
                  </a:cubicBezTo>
                  <a:cubicBezTo>
                    <a:pt x="96" y="92"/>
                    <a:pt x="95" y="90"/>
                    <a:pt x="94" y="89"/>
                  </a:cubicBezTo>
                  <a:cubicBezTo>
                    <a:pt x="92" y="87"/>
                    <a:pt x="89" y="88"/>
                    <a:pt x="87" y="88"/>
                  </a:cubicBezTo>
                  <a:cubicBezTo>
                    <a:pt x="86" y="88"/>
                    <a:pt x="80" y="87"/>
                    <a:pt x="80" y="87"/>
                  </a:cubicBezTo>
                  <a:cubicBezTo>
                    <a:pt x="80" y="87"/>
                    <a:pt x="83" y="88"/>
                    <a:pt x="83" y="88"/>
                  </a:cubicBezTo>
                  <a:cubicBezTo>
                    <a:pt x="84" y="89"/>
                    <a:pt x="84" y="90"/>
                    <a:pt x="84" y="91"/>
                  </a:cubicBezTo>
                  <a:cubicBezTo>
                    <a:pt x="84" y="92"/>
                    <a:pt x="84" y="94"/>
                    <a:pt x="84" y="95"/>
                  </a:cubicBezTo>
                  <a:cubicBezTo>
                    <a:pt x="83" y="96"/>
                    <a:pt x="82" y="97"/>
                    <a:pt x="82" y="98"/>
                  </a:cubicBezTo>
                  <a:cubicBezTo>
                    <a:pt x="83" y="100"/>
                    <a:pt x="87" y="100"/>
                    <a:pt x="86" y="103"/>
                  </a:cubicBezTo>
                  <a:cubicBezTo>
                    <a:pt x="85" y="104"/>
                    <a:pt x="84" y="106"/>
                    <a:pt x="84" y="107"/>
                  </a:cubicBezTo>
                  <a:cubicBezTo>
                    <a:pt x="84" y="107"/>
                    <a:pt x="84" y="111"/>
                    <a:pt x="84" y="111"/>
                  </a:cubicBezTo>
                  <a:cubicBezTo>
                    <a:pt x="84" y="111"/>
                    <a:pt x="83" y="108"/>
                    <a:pt x="83" y="108"/>
                  </a:cubicBezTo>
                  <a:cubicBezTo>
                    <a:pt x="82" y="108"/>
                    <a:pt x="81" y="110"/>
                    <a:pt x="80" y="109"/>
                  </a:cubicBezTo>
                  <a:cubicBezTo>
                    <a:pt x="80" y="109"/>
                    <a:pt x="82" y="108"/>
                    <a:pt x="82" y="107"/>
                  </a:cubicBezTo>
                  <a:cubicBezTo>
                    <a:pt x="81" y="106"/>
                    <a:pt x="79" y="106"/>
                    <a:pt x="78" y="106"/>
                  </a:cubicBezTo>
                  <a:cubicBezTo>
                    <a:pt x="77" y="106"/>
                    <a:pt x="76" y="105"/>
                    <a:pt x="75" y="106"/>
                  </a:cubicBezTo>
                  <a:cubicBezTo>
                    <a:pt x="73" y="106"/>
                    <a:pt x="72" y="108"/>
                    <a:pt x="70" y="108"/>
                  </a:cubicBezTo>
                  <a:cubicBezTo>
                    <a:pt x="68" y="110"/>
                    <a:pt x="67" y="110"/>
                    <a:pt x="65" y="112"/>
                  </a:cubicBezTo>
                  <a:cubicBezTo>
                    <a:pt x="63" y="114"/>
                    <a:pt x="61" y="114"/>
                    <a:pt x="64" y="116"/>
                  </a:cubicBezTo>
                  <a:cubicBezTo>
                    <a:pt x="65" y="117"/>
                    <a:pt x="67" y="120"/>
                    <a:pt x="66" y="121"/>
                  </a:cubicBezTo>
                  <a:cubicBezTo>
                    <a:pt x="65" y="122"/>
                    <a:pt x="59" y="120"/>
                    <a:pt x="58" y="120"/>
                  </a:cubicBezTo>
                  <a:cubicBezTo>
                    <a:pt x="57" y="119"/>
                    <a:pt x="54" y="120"/>
                    <a:pt x="53" y="120"/>
                  </a:cubicBezTo>
                  <a:cubicBezTo>
                    <a:pt x="54" y="119"/>
                    <a:pt x="49" y="115"/>
                    <a:pt x="48" y="117"/>
                  </a:cubicBezTo>
                  <a:cubicBezTo>
                    <a:pt x="43" y="121"/>
                    <a:pt x="54" y="122"/>
                    <a:pt x="54" y="124"/>
                  </a:cubicBezTo>
                  <a:cubicBezTo>
                    <a:pt x="53" y="128"/>
                    <a:pt x="50" y="126"/>
                    <a:pt x="47" y="126"/>
                  </a:cubicBezTo>
                  <a:cubicBezTo>
                    <a:pt x="44" y="125"/>
                    <a:pt x="43" y="123"/>
                    <a:pt x="40" y="122"/>
                  </a:cubicBezTo>
                  <a:cubicBezTo>
                    <a:pt x="38" y="121"/>
                    <a:pt x="38" y="120"/>
                    <a:pt x="37" y="118"/>
                  </a:cubicBezTo>
                  <a:cubicBezTo>
                    <a:pt x="37" y="116"/>
                    <a:pt x="36" y="116"/>
                    <a:pt x="35" y="115"/>
                  </a:cubicBezTo>
                  <a:cubicBezTo>
                    <a:pt x="35" y="114"/>
                    <a:pt x="38" y="112"/>
                    <a:pt x="38" y="112"/>
                  </a:cubicBezTo>
                  <a:cubicBezTo>
                    <a:pt x="39" y="109"/>
                    <a:pt x="34" y="107"/>
                    <a:pt x="32" y="107"/>
                  </a:cubicBezTo>
                  <a:cubicBezTo>
                    <a:pt x="30" y="106"/>
                    <a:pt x="30" y="104"/>
                    <a:pt x="28" y="104"/>
                  </a:cubicBezTo>
                  <a:cubicBezTo>
                    <a:pt x="29" y="103"/>
                    <a:pt x="24" y="99"/>
                    <a:pt x="24" y="99"/>
                  </a:cubicBezTo>
                  <a:cubicBezTo>
                    <a:pt x="26" y="98"/>
                    <a:pt x="28" y="101"/>
                    <a:pt x="29" y="102"/>
                  </a:cubicBezTo>
                  <a:cubicBezTo>
                    <a:pt x="30" y="103"/>
                    <a:pt x="31" y="103"/>
                    <a:pt x="31" y="102"/>
                  </a:cubicBezTo>
                  <a:cubicBezTo>
                    <a:pt x="32" y="102"/>
                    <a:pt x="33" y="103"/>
                    <a:pt x="33" y="103"/>
                  </a:cubicBezTo>
                  <a:cubicBezTo>
                    <a:pt x="36" y="104"/>
                    <a:pt x="38" y="105"/>
                    <a:pt x="41" y="105"/>
                  </a:cubicBezTo>
                  <a:cubicBezTo>
                    <a:pt x="43" y="106"/>
                    <a:pt x="46" y="106"/>
                    <a:pt x="49" y="107"/>
                  </a:cubicBezTo>
                  <a:cubicBezTo>
                    <a:pt x="54" y="109"/>
                    <a:pt x="58" y="109"/>
                    <a:pt x="63" y="106"/>
                  </a:cubicBezTo>
                  <a:cubicBezTo>
                    <a:pt x="65" y="105"/>
                    <a:pt x="66" y="104"/>
                    <a:pt x="68" y="103"/>
                  </a:cubicBezTo>
                  <a:cubicBezTo>
                    <a:pt x="71" y="101"/>
                    <a:pt x="69" y="100"/>
                    <a:pt x="69" y="97"/>
                  </a:cubicBezTo>
                  <a:cubicBezTo>
                    <a:pt x="69" y="94"/>
                    <a:pt x="62" y="93"/>
                    <a:pt x="60" y="91"/>
                  </a:cubicBezTo>
                  <a:cubicBezTo>
                    <a:pt x="57" y="89"/>
                    <a:pt x="53" y="87"/>
                    <a:pt x="50" y="86"/>
                  </a:cubicBezTo>
                  <a:cubicBezTo>
                    <a:pt x="47" y="84"/>
                    <a:pt x="43" y="82"/>
                    <a:pt x="40" y="82"/>
                  </a:cubicBezTo>
                  <a:cubicBezTo>
                    <a:pt x="39" y="81"/>
                    <a:pt x="39" y="82"/>
                    <a:pt x="38" y="82"/>
                  </a:cubicBezTo>
                  <a:cubicBezTo>
                    <a:pt x="37" y="82"/>
                    <a:pt x="36" y="81"/>
                    <a:pt x="35" y="81"/>
                  </a:cubicBezTo>
                  <a:cubicBezTo>
                    <a:pt x="33" y="80"/>
                    <a:pt x="31" y="84"/>
                    <a:pt x="29" y="84"/>
                  </a:cubicBezTo>
                  <a:cubicBezTo>
                    <a:pt x="29" y="83"/>
                    <a:pt x="33" y="80"/>
                    <a:pt x="29" y="80"/>
                  </a:cubicBezTo>
                  <a:cubicBezTo>
                    <a:pt x="28" y="80"/>
                    <a:pt x="24" y="78"/>
                    <a:pt x="24" y="78"/>
                  </a:cubicBezTo>
                  <a:cubicBezTo>
                    <a:pt x="25" y="77"/>
                    <a:pt x="29" y="80"/>
                    <a:pt x="29" y="78"/>
                  </a:cubicBezTo>
                  <a:cubicBezTo>
                    <a:pt x="29" y="77"/>
                    <a:pt x="25" y="75"/>
                    <a:pt x="24" y="75"/>
                  </a:cubicBezTo>
                  <a:cubicBezTo>
                    <a:pt x="23" y="76"/>
                    <a:pt x="20" y="78"/>
                    <a:pt x="20" y="78"/>
                  </a:cubicBezTo>
                  <a:cubicBezTo>
                    <a:pt x="20" y="77"/>
                    <a:pt x="20" y="77"/>
                    <a:pt x="19" y="76"/>
                  </a:cubicBezTo>
                  <a:cubicBezTo>
                    <a:pt x="17" y="76"/>
                    <a:pt x="17" y="77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5" y="78"/>
                    <a:pt x="14" y="80"/>
                    <a:pt x="13" y="80"/>
                  </a:cubicBezTo>
                  <a:cubicBezTo>
                    <a:pt x="12" y="81"/>
                    <a:pt x="10" y="81"/>
                    <a:pt x="10" y="81"/>
                  </a:cubicBezTo>
                  <a:cubicBezTo>
                    <a:pt x="9" y="83"/>
                    <a:pt x="5" y="83"/>
                    <a:pt x="6" y="85"/>
                  </a:cubicBezTo>
                  <a:cubicBezTo>
                    <a:pt x="9" y="87"/>
                    <a:pt x="5" y="85"/>
                    <a:pt x="5" y="88"/>
                  </a:cubicBezTo>
                  <a:cubicBezTo>
                    <a:pt x="5" y="90"/>
                    <a:pt x="9" y="91"/>
                    <a:pt x="10" y="92"/>
                  </a:cubicBezTo>
                  <a:cubicBezTo>
                    <a:pt x="12" y="93"/>
                    <a:pt x="14" y="95"/>
                    <a:pt x="13" y="97"/>
                  </a:cubicBezTo>
                  <a:cubicBezTo>
                    <a:pt x="12" y="99"/>
                    <a:pt x="9" y="100"/>
                    <a:pt x="9" y="102"/>
                  </a:cubicBezTo>
                  <a:cubicBezTo>
                    <a:pt x="10" y="104"/>
                    <a:pt x="12" y="106"/>
                    <a:pt x="13" y="108"/>
                  </a:cubicBezTo>
                  <a:cubicBezTo>
                    <a:pt x="14" y="110"/>
                    <a:pt x="12" y="110"/>
                    <a:pt x="12" y="112"/>
                  </a:cubicBezTo>
                  <a:cubicBezTo>
                    <a:pt x="12" y="114"/>
                    <a:pt x="15" y="116"/>
                    <a:pt x="13" y="117"/>
                  </a:cubicBezTo>
                  <a:cubicBezTo>
                    <a:pt x="11" y="118"/>
                    <a:pt x="14" y="121"/>
                    <a:pt x="14" y="122"/>
                  </a:cubicBezTo>
                  <a:cubicBezTo>
                    <a:pt x="16" y="124"/>
                    <a:pt x="18" y="124"/>
                    <a:pt x="15" y="126"/>
                  </a:cubicBezTo>
                  <a:cubicBezTo>
                    <a:pt x="13" y="128"/>
                    <a:pt x="14" y="128"/>
                    <a:pt x="15" y="129"/>
                  </a:cubicBezTo>
                  <a:cubicBezTo>
                    <a:pt x="20" y="132"/>
                    <a:pt x="23" y="134"/>
                    <a:pt x="18" y="138"/>
                  </a:cubicBezTo>
                  <a:cubicBezTo>
                    <a:pt x="13" y="143"/>
                    <a:pt x="8" y="147"/>
                    <a:pt x="4" y="152"/>
                  </a:cubicBezTo>
                  <a:cubicBezTo>
                    <a:pt x="6" y="152"/>
                    <a:pt x="6" y="151"/>
                    <a:pt x="7" y="152"/>
                  </a:cubicBezTo>
                  <a:cubicBezTo>
                    <a:pt x="8" y="154"/>
                    <a:pt x="10" y="154"/>
                    <a:pt x="11" y="155"/>
                  </a:cubicBezTo>
                  <a:cubicBezTo>
                    <a:pt x="17" y="157"/>
                    <a:pt x="9" y="157"/>
                    <a:pt x="7" y="157"/>
                  </a:cubicBezTo>
                  <a:cubicBezTo>
                    <a:pt x="5" y="157"/>
                    <a:pt x="4" y="158"/>
                    <a:pt x="4" y="160"/>
                  </a:cubicBezTo>
                  <a:cubicBezTo>
                    <a:pt x="4" y="162"/>
                    <a:pt x="2" y="163"/>
                    <a:pt x="1" y="165"/>
                  </a:cubicBezTo>
                  <a:cubicBezTo>
                    <a:pt x="0" y="166"/>
                    <a:pt x="1" y="168"/>
                    <a:pt x="2" y="170"/>
                  </a:cubicBezTo>
                  <a:cubicBezTo>
                    <a:pt x="2" y="172"/>
                    <a:pt x="0" y="174"/>
                    <a:pt x="1" y="175"/>
                  </a:cubicBezTo>
                  <a:cubicBezTo>
                    <a:pt x="3" y="176"/>
                    <a:pt x="3" y="176"/>
                    <a:pt x="3" y="178"/>
                  </a:cubicBezTo>
                  <a:cubicBezTo>
                    <a:pt x="2" y="180"/>
                    <a:pt x="4" y="181"/>
                    <a:pt x="4" y="183"/>
                  </a:cubicBezTo>
                  <a:cubicBezTo>
                    <a:pt x="4" y="184"/>
                    <a:pt x="7" y="186"/>
                    <a:pt x="8" y="186"/>
                  </a:cubicBezTo>
                  <a:cubicBezTo>
                    <a:pt x="8" y="186"/>
                    <a:pt x="9" y="185"/>
                    <a:pt x="10" y="185"/>
                  </a:cubicBezTo>
                  <a:cubicBezTo>
                    <a:pt x="11" y="185"/>
                    <a:pt x="11" y="187"/>
                    <a:pt x="12" y="187"/>
                  </a:cubicBezTo>
                  <a:cubicBezTo>
                    <a:pt x="14" y="186"/>
                    <a:pt x="14" y="185"/>
                    <a:pt x="16" y="187"/>
                  </a:cubicBezTo>
                  <a:cubicBezTo>
                    <a:pt x="18" y="188"/>
                    <a:pt x="18" y="188"/>
                    <a:pt x="18" y="190"/>
                  </a:cubicBezTo>
                  <a:cubicBezTo>
                    <a:pt x="17" y="195"/>
                    <a:pt x="21" y="199"/>
                    <a:pt x="24" y="201"/>
                  </a:cubicBezTo>
                  <a:cubicBezTo>
                    <a:pt x="26" y="202"/>
                    <a:pt x="27" y="203"/>
                    <a:pt x="25" y="204"/>
                  </a:cubicBezTo>
                  <a:cubicBezTo>
                    <a:pt x="24" y="206"/>
                    <a:pt x="23" y="205"/>
                    <a:pt x="21" y="205"/>
                  </a:cubicBezTo>
                  <a:cubicBezTo>
                    <a:pt x="19" y="205"/>
                    <a:pt x="22" y="214"/>
                    <a:pt x="24" y="213"/>
                  </a:cubicBezTo>
                  <a:cubicBezTo>
                    <a:pt x="25" y="212"/>
                    <a:pt x="26" y="209"/>
                    <a:pt x="27" y="210"/>
                  </a:cubicBezTo>
                  <a:cubicBezTo>
                    <a:pt x="28" y="210"/>
                    <a:pt x="29" y="211"/>
                    <a:pt x="31" y="211"/>
                  </a:cubicBezTo>
                  <a:cubicBezTo>
                    <a:pt x="33" y="211"/>
                    <a:pt x="35" y="212"/>
                    <a:pt x="35" y="214"/>
                  </a:cubicBezTo>
                  <a:cubicBezTo>
                    <a:pt x="35" y="215"/>
                    <a:pt x="34" y="215"/>
                    <a:pt x="34" y="215"/>
                  </a:cubicBezTo>
                  <a:cubicBezTo>
                    <a:pt x="33" y="216"/>
                    <a:pt x="34" y="218"/>
                    <a:pt x="35" y="218"/>
                  </a:cubicBezTo>
                  <a:cubicBezTo>
                    <a:pt x="36" y="219"/>
                    <a:pt x="38" y="218"/>
                    <a:pt x="39" y="219"/>
                  </a:cubicBezTo>
                  <a:cubicBezTo>
                    <a:pt x="40" y="220"/>
                    <a:pt x="40" y="222"/>
                    <a:pt x="40" y="223"/>
                  </a:cubicBezTo>
                  <a:cubicBezTo>
                    <a:pt x="40" y="224"/>
                    <a:pt x="43" y="223"/>
                    <a:pt x="44" y="223"/>
                  </a:cubicBezTo>
                  <a:cubicBezTo>
                    <a:pt x="45" y="224"/>
                    <a:pt x="47" y="227"/>
                    <a:pt x="48" y="225"/>
                  </a:cubicBezTo>
                  <a:cubicBezTo>
                    <a:pt x="49" y="223"/>
                    <a:pt x="50" y="224"/>
                    <a:pt x="51" y="225"/>
                  </a:cubicBezTo>
                  <a:cubicBezTo>
                    <a:pt x="53" y="227"/>
                    <a:pt x="53" y="226"/>
                    <a:pt x="55" y="226"/>
                  </a:cubicBezTo>
                  <a:cubicBezTo>
                    <a:pt x="56" y="226"/>
                    <a:pt x="57" y="229"/>
                    <a:pt x="58" y="228"/>
                  </a:cubicBezTo>
                  <a:cubicBezTo>
                    <a:pt x="60" y="227"/>
                    <a:pt x="62" y="229"/>
                    <a:pt x="63" y="230"/>
                  </a:cubicBezTo>
                  <a:cubicBezTo>
                    <a:pt x="65" y="231"/>
                    <a:pt x="62" y="232"/>
                    <a:pt x="62" y="232"/>
                  </a:cubicBezTo>
                  <a:cubicBezTo>
                    <a:pt x="60" y="233"/>
                    <a:pt x="63" y="234"/>
                    <a:pt x="63" y="234"/>
                  </a:cubicBezTo>
                  <a:cubicBezTo>
                    <a:pt x="63" y="234"/>
                    <a:pt x="60" y="234"/>
                    <a:pt x="61" y="236"/>
                  </a:cubicBezTo>
                  <a:cubicBezTo>
                    <a:pt x="63" y="237"/>
                    <a:pt x="62" y="238"/>
                    <a:pt x="61" y="239"/>
                  </a:cubicBezTo>
                  <a:cubicBezTo>
                    <a:pt x="61" y="240"/>
                    <a:pt x="58" y="240"/>
                    <a:pt x="57" y="240"/>
                  </a:cubicBezTo>
                  <a:cubicBezTo>
                    <a:pt x="55" y="240"/>
                    <a:pt x="54" y="242"/>
                    <a:pt x="53" y="244"/>
                  </a:cubicBezTo>
                  <a:cubicBezTo>
                    <a:pt x="54" y="244"/>
                    <a:pt x="58" y="244"/>
                    <a:pt x="58" y="245"/>
                  </a:cubicBezTo>
                  <a:cubicBezTo>
                    <a:pt x="58" y="246"/>
                    <a:pt x="53" y="247"/>
                    <a:pt x="53" y="248"/>
                  </a:cubicBezTo>
                  <a:cubicBezTo>
                    <a:pt x="53" y="249"/>
                    <a:pt x="55" y="249"/>
                    <a:pt x="55" y="251"/>
                  </a:cubicBezTo>
                  <a:cubicBezTo>
                    <a:pt x="55" y="251"/>
                    <a:pt x="52" y="252"/>
                    <a:pt x="52" y="252"/>
                  </a:cubicBezTo>
                  <a:cubicBezTo>
                    <a:pt x="51" y="253"/>
                    <a:pt x="51" y="254"/>
                    <a:pt x="50" y="255"/>
                  </a:cubicBezTo>
                  <a:cubicBezTo>
                    <a:pt x="50" y="256"/>
                    <a:pt x="48" y="255"/>
                    <a:pt x="48" y="257"/>
                  </a:cubicBezTo>
                  <a:cubicBezTo>
                    <a:pt x="47" y="258"/>
                    <a:pt x="49" y="260"/>
                    <a:pt x="51" y="260"/>
                  </a:cubicBezTo>
                  <a:cubicBezTo>
                    <a:pt x="53" y="261"/>
                    <a:pt x="55" y="262"/>
                    <a:pt x="58" y="264"/>
                  </a:cubicBezTo>
                  <a:cubicBezTo>
                    <a:pt x="59" y="265"/>
                    <a:pt x="60" y="266"/>
                    <a:pt x="61" y="266"/>
                  </a:cubicBezTo>
                  <a:cubicBezTo>
                    <a:pt x="62" y="268"/>
                    <a:pt x="62" y="267"/>
                    <a:pt x="64" y="266"/>
                  </a:cubicBezTo>
                  <a:cubicBezTo>
                    <a:pt x="67" y="266"/>
                    <a:pt x="70" y="269"/>
                    <a:pt x="73" y="269"/>
                  </a:cubicBezTo>
                  <a:cubicBezTo>
                    <a:pt x="76" y="269"/>
                    <a:pt x="79" y="271"/>
                    <a:pt x="82" y="272"/>
                  </a:cubicBezTo>
                  <a:cubicBezTo>
                    <a:pt x="85" y="273"/>
                    <a:pt x="87" y="272"/>
                    <a:pt x="90" y="272"/>
                  </a:cubicBezTo>
                  <a:cubicBezTo>
                    <a:pt x="91" y="273"/>
                    <a:pt x="92" y="274"/>
                    <a:pt x="92" y="275"/>
                  </a:cubicBezTo>
                  <a:cubicBezTo>
                    <a:pt x="92" y="276"/>
                    <a:pt x="93" y="276"/>
                    <a:pt x="94" y="276"/>
                  </a:cubicBezTo>
                  <a:cubicBezTo>
                    <a:pt x="97" y="277"/>
                    <a:pt x="99" y="282"/>
                    <a:pt x="103" y="280"/>
                  </a:cubicBezTo>
                  <a:cubicBezTo>
                    <a:pt x="104" y="279"/>
                    <a:pt x="106" y="278"/>
                    <a:pt x="105" y="277"/>
                  </a:cubicBezTo>
                  <a:cubicBezTo>
                    <a:pt x="104" y="276"/>
                    <a:pt x="103" y="275"/>
                    <a:pt x="102" y="274"/>
                  </a:cubicBezTo>
                  <a:cubicBezTo>
                    <a:pt x="100" y="272"/>
                    <a:pt x="99" y="270"/>
                    <a:pt x="100" y="267"/>
                  </a:cubicBezTo>
                  <a:cubicBezTo>
                    <a:pt x="100" y="265"/>
                    <a:pt x="99" y="263"/>
                    <a:pt x="97" y="262"/>
                  </a:cubicBezTo>
                  <a:cubicBezTo>
                    <a:pt x="95" y="261"/>
                    <a:pt x="98" y="259"/>
                    <a:pt x="99" y="258"/>
                  </a:cubicBezTo>
                  <a:cubicBezTo>
                    <a:pt x="100" y="256"/>
                    <a:pt x="100" y="254"/>
                    <a:pt x="103" y="254"/>
                  </a:cubicBezTo>
                  <a:cubicBezTo>
                    <a:pt x="104" y="254"/>
                    <a:pt x="105" y="253"/>
                    <a:pt x="106" y="252"/>
                  </a:cubicBezTo>
                  <a:cubicBezTo>
                    <a:pt x="107" y="251"/>
                    <a:pt x="108" y="251"/>
                    <a:pt x="109" y="250"/>
                  </a:cubicBezTo>
                  <a:cubicBezTo>
                    <a:pt x="108" y="250"/>
                    <a:pt x="106" y="249"/>
                    <a:pt x="106" y="248"/>
                  </a:cubicBezTo>
                  <a:cubicBezTo>
                    <a:pt x="106" y="247"/>
                    <a:pt x="108" y="248"/>
                    <a:pt x="108" y="248"/>
                  </a:cubicBezTo>
                  <a:cubicBezTo>
                    <a:pt x="108" y="247"/>
                    <a:pt x="106" y="244"/>
                    <a:pt x="105" y="243"/>
                  </a:cubicBezTo>
                  <a:cubicBezTo>
                    <a:pt x="104" y="241"/>
                    <a:pt x="103" y="241"/>
                    <a:pt x="101" y="241"/>
                  </a:cubicBezTo>
                  <a:cubicBezTo>
                    <a:pt x="98" y="241"/>
                    <a:pt x="100" y="239"/>
                    <a:pt x="98" y="238"/>
                  </a:cubicBezTo>
                  <a:cubicBezTo>
                    <a:pt x="97" y="237"/>
                    <a:pt x="94" y="237"/>
                    <a:pt x="96" y="235"/>
                  </a:cubicBezTo>
                  <a:cubicBezTo>
                    <a:pt x="97" y="233"/>
                    <a:pt x="99" y="232"/>
                    <a:pt x="97" y="231"/>
                  </a:cubicBezTo>
                  <a:cubicBezTo>
                    <a:pt x="96" y="229"/>
                    <a:pt x="98" y="228"/>
                    <a:pt x="99" y="227"/>
                  </a:cubicBezTo>
                  <a:cubicBezTo>
                    <a:pt x="99" y="226"/>
                    <a:pt x="101" y="223"/>
                    <a:pt x="101" y="224"/>
                  </a:cubicBezTo>
                  <a:cubicBezTo>
                    <a:pt x="102" y="225"/>
                    <a:pt x="103" y="227"/>
                    <a:pt x="104" y="228"/>
                  </a:cubicBezTo>
                  <a:cubicBezTo>
                    <a:pt x="106" y="228"/>
                    <a:pt x="107" y="227"/>
                    <a:pt x="107" y="226"/>
                  </a:cubicBezTo>
                  <a:cubicBezTo>
                    <a:pt x="106" y="224"/>
                    <a:pt x="106" y="223"/>
                    <a:pt x="108" y="222"/>
                  </a:cubicBezTo>
                  <a:cubicBezTo>
                    <a:pt x="110" y="221"/>
                    <a:pt x="110" y="219"/>
                    <a:pt x="112" y="219"/>
                  </a:cubicBezTo>
                  <a:cubicBezTo>
                    <a:pt x="114" y="218"/>
                    <a:pt x="116" y="215"/>
                    <a:pt x="118" y="216"/>
                  </a:cubicBezTo>
                  <a:cubicBezTo>
                    <a:pt x="120" y="216"/>
                    <a:pt x="120" y="218"/>
                    <a:pt x="122" y="216"/>
                  </a:cubicBezTo>
                  <a:cubicBezTo>
                    <a:pt x="124" y="215"/>
                    <a:pt x="124" y="216"/>
                    <a:pt x="126" y="217"/>
                  </a:cubicBezTo>
                  <a:cubicBezTo>
                    <a:pt x="128" y="217"/>
                    <a:pt x="130" y="217"/>
                    <a:pt x="132" y="218"/>
                  </a:cubicBezTo>
                  <a:cubicBezTo>
                    <a:pt x="134" y="219"/>
                    <a:pt x="134" y="221"/>
                    <a:pt x="136" y="223"/>
                  </a:cubicBezTo>
                  <a:cubicBezTo>
                    <a:pt x="136" y="223"/>
                    <a:pt x="136" y="220"/>
                    <a:pt x="138" y="221"/>
                  </a:cubicBezTo>
                  <a:cubicBezTo>
                    <a:pt x="139" y="221"/>
                    <a:pt x="140" y="223"/>
                    <a:pt x="142" y="223"/>
                  </a:cubicBezTo>
                  <a:cubicBezTo>
                    <a:pt x="143" y="224"/>
                    <a:pt x="144" y="222"/>
                    <a:pt x="145" y="221"/>
                  </a:cubicBezTo>
                  <a:cubicBezTo>
                    <a:pt x="147" y="219"/>
                    <a:pt x="148" y="221"/>
                    <a:pt x="150" y="221"/>
                  </a:cubicBezTo>
                  <a:cubicBezTo>
                    <a:pt x="152" y="221"/>
                    <a:pt x="153" y="219"/>
                    <a:pt x="155" y="220"/>
                  </a:cubicBezTo>
                  <a:cubicBezTo>
                    <a:pt x="157" y="221"/>
                    <a:pt x="158" y="222"/>
                    <a:pt x="160" y="223"/>
                  </a:cubicBezTo>
                  <a:cubicBezTo>
                    <a:pt x="162" y="224"/>
                    <a:pt x="161" y="223"/>
                    <a:pt x="163" y="222"/>
                  </a:cubicBezTo>
                  <a:cubicBezTo>
                    <a:pt x="164" y="221"/>
                    <a:pt x="168" y="222"/>
                    <a:pt x="169" y="222"/>
                  </a:cubicBezTo>
                  <a:cubicBezTo>
                    <a:pt x="170" y="222"/>
                    <a:pt x="172" y="220"/>
                    <a:pt x="172" y="219"/>
                  </a:cubicBezTo>
                  <a:cubicBezTo>
                    <a:pt x="172" y="217"/>
                    <a:pt x="169" y="217"/>
                    <a:pt x="168" y="216"/>
                  </a:cubicBezTo>
                  <a:cubicBezTo>
                    <a:pt x="161" y="213"/>
                    <a:pt x="171" y="214"/>
                    <a:pt x="169" y="210"/>
                  </a:cubicBezTo>
                  <a:cubicBezTo>
                    <a:pt x="168" y="209"/>
                    <a:pt x="166" y="209"/>
                    <a:pt x="169" y="208"/>
                  </a:cubicBezTo>
                  <a:cubicBezTo>
                    <a:pt x="170" y="207"/>
                    <a:pt x="172" y="208"/>
                    <a:pt x="173" y="207"/>
                  </a:cubicBezTo>
                  <a:cubicBezTo>
                    <a:pt x="177" y="207"/>
                    <a:pt x="166" y="202"/>
                    <a:pt x="171" y="200"/>
                  </a:cubicBezTo>
                  <a:cubicBezTo>
                    <a:pt x="172" y="200"/>
                    <a:pt x="174" y="200"/>
                    <a:pt x="175" y="200"/>
                  </a:cubicBezTo>
                  <a:cubicBezTo>
                    <a:pt x="178" y="200"/>
                    <a:pt x="180" y="200"/>
                    <a:pt x="183" y="199"/>
                  </a:cubicBezTo>
                  <a:cubicBezTo>
                    <a:pt x="185" y="198"/>
                    <a:pt x="187" y="198"/>
                    <a:pt x="189" y="198"/>
                  </a:cubicBezTo>
                  <a:cubicBezTo>
                    <a:pt x="191" y="197"/>
                    <a:pt x="193" y="196"/>
                    <a:pt x="196" y="196"/>
                  </a:cubicBezTo>
                  <a:cubicBezTo>
                    <a:pt x="200" y="195"/>
                    <a:pt x="204" y="194"/>
                    <a:pt x="208" y="192"/>
                  </a:cubicBezTo>
                  <a:cubicBezTo>
                    <a:pt x="211" y="190"/>
                    <a:pt x="217" y="190"/>
                    <a:pt x="219" y="194"/>
                  </a:cubicBezTo>
                  <a:cubicBezTo>
                    <a:pt x="220" y="196"/>
                    <a:pt x="219" y="196"/>
                    <a:pt x="220" y="198"/>
                  </a:cubicBezTo>
                  <a:cubicBezTo>
                    <a:pt x="220" y="201"/>
                    <a:pt x="224" y="198"/>
                    <a:pt x="226" y="199"/>
                  </a:cubicBezTo>
                  <a:cubicBezTo>
                    <a:pt x="227" y="199"/>
                    <a:pt x="226" y="200"/>
                    <a:pt x="227" y="200"/>
                  </a:cubicBezTo>
                  <a:cubicBezTo>
                    <a:pt x="228" y="201"/>
                    <a:pt x="228" y="200"/>
                    <a:pt x="228" y="200"/>
                  </a:cubicBezTo>
                  <a:cubicBezTo>
                    <a:pt x="229" y="199"/>
                    <a:pt x="230" y="200"/>
                    <a:pt x="231" y="201"/>
                  </a:cubicBezTo>
                  <a:cubicBezTo>
                    <a:pt x="232" y="201"/>
                    <a:pt x="232" y="201"/>
                    <a:pt x="231" y="202"/>
                  </a:cubicBezTo>
                  <a:cubicBezTo>
                    <a:pt x="230" y="205"/>
                    <a:pt x="237" y="203"/>
                    <a:pt x="239" y="202"/>
                  </a:cubicBezTo>
                  <a:cubicBezTo>
                    <a:pt x="239" y="202"/>
                    <a:pt x="248" y="197"/>
                    <a:pt x="248" y="198"/>
                  </a:cubicBezTo>
                  <a:cubicBezTo>
                    <a:pt x="248" y="199"/>
                    <a:pt x="246" y="201"/>
                    <a:pt x="248" y="202"/>
                  </a:cubicBezTo>
                  <a:cubicBezTo>
                    <a:pt x="250" y="202"/>
                    <a:pt x="251" y="203"/>
                    <a:pt x="252" y="204"/>
                  </a:cubicBezTo>
                  <a:cubicBezTo>
                    <a:pt x="255" y="207"/>
                    <a:pt x="256" y="210"/>
                    <a:pt x="258" y="213"/>
                  </a:cubicBezTo>
                  <a:cubicBezTo>
                    <a:pt x="260" y="216"/>
                    <a:pt x="261" y="219"/>
                    <a:pt x="263" y="221"/>
                  </a:cubicBezTo>
                  <a:cubicBezTo>
                    <a:pt x="266" y="224"/>
                    <a:pt x="266" y="217"/>
                    <a:pt x="269" y="220"/>
                  </a:cubicBezTo>
                  <a:cubicBezTo>
                    <a:pt x="273" y="224"/>
                    <a:pt x="275" y="222"/>
                    <a:pt x="280" y="221"/>
                  </a:cubicBezTo>
                  <a:cubicBezTo>
                    <a:pt x="282" y="220"/>
                    <a:pt x="283" y="223"/>
                    <a:pt x="284" y="224"/>
                  </a:cubicBezTo>
                  <a:cubicBezTo>
                    <a:pt x="285" y="226"/>
                    <a:pt x="287" y="226"/>
                    <a:pt x="288" y="228"/>
                  </a:cubicBezTo>
                  <a:cubicBezTo>
                    <a:pt x="289" y="230"/>
                    <a:pt x="291" y="230"/>
                    <a:pt x="293" y="230"/>
                  </a:cubicBezTo>
                  <a:cubicBezTo>
                    <a:pt x="296" y="229"/>
                    <a:pt x="295" y="230"/>
                    <a:pt x="296" y="231"/>
                  </a:cubicBezTo>
                  <a:cubicBezTo>
                    <a:pt x="298" y="235"/>
                    <a:pt x="304" y="230"/>
                    <a:pt x="307" y="230"/>
                  </a:cubicBezTo>
                  <a:cubicBezTo>
                    <a:pt x="310" y="229"/>
                    <a:pt x="313" y="226"/>
                    <a:pt x="316" y="225"/>
                  </a:cubicBezTo>
                  <a:cubicBezTo>
                    <a:pt x="320" y="222"/>
                    <a:pt x="322" y="222"/>
                    <a:pt x="327" y="223"/>
                  </a:cubicBezTo>
                  <a:cubicBezTo>
                    <a:pt x="329" y="223"/>
                    <a:pt x="329" y="224"/>
                    <a:pt x="331" y="226"/>
                  </a:cubicBezTo>
                  <a:cubicBezTo>
                    <a:pt x="332" y="227"/>
                    <a:pt x="334" y="227"/>
                    <a:pt x="336" y="227"/>
                  </a:cubicBezTo>
                  <a:cubicBezTo>
                    <a:pt x="338" y="227"/>
                    <a:pt x="339" y="228"/>
                    <a:pt x="341" y="228"/>
                  </a:cubicBezTo>
                  <a:cubicBezTo>
                    <a:pt x="343" y="230"/>
                    <a:pt x="344" y="228"/>
                    <a:pt x="346" y="227"/>
                  </a:cubicBezTo>
                  <a:cubicBezTo>
                    <a:pt x="349" y="224"/>
                    <a:pt x="344" y="222"/>
                    <a:pt x="346" y="219"/>
                  </a:cubicBezTo>
                  <a:cubicBezTo>
                    <a:pt x="347" y="217"/>
                    <a:pt x="351" y="213"/>
                    <a:pt x="353" y="214"/>
                  </a:cubicBezTo>
                  <a:cubicBezTo>
                    <a:pt x="357" y="216"/>
                    <a:pt x="362" y="216"/>
                    <a:pt x="366" y="218"/>
                  </a:cubicBezTo>
                  <a:cubicBezTo>
                    <a:pt x="368" y="219"/>
                    <a:pt x="367" y="221"/>
                    <a:pt x="368" y="222"/>
                  </a:cubicBezTo>
                  <a:cubicBezTo>
                    <a:pt x="369" y="225"/>
                    <a:pt x="371" y="225"/>
                    <a:pt x="374" y="226"/>
                  </a:cubicBezTo>
                  <a:cubicBezTo>
                    <a:pt x="378" y="227"/>
                    <a:pt x="382" y="224"/>
                    <a:pt x="386" y="225"/>
                  </a:cubicBezTo>
                  <a:cubicBezTo>
                    <a:pt x="387" y="225"/>
                    <a:pt x="389" y="225"/>
                    <a:pt x="390" y="226"/>
                  </a:cubicBezTo>
                  <a:cubicBezTo>
                    <a:pt x="392" y="227"/>
                    <a:pt x="394" y="227"/>
                    <a:pt x="396" y="229"/>
                  </a:cubicBezTo>
                  <a:cubicBezTo>
                    <a:pt x="401" y="233"/>
                    <a:pt x="409" y="233"/>
                    <a:pt x="415" y="231"/>
                  </a:cubicBezTo>
                  <a:cubicBezTo>
                    <a:pt x="419" y="230"/>
                    <a:pt x="422" y="228"/>
                    <a:pt x="426" y="227"/>
                  </a:cubicBezTo>
                  <a:cubicBezTo>
                    <a:pt x="428" y="225"/>
                    <a:pt x="431" y="227"/>
                    <a:pt x="433" y="227"/>
                  </a:cubicBezTo>
                  <a:cubicBezTo>
                    <a:pt x="435" y="228"/>
                    <a:pt x="436" y="226"/>
                    <a:pt x="438" y="227"/>
                  </a:cubicBezTo>
                  <a:cubicBezTo>
                    <a:pt x="439" y="228"/>
                    <a:pt x="443" y="231"/>
                    <a:pt x="445" y="230"/>
                  </a:cubicBezTo>
                  <a:cubicBezTo>
                    <a:pt x="446" y="230"/>
                    <a:pt x="448" y="229"/>
                    <a:pt x="449" y="228"/>
                  </a:cubicBezTo>
                  <a:cubicBezTo>
                    <a:pt x="452" y="227"/>
                    <a:pt x="453" y="227"/>
                    <a:pt x="453" y="225"/>
                  </a:cubicBezTo>
                  <a:cubicBezTo>
                    <a:pt x="453" y="221"/>
                    <a:pt x="456" y="217"/>
                    <a:pt x="458" y="215"/>
                  </a:cubicBezTo>
                  <a:cubicBezTo>
                    <a:pt x="459" y="214"/>
                    <a:pt x="460" y="212"/>
                    <a:pt x="459" y="211"/>
                  </a:cubicBezTo>
                  <a:cubicBezTo>
                    <a:pt x="458" y="210"/>
                    <a:pt x="455" y="210"/>
                    <a:pt x="457" y="208"/>
                  </a:cubicBezTo>
                  <a:cubicBezTo>
                    <a:pt x="460" y="205"/>
                    <a:pt x="465" y="205"/>
                    <a:pt x="470" y="204"/>
                  </a:cubicBezTo>
                  <a:cubicBezTo>
                    <a:pt x="472" y="204"/>
                    <a:pt x="474" y="204"/>
                    <a:pt x="476" y="205"/>
                  </a:cubicBezTo>
                  <a:cubicBezTo>
                    <a:pt x="478" y="206"/>
                    <a:pt x="481" y="206"/>
                    <a:pt x="483" y="207"/>
                  </a:cubicBezTo>
                  <a:cubicBezTo>
                    <a:pt x="486" y="208"/>
                    <a:pt x="487" y="212"/>
                    <a:pt x="489" y="215"/>
                  </a:cubicBezTo>
                  <a:cubicBezTo>
                    <a:pt x="490" y="218"/>
                    <a:pt x="492" y="221"/>
                    <a:pt x="493" y="224"/>
                  </a:cubicBezTo>
                  <a:cubicBezTo>
                    <a:pt x="493" y="225"/>
                    <a:pt x="493" y="227"/>
                    <a:pt x="494" y="229"/>
                  </a:cubicBezTo>
                  <a:cubicBezTo>
                    <a:pt x="494" y="230"/>
                    <a:pt x="497" y="230"/>
                    <a:pt x="498" y="230"/>
                  </a:cubicBezTo>
                  <a:cubicBezTo>
                    <a:pt x="502" y="231"/>
                    <a:pt x="507" y="233"/>
                    <a:pt x="508" y="237"/>
                  </a:cubicBezTo>
                  <a:cubicBezTo>
                    <a:pt x="509" y="240"/>
                    <a:pt x="510" y="242"/>
                    <a:pt x="514" y="242"/>
                  </a:cubicBezTo>
                  <a:cubicBezTo>
                    <a:pt x="515" y="242"/>
                    <a:pt x="517" y="242"/>
                    <a:pt x="518" y="242"/>
                  </a:cubicBezTo>
                  <a:cubicBezTo>
                    <a:pt x="520" y="242"/>
                    <a:pt x="520" y="240"/>
                    <a:pt x="522" y="240"/>
                  </a:cubicBezTo>
                  <a:cubicBezTo>
                    <a:pt x="525" y="240"/>
                    <a:pt x="528" y="237"/>
                    <a:pt x="530" y="241"/>
                  </a:cubicBezTo>
                  <a:cubicBezTo>
                    <a:pt x="530" y="243"/>
                    <a:pt x="530" y="243"/>
                    <a:pt x="529" y="244"/>
                  </a:cubicBezTo>
                  <a:cubicBezTo>
                    <a:pt x="527" y="246"/>
                    <a:pt x="527" y="247"/>
                    <a:pt x="526" y="249"/>
                  </a:cubicBezTo>
                  <a:cubicBezTo>
                    <a:pt x="525" y="252"/>
                    <a:pt x="523" y="255"/>
                    <a:pt x="521" y="258"/>
                  </a:cubicBezTo>
                  <a:cubicBezTo>
                    <a:pt x="520" y="260"/>
                    <a:pt x="519" y="259"/>
                    <a:pt x="518" y="258"/>
                  </a:cubicBezTo>
                  <a:cubicBezTo>
                    <a:pt x="516" y="257"/>
                    <a:pt x="516" y="258"/>
                    <a:pt x="514" y="259"/>
                  </a:cubicBezTo>
                  <a:cubicBezTo>
                    <a:pt x="513" y="259"/>
                    <a:pt x="511" y="260"/>
                    <a:pt x="511" y="260"/>
                  </a:cubicBezTo>
                  <a:cubicBezTo>
                    <a:pt x="510" y="261"/>
                    <a:pt x="513" y="265"/>
                    <a:pt x="513" y="267"/>
                  </a:cubicBezTo>
                  <a:cubicBezTo>
                    <a:pt x="512" y="268"/>
                    <a:pt x="512" y="270"/>
                    <a:pt x="512" y="271"/>
                  </a:cubicBezTo>
                  <a:cubicBezTo>
                    <a:pt x="511" y="273"/>
                    <a:pt x="509" y="272"/>
                    <a:pt x="509" y="274"/>
                  </a:cubicBezTo>
                  <a:cubicBezTo>
                    <a:pt x="511" y="273"/>
                    <a:pt x="512" y="274"/>
                    <a:pt x="514" y="272"/>
                  </a:cubicBezTo>
                  <a:cubicBezTo>
                    <a:pt x="515" y="270"/>
                    <a:pt x="517" y="272"/>
                    <a:pt x="519" y="272"/>
                  </a:cubicBezTo>
                  <a:cubicBezTo>
                    <a:pt x="523" y="274"/>
                    <a:pt x="527" y="272"/>
                    <a:pt x="531" y="269"/>
                  </a:cubicBezTo>
                  <a:cubicBezTo>
                    <a:pt x="534" y="266"/>
                    <a:pt x="537" y="262"/>
                    <a:pt x="540" y="259"/>
                  </a:cubicBezTo>
                  <a:cubicBezTo>
                    <a:pt x="543" y="255"/>
                    <a:pt x="546" y="251"/>
                    <a:pt x="549" y="247"/>
                  </a:cubicBezTo>
                  <a:cubicBezTo>
                    <a:pt x="554" y="240"/>
                    <a:pt x="559" y="235"/>
                    <a:pt x="558" y="226"/>
                  </a:cubicBezTo>
                  <a:cubicBezTo>
                    <a:pt x="558" y="222"/>
                    <a:pt x="559" y="220"/>
                    <a:pt x="561" y="217"/>
                  </a:cubicBezTo>
                  <a:cubicBezTo>
                    <a:pt x="562" y="215"/>
                    <a:pt x="562" y="214"/>
                    <a:pt x="563" y="212"/>
                  </a:cubicBezTo>
                  <a:cubicBezTo>
                    <a:pt x="563" y="212"/>
                    <a:pt x="563" y="211"/>
                    <a:pt x="563" y="210"/>
                  </a:cubicBezTo>
                  <a:cubicBezTo>
                    <a:pt x="563" y="209"/>
                    <a:pt x="561" y="208"/>
                    <a:pt x="561" y="207"/>
                  </a:cubicBezTo>
                  <a:cubicBezTo>
                    <a:pt x="561" y="207"/>
                    <a:pt x="563" y="208"/>
                    <a:pt x="563" y="207"/>
                  </a:cubicBezTo>
                  <a:cubicBezTo>
                    <a:pt x="562" y="206"/>
                    <a:pt x="562" y="205"/>
                    <a:pt x="561" y="205"/>
                  </a:cubicBezTo>
                  <a:cubicBezTo>
                    <a:pt x="560" y="204"/>
                    <a:pt x="558" y="201"/>
                    <a:pt x="557" y="200"/>
                  </a:cubicBezTo>
                  <a:cubicBezTo>
                    <a:pt x="556" y="200"/>
                    <a:pt x="551" y="198"/>
                    <a:pt x="550" y="199"/>
                  </a:cubicBezTo>
                  <a:cubicBezTo>
                    <a:pt x="550" y="200"/>
                    <a:pt x="551" y="201"/>
                    <a:pt x="550" y="201"/>
                  </a:cubicBezTo>
                  <a:cubicBezTo>
                    <a:pt x="548" y="201"/>
                    <a:pt x="548" y="203"/>
                    <a:pt x="547" y="203"/>
                  </a:cubicBezTo>
                  <a:cubicBezTo>
                    <a:pt x="545" y="205"/>
                    <a:pt x="544" y="202"/>
                    <a:pt x="544" y="201"/>
                  </a:cubicBezTo>
                  <a:cubicBezTo>
                    <a:pt x="544" y="199"/>
                    <a:pt x="546" y="198"/>
                    <a:pt x="543" y="199"/>
                  </a:cubicBezTo>
                  <a:cubicBezTo>
                    <a:pt x="540" y="200"/>
                    <a:pt x="544" y="202"/>
                    <a:pt x="540" y="202"/>
                  </a:cubicBezTo>
                  <a:cubicBezTo>
                    <a:pt x="539" y="202"/>
                    <a:pt x="541" y="197"/>
                    <a:pt x="540" y="196"/>
                  </a:cubicBezTo>
                  <a:cubicBezTo>
                    <a:pt x="540" y="197"/>
                    <a:pt x="529" y="197"/>
                    <a:pt x="534" y="194"/>
                  </a:cubicBezTo>
                  <a:cubicBezTo>
                    <a:pt x="538" y="191"/>
                    <a:pt x="542" y="188"/>
                    <a:pt x="546" y="185"/>
                  </a:cubicBezTo>
                  <a:cubicBezTo>
                    <a:pt x="547" y="184"/>
                    <a:pt x="548" y="182"/>
                    <a:pt x="549" y="181"/>
                  </a:cubicBezTo>
                  <a:cubicBezTo>
                    <a:pt x="552" y="179"/>
                    <a:pt x="555" y="177"/>
                    <a:pt x="557" y="175"/>
                  </a:cubicBezTo>
                  <a:cubicBezTo>
                    <a:pt x="558" y="174"/>
                    <a:pt x="559" y="172"/>
                    <a:pt x="561" y="171"/>
                  </a:cubicBezTo>
                  <a:cubicBezTo>
                    <a:pt x="563" y="169"/>
                    <a:pt x="565" y="167"/>
                    <a:pt x="567" y="165"/>
                  </a:cubicBezTo>
                  <a:cubicBezTo>
                    <a:pt x="571" y="162"/>
                    <a:pt x="577" y="162"/>
                    <a:pt x="582" y="162"/>
                  </a:cubicBezTo>
                  <a:cubicBezTo>
                    <a:pt x="583" y="162"/>
                    <a:pt x="584" y="162"/>
                    <a:pt x="585" y="162"/>
                  </a:cubicBezTo>
                  <a:cubicBezTo>
                    <a:pt x="586" y="163"/>
                    <a:pt x="586" y="164"/>
                    <a:pt x="587" y="164"/>
                  </a:cubicBezTo>
                  <a:cubicBezTo>
                    <a:pt x="588" y="163"/>
                    <a:pt x="590" y="163"/>
                    <a:pt x="591" y="162"/>
                  </a:cubicBezTo>
                  <a:cubicBezTo>
                    <a:pt x="592" y="162"/>
                    <a:pt x="593" y="163"/>
                    <a:pt x="594" y="163"/>
                  </a:cubicBezTo>
                  <a:cubicBezTo>
                    <a:pt x="595" y="163"/>
                    <a:pt x="596" y="163"/>
                    <a:pt x="597" y="163"/>
                  </a:cubicBezTo>
                  <a:cubicBezTo>
                    <a:pt x="597" y="162"/>
                    <a:pt x="598" y="163"/>
                    <a:pt x="599" y="163"/>
                  </a:cubicBezTo>
                  <a:cubicBezTo>
                    <a:pt x="601" y="163"/>
                    <a:pt x="601" y="160"/>
                    <a:pt x="604" y="160"/>
                  </a:cubicBezTo>
                  <a:cubicBezTo>
                    <a:pt x="605" y="160"/>
                    <a:pt x="607" y="160"/>
                    <a:pt x="608" y="160"/>
                  </a:cubicBezTo>
                  <a:cubicBezTo>
                    <a:pt x="609" y="161"/>
                    <a:pt x="610" y="162"/>
                    <a:pt x="611" y="162"/>
                  </a:cubicBezTo>
                  <a:cubicBezTo>
                    <a:pt x="612" y="163"/>
                    <a:pt x="616" y="161"/>
                    <a:pt x="616" y="164"/>
                  </a:cubicBezTo>
                  <a:cubicBezTo>
                    <a:pt x="616" y="164"/>
                    <a:pt x="613" y="164"/>
                    <a:pt x="613" y="165"/>
                  </a:cubicBezTo>
                  <a:cubicBezTo>
                    <a:pt x="612" y="167"/>
                    <a:pt x="616" y="166"/>
                    <a:pt x="616" y="166"/>
                  </a:cubicBezTo>
                  <a:cubicBezTo>
                    <a:pt x="618" y="166"/>
                    <a:pt x="620" y="166"/>
                    <a:pt x="621" y="166"/>
                  </a:cubicBezTo>
                  <a:cubicBezTo>
                    <a:pt x="622" y="165"/>
                    <a:pt x="622" y="165"/>
                    <a:pt x="623" y="164"/>
                  </a:cubicBezTo>
                  <a:cubicBezTo>
                    <a:pt x="624" y="164"/>
                    <a:pt x="625" y="165"/>
                    <a:pt x="627" y="165"/>
                  </a:cubicBezTo>
                  <a:cubicBezTo>
                    <a:pt x="628" y="165"/>
                    <a:pt x="635" y="163"/>
                    <a:pt x="631" y="162"/>
                  </a:cubicBezTo>
                  <a:cubicBezTo>
                    <a:pt x="629" y="162"/>
                    <a:pt x="628" y="163"/>
                    <a:pt x="628" y="160"/>
                  </a:cubicBezTo>
                  <a:cubicBezTo>
                    <a:pt x="628" y="159"/>
                    <a:pt x="630" y="156"/>
                    <a:pt x="631" y="155"/>
                  </a:cubicBezTo>
                  <a:cubicBezTo>
                    <a:pt x="633" y="154"/>
                    <a:pt x="634" y="153"/>
                    <a:pt x="636" y="151"/>
                  </a:cubicBezTo>
                  <a:cubicBezTo>
                    <a:pt x="637" y="150"/>
                    <a:pt x="639" y="150"/>
                    <a:pt x="640" y="148"/>
                  </a:cubicBezTo>
                  <a:cubicBezTo>
                    <a:pt x="641" y="146"/>
                    <a:pt x="642" y="145"/>
                    <a:pt x="644" y="145"/>
                  </a:cubicBezTo>
                  <a:cubicBezTo>
                    <a:pt x="646" y="145"/>
                    <a:pt x="649" y="144"/>
                    <a:pt x="651" y="144"/>
                  </a:cubicBezTo>
                  <a:cubicBezTo>
                    <a:pt x="653" y="144"/>
                    <a:pt x="654" y="146"/>
                    <a:pt x="655" y="146"/>
                  </a:cubicBezTo>
                  <a:cubicBezTo>
                    <a:pt x="656" y="145"/>
                    <a:pt x="657" y="143"/>
                    <a:pt x="658" y="144"/>
                  </a:cubicBezTo>
                  <a:cubicBezTo>
                    <a:pt x="659" y="145"/>
                    <a:pt x="656" y="148"/>
                    <a:pt x="656" y="149"/>
                  </a:cubicBezTo>
                  <a:cubicBezTo>
                    <a:pt x="656" y="151"/>
                    <a:pt x="657" y="149"/>
                    <a:pt x="659" y="150"/>
                  </a:cubicBezTo>
                  <a:cubicBezTo>
                    <a:pt x="659" y="150"/>
                    <a:pt x="657" y="152"/>
                    <a:pt x="657" y="153"/>
                  </a:cubicBezTo>
                  <a:cubicBezTo>
                    <a:pt x="657" y="154"/>
                    <a:pt x="664" y="149"/>
                    <a:pt x="664" y="149"/>
                  </a:cubicBezTo>
                  <a:cubicBezTo>
                    <a:pt x="665" y="148"/>
                    <a:pt x="666" y="147"/>
                    <a:pt x="668" y="146"/>
                  </a:cubicBezTo>
                  <a:cubicBezTo>
                    <a:pt x="669" y="145"/>
                    <a:pt x="672" y="147"/>
                    <a:pt x="672" y="145"/>
                  </a:cubicBezTo>
                  <a:cubicBezTo>
                    <a:pt x="671" y="143"/>
                    <a:pt x="672" y="139"/>
                    <a:pt x="675" y="139"/>
                  </a:cubicBezTo>
                  <a:cubicBezTo>
                    <a:pt x="676" y="138"/>
                    <a:pt x="678" y="137"/>
                    <a:pt x="679" y="138"/>
                  </a:cubicBezTo>
                  <a:cubicBezTo>
                    <a:pt x="680" y="138"/>
                    <a:pt x="682" y="140"/>
                    <a:pt x="683" y="139"/>
                  </a:cubicBezTo>
                  <a:cubicBezTo>
                    <a:pt x="681" y="140"/>
                    <a:pt x="678" y="139"/>
                    <a:pt x="677" y="142"/>
                  </a:cubicBezTo>
                  <a:cubicBezTo>
                    <a:pt x="677" y="143"/>
                    <a:pt x="677" y="144"/>
                    <a:pt x="677" y="145"/>
                  </a:cubicBezTo>
                  <a:cubicBezTo>
                    <a:pt x="677" y="146"/>
                    <a:pt x="675" y="146"/>
                    <a:pt x="676" y="147"/>
                  </a:cubicBezTo>
                  <a:cubicBezTo>
                    <a:pt x="676" y="148"/>
                    <a:pt x="677" y="148"/>
                    <a:pt x="676" y="149"/>
                  </a:cubicBezTo>
                  <a:cubicBezTo>
                    <a:pt x="675" y="149"/>
                    <a:pt x="674" y="150"/>
                    <a:pt x="675" y="151"/>
                  </a:cubicBezTo>
                  <a:cubicBezTo>
                    <a:pt x="675" y="151"/>
                    <a:pt x="669" y="153"/>
                    <a:pt x="669" y="154"/>
                  </a:cubicBezTo>
                  <a:cubicBezTo>
                    <a:pt x="667" y="155"/>
                    <a:pt x="666" y="157"/>
                    <a:pt x="664" y="158"/>
                  </a:cubicBezTo>
                  <a:cubicBezTo>
                    <a:pt x="662" y="160"/>
                    <a:pt x="660" y="161"/>
                    <a:pt x="658" y="163"/>
                  </a:cubicBezTo>
                  <a:cubicBezTo>
                    <a:pt x="654" y="166"/>
                    <a:pt x="651" y="173"/>
                    <a:pt x="646" y="173"/>
                  </a:cubicBezTo>
                  <a:cubicBezTo>
                    <a:pt x="645" y="173"/>
                    <a:pt x="641" y="174"/>
                    <a:pt x="641" y="175"/>
                  </a:cubicBezTo>
                  <a:cubicBezTo>
                    <a:pt x="641" y="178"/>
                    <a:pt x="641" y="179"/>
                    <a:pt x="638" y="181"/>
                  </a:cubicBezTo>
                  <a:cubicBezTo>
                    <a:pt x="634" y="184"/>
                    <a:pt x="634" y="190"/>
                    <a:pt x="635" y="195"/>
                  </a:cubicBezTo>
                  <a:cubicBezTo>
                    <a:pt x="636" y="200"/>
                    <a:pt x="635" y="206"/>
                    <a:pt x="638" y="210"/>
                  </a:cubicBezTo>
                  <a:cubicBezTo>
                    <a:pt x="639" y="212"/>
                    <a:pt x="639" y="215"/>
                    <a:pt x="639" y="217"/>
                  </a:cubicBezTo>
                  <a:cubicBezTo>
                    <a:pt x="639" y="217"/>
                    <a:pt x="639" y="219"/>
                    <a:pt x="640" y="219"/>
                  </a:cubicBezTo>
                  <a:cubicBezTo>
                    <a:pt x="641" y="219"/>
                    <a:pt x="639" y="222"/>
                    <a:pt x="640" y="222"/>
                  </a:cubicBezTo>
                  <a:cubicBezTo>
                    <a:pt x="640" y="222"/>
                    <a:pt x="645" y="218"/>
                    <a:pt x="645" y="217"/>
                  </a:cubicBezTo>
                  <a:cubicBezTo>
                    <a:pt x="647" y="215"/>
                    <a:pt x="648" y="213"/>
                    <a:pt x="649" y="210"/>
                  </a:cubicBezTo>
                  <a:cubicBezTo>
                    <a:pt x="650" y="208"/>
                    <a:pt x="654" y="206"/>
                    <a:pt x="655" y="206"/>
                  </a:cubicBezTo>
                  <a:cubicBezTo>
                    <a:pt x="658" y="208"/>
                    <a:pt x="655" y="202"/>
                    <a:pt x="656" y="201"/>
                  </a:cubicBezTo>
                  <a:cubicBezTo>
                    <a:pt x="658" y="198"/>
                    <a:pt x="659" y="197"/>
                    <a:pt x="662" y="197"/>
                  </a:cubicBezTo>
                  <a:cubicBezTo>
                    <a:pt x="665" y="197"/>
                    <a:pt x="669" y="197"/>
                    <a:pt x="667" y="194"/>
                  </a:cubicBezTo>
                  <a:cubicBezTo>
                    <a:pt x="664" y="191"/>
                    <a:pt x="666" y="188"/>
                    <a:pt x="669" y="186"/>
                  </a:cubicBezTo>
                  <a:cubicBezTo>
                    <a:pt x="670" y="185"/>
                    <a:pt x="670" y="187"/>
                    <a:pt x="671" y="187"/>
                  </a:cubicBezTo>
                  <a:cubicBezTo>
                    <a:pt x="673" y="187"/>
                    <a:pt x="673" y="184"/>
                    <a:pt x="673" y="183"/>
                  </a:cubicBezTo>
                  <a:cubicBezTo>
                    <a:pt x="671" y="181"/>
                    <a:pt x="669" y="180"/>
                    <a:pt x="671" y="177"/>
                  </a:cubicBezTo>
                  <a:cubicBezTo>
                    <a:pt x="671" y="177"/>
                    <a:pt x="674" y="176"/>
                    <a:pt x="673" y="175"/>
                  </a:cubicBezTo>
                  <a:cubicBezTo>
                    <a:pt x="672" y="175"/>
                    <a:pt x="671" y="173"/>
                    <a:pt x="670" y="173"/>
                  </a:cubicBezTo>
                  <a:cubicBezTo>
                    <a:pt x="669" y="173"/>
                    <a:pt x="670" y="174"/>
                    <a:pt x="669" y="174"/>
                  </a:cubicBezTo>
                  <a:cubicBezTo>
                    <a:pt x="667" y="174"/>
                    <a:pt x="666" y="173"/>
                    <a:pt x="667" y="171"/>
                  </a:cubicBezTo>
                  <a:cubicBezTo>
                    <a:pt x="668" y="169"/>
                    <a:pt x="670" y="168"/>
                    <a:pt x="672" y="165"/>
                  </a:cubicBezTo>
                  <a:cubicBezTo>
                    <a:pt x="673" y="163"/>
                    <a:pt x="673" y="160"/>
                    <a:pt x="676" y="158"/>
                  </a:cubicBezTo>
                  <a:cubicBezTo>
                    <a:pt x="677" y="157"/>
                    <a:pt x="677" y="159"/>
                    <a:pt x="677" y="159"/>
                  </a:cubicBezTo>
                  <a:cubicBezTo>
                    <a:pt x="679" y="159"/>
                    <a:pt x="679" y="157"/>
                    <a:pt x="680" y="158"/>
                  </a:cubicBezTo>
                  <a:cubicBezTo>
                    <a:pt x="681" y="158"/>
                    <a:pt x="681" y="159"/>
                    <a:pt x="682" y="158"/>
                  </a:cubicBezTo>
                  <a:cubicBezTo>
                    <a:pt x="684" y="157"/>
                    <a:pt x="685" y="156"/>
                    <a:pt x="687" y="155"/>
                  </a:cubicBezTo>
                  <a:cubicBezTo>
                    <a:pt x="690" y="154"/>
                    <a:pt x="686" y="158"/>
                    <a:pt x="688" y="159"/>
                  </a:cubicBezTo>
                  <a:cubicBezTo>
                    <a:pt x="688" y="160"/>
                    <a:pt x="692" y="156"/>
                    <a:pt x="693" y="156"/>
                  </a:cubicBezTo>
                  <a:cubicBezTo>
                    <a:pt x="695" y="155"/>
                    <a:pt x="697" y="154"/>
                    <a:pt x="700" y="154"/>
                  </a:cubicBezTo>
                  <a:cubicBezTo>
                    <a:pt x="702" y="154"/>
                    <a:pt x="704" y="154"/>
                    <a:pt x="705" y="156"/>
                  </a:cubicBezTo>
                  <a:cubicBezTo>
                    <a:pt x="706" y="156"/>
                    <a:pt x="707" y="157"/>
                    <a:pt x="708" y="158"/>
                  </a:cubicBezTo>
                  <a:cubicBezTo>
                    <a:pt x="709" y="159"/>
                    <a:pt x="709" y="156"/>
                    <a:pt x="710" y="156"/>
                  </a:cubicBezTo>
                  <a:cubicBezTo>
                    <a:pt x="718" y="149"/>
                    <a:pt x="727" y="146"/>
                    <a:pt x="736" y="142"/>
                  </a:cubicBezTo>
                  <a:cubicBezTo>
                    <a:pt x="738" y="141"/>
                    <a:pt x="741" y="140"/>
                    <a:pt x="742" y="138"/>
                  </a:cubicBezTo>
                  <a:cubicBezTo>
                    <a:pt x="743" y="136"/>
                    <a:pt x="743" y="139"/>
                    <a:pt x="745" y="139"/>
                  </a:cubicBezTo>
                  <a:cubicBezTo>
                    <a:pt x="746" y="139"/>
                    <a:pt x="748" y="139"/>
                    <a:pt x="749" y="139"/>
                  </a:cubicBezTo>
                  <a:cubicBezTo>
                    <a:pt x="750" y="140"/>
                    <a:pt x="751" y="141"/>
                    <a:pt x="752" y="141"/>
                  </a:cubicBezTo>
                  <a:cubicBezTo>
                    <a:pt x="755" y="141"/>
                    <a:pt x="755" y="137"/>
                    <a:pt x="754" y="135"/>
                  </a:cubicBezTo>
                  <a:cubicBezTo>
                    <a:pt x="754" y="134"/>
                    <a:pt x="750" y="132"/>
                    <a:pt x="751" y="131"/>
                  </a:cubicBezTo>
                  <a:cubicBezTo>
                    <a:pt x="751" y="130"/>
                    <a:pt x="749" y="125"/>
                    <a:pt x="748" y="126"/>
                  </a:cubicBezTo>
                  <a:cubicBezTo>
                    <a:pt x="748" y="127"/>
                    <a:pt x="746" y="125"/>
                    <a:pt x="745" y="125"/>
                  </a:cubicBezTo>
                  <a:cubicBezTo>
                    <a:pt x="744" y="124"/>
                    <a:pt x="745" y="123"/>
                    <a:pt x="744" y="122"/>
                  </a:cubicBezTo>
                  <a:cubicBezTo>
                    <a:pt x="744" y="121"/>
                    <a:pt x="741" y="122"/>
                    <a:pt x="741" y="122"/>
                  </a:cubicBezTo>
                  <a:cubicBezTo>
                    <a:pt x="740" y="123"/>
                    <a:pt x="737" y="122"/>
                    <a:pt x="738" y="121"/>
                  </a:cubicBezTo>
                  <a:cubicBezTo>
                    <a:pt x="738" y="120"/>
                    <a:pt x="741" y="121"/>
                    <a:pt x="742" y="121"/>
                  </a:cubicBezTo>
                  <a:cubicBezTo>
                    <a:pt x="742" y="120"/>
                    <a:pt x="739" y="120"/>
                    <a:pt x="739" y="120"/>
                  </a:cubicBezTo>
                  <a:cubicBezTo>
                    <a:pt x="739" y="117"/>
                    <a:pt x="747" y="122"/>
                    <a:pt x="748" y="122"/>
                  </a:cubicBezTo>
                  <a:cubicBezTo>
                    <a:pt x="750" y="123"/>
                    <a:pt x="756" y="121"/>
                    <a:pt x="758" y="119"/>
                  </a:cubicBezTo>
                  <a:cubicBezTo>
                    <a:pt x="759" y="118"/>
                    <a:pt x="757" y="118"/>
                    <a:pt x="757" y="117"/>
                  </a:cubicBezTo>
                  <a:cubicBezTo>
                    <a:pt x="757" y="117"/>
                    <a:pt x="761" y="117"/>
                    <a:pt x="761" y="115"/>
                  </a:cubicBezTo>
                  <a:cubicBezTo>
                    <a:pt x="760" y="114"/>
                    <a:pt x="758" y="113"/>
                    <a:pt x="759" y="112"/>
                  </a:cubicBezTo>
                  <a:cubicBezTo>
                    <a:pt x="759" y="111"/>
                    <a:pt x="761" y="109"/>
                    <a:pt x="761" y="109"/>
                  </a:cubicBezTo>
                  <a:cubicBezTo>
                    <a:pt x="762" y="109"/>
                    <a:pt x="766" y="110"/>
                    <a:pt x="766" y="109"/>
                  </a:cubicBezTo>
                  <a:cubicBezTo>
                    <a:pt x="765" y="110"/>
                    <a:pt x="762" y="111"/>
                    <a:pt x="763" y="112"/>
                  </a:cubicBezTo>
                  <a:cubicBezTo>
                    <a:pt x="764" y="113"/>
                    <a:pt x="765" y="114"/>
                    <a:pt x="765" y="114"/>
                  </a:cubicBezTo>
                  <a:cubicBezTo>
                    <a:pt x="765" y="115"/>
                    <a:pt x="764" y="116"/>
                    <a:pt x="765" y="116"/>
                  </a:cubicBezTo>
                  <a:cubicBezTo>
                    <a:pt x="767" y="116"/>
                    <a:pt x="769" y="115"/>
                    <a:pt x="771" y="115"/>
                  </a:cubicBezTo>
                  <a:cubicBezTo>
                    <a:pt x="773" y="115"/>
                    <a:pt x="775" y="115"/>
                    <a:pt x="777" y="116"/>
                  </a:cubicBezTo>
                  <a:cubicBezTo>
                    <a:pt x="778" y="117"/>
                    <a:pt x="778" y="117"/>
                    <a:pt x="778" y="119"/>
                  </a:cubicBezTo>
                  <a:cubicBezTo>
                    <a:pt x="778" y="120"/>
                    <a:pt x="782" y="121"/>
                    <a:pt x="783" y="121"/>
                  </a:cubicBezTo>
                  <a:cubicBezTo>
                    <a:pt x="784" y="122"/>
                    <a:pt x="790" y="126"/>
                    <a:pt x="791" y="124"/>
                  </a:cubicBezTo>
                  <a:cubicBezTo>
                    <a:pt x="790" y="127"/>
                    <a:pt x="796" y="124"/>
                    <a:pt x="796" y="124"/>
                  </a:cubicBezTo>
                  <a:cubicBezTo>
                    <a:pt x="796" y="123"/>
                    <a:pt x="792" y="123"/>
                    <a:pt x="793" y="122"/>
                  </a:cubicBezTo>
                  <a:cubicBezTo>
                    <a:pt x="793" y="120"/>
                    <a:pt x="796" y="122"/>
                    <a:pt x="796" y="122"/>
                  </a:cubicBezTo>
                  <a:cubicBezTo>
                    <a:pt x="796" y="120"/>
                    <a:pt x="795" y="122"/>
                    <a:pt x="796" y="119"/>
                  </a:cubicBezTo>
                  <a:cubicBezTo>
                    <a:pt x="796" y="118"/>
                    <a:pt x="796" y="117"/>
                    <a:pt x="796" y="116"/>
                  </a:cubicBezTo>
                  <a:cubicBezTo>
                    <a:pt x="795" y="115"/>
                    <a:pt x="794" y="115"/>
                    <a:pt x="794" y="114"/>
                  </a:cubicBezTo>
                  <a:cubicBezTo>
                    <a:pt x="794" y="114"/>
                    <a:pt x="801" y="116"/>
                    <a:pt x="802" y="115"/>
                  </a:cubicBezTo>
                  <a:cubicBezTo>
                    <a:pt x="802" y="115"/>
                    <a:pt x="801" y="114"/>
                    <a:pt x="800" y="114"/>
                  </a:cubicBezTo>
                  <a:cubicBezTo>
                    <a:pt x="801" y="114"/>
                    <a:pt x="804" y="115"/>
                    <a:pt x="805" y="114"/>
                  </a:cubicBezTo>
                  <a:cubicBezTo>
                    <a:pt x="805" y="113"/>
                    <a:pt x="805" y="112"/>
                    <a:pt x="806" y="111"/>
                  </a:cubicBezTo>
                  <a:cubicBezTo>
                    <a:pt x="806" y="111"/>
                    <a:pt x="809" y="111"/>
                    <a:pt x="809" y="111"/>
                  </a:cubicBezTo>
                  <a:cubicBezTo>
                    <a:pt x="809" y="111"/>
                    <a:pt x="808" y="111"/>
                    <a:pt x="808" y="111"/>
                  </a:cubicBezTo>
                  <a:cubicBezTo>
                    <a:pt x="807" y="110"/>
                    <a:pt x="810" y="111"/>
                    <a:pt x="808" y="111"/>
                  </a:cubicBezTo>
                  <a:close/>
                  <a:moveTo>
                    <a:pt x="405" y="192"/>
                  </a:moveTo>
                  <a:cubicBezTo>
                    <a:pt x="404" y="195"/>
                    <a:pt x="404" y="198"/>
                    <a:pt x="403" y="201"/>
                  </a:cubicBezTo>
                  <a:cubicBezTo>
                    <a:pt x="402" y="203"/>
                    <a:pt x="399" y="202"/>
                    <a:pt x="399" y="204"/>
                  </a:cubicBezTo>
                  <a:cubicBezTo>
                    <a:pt x="399" y="204"/>
                    <a:pt x="401" y="204"/>
                    <a:pt x="402" y="204"/>
                  </a:cubicBezTo>
                  <a:cubicBezTo>
                    <a:pt x="402" y="204"/>
                    <a:pt x="393" y="210"/>
                    <a:pt x="392" y="210"/>
                  </a:cubicBezTo>
                  <a:cubicBezTo>
                    <a:pt x="391" y="211"/>
                    <a:pt x="390" y="212"/>
                    <a:pt x="388" y="212"/>
                  </a:cubicBezTo>
                  <a:cubicBezTo>
                    <a:pt x="387" y="213"/>
                    <a:pt x="386" y="215"/>
                    <a:pt x="385" y="216"/>
                  </a:cubicBezTo>
                  <a:cubicBezTo>
                    <a:pt x="384" y="217"/>
                    <a:pt x="377" y="219"/>
                    <a:pt x="376" y="217"/>
                  </a:cubicBezTo>
                  <a:cubicBezTo>
                    <a:pt x="376" y="216"/>
                    <a:pt x="383" y="214"/>
                    <a:pt x="384" y="213"/>
                  </a:cubicBezTo>
                  <a:cubicBezTo>
                    <a:pt x="387" y="211"/>
                    <a:pt x="390" y="208"/>
                    <a:pt x="393" y="206"/>
                  </a:cubicBezTo>
                  <a:cubicBezTo>
                    <a:pt x="395" y="205"/>
                    <a:pt x="395" y="202"/>
                    <a:pt x="397" y="201"/>
                  </a:cubicBezTo>
                  <a:cubicBezTo>
                    <a:pt x="399" y="198"/>
                    <a:pt x="401" y="195"/>
                    <a:pt x="402" y="192"/>
                  </a:cubicBezTo>
                  <a:cubicBezTo>
                    <a:pt x="402" y="190"/>
                    <a:pt x="402" y="190"/>
                    <a:pt x="404" y="189"/>
                  </a:cubicBezTo>
                  <a:cubicBezTo>
                    <a:pt x="406" y="188"/>
                    <a:pt x="405" y="191"/>
                    <a:pt x="405" y="192"/>
                  </a:cubicBezTo>
                  <a:cubicBezTo>
                    <a:pt x="404" y="193"/>
                    <a:pt x="405" y="190"/>
                    <a:pt x="405" y="19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2" name="Freeform 721">
              <a:extLst>
                <a:ext uri="{FF2B5EF4-FFF2-40B4-BE49-F238E27FC236}">
                  <a16:creationId xmlns:a16="http://schemas.microsoft.com/office/drawing/2014/main" id="{7FE243C1-7A25-C843-8B7D-209991B0A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3828" y="6226607"/>
              <a:ext cx="140127" cy="299442"/>
            </a:xfrm>
            <a:custGeom>
              <a:avLst/>
              <a:gdLst>
                <a:gd name="T0" fmla="*/ 13 w 15"/>
                <a:gd name="T1" fmla="*/ 26 h 32"/>
                <a:gd name="T2" fmla="*/ 10 w 15"/>
                <a:gd name="T3" fmla="*/ 13 h 32"/>
                <a:gd name="T4" fmla="*/ 9 w 15"/>
                <a:gd name="T5" fmla="*/ 4 h 32"/>
                <a:gd name="T6" fmla="*/ 9 w 15"/>
                <a:gd name="T7" fmla="*/ 1 h 32"/>
                <a:gd name="T8" fmla="*/ 6 w 15"/>
                <a:gd name="T9" fmla="*/ 0 h 32"/>
                <a:gd name="T10" fmla="*/ 7 w 15"/>
                <a:gd name="T11" fmla="*/ 3 h 32"/>
                <a:gd name="T12" fmla="*/ 6 w 15"/>
                <a:gd name="T13" fmla="*/ 5 h 32"/>
                <a:gd name="T14" fmla="*/ 4 w 15"/>
                <a:gd name="T15" fmla="*/ 7 h 32"/>
                <a:gd name="T16" fmla="*/ 4 w 15"/>
                <a:gd name="T17" fmla="*/ 9 h 32"/>
                <a:gd name="T18" fmla="*/ 2 w 15"/>
                <a:gd name="T19" fmla="*/ 14 h 32"/>
                <a:gd name="T20" fmla="*/ 5 w 15"/>
                <a:gd name="T21" fmla="*/ 20 h 32"/>
                <a:gd name="T22" fmla="*/ 6 w 15"/>
                <a:gd name="T23" fmla="*/ 32 h 32"/>
                <a:gd name="T24" fmla="*/ 15 w 15"/>
                <a:gd name="T25" fmla="*/ 32 h 32"/>
                <a:gd name="T26" fmla="*/ 13 w 15"/>
                <a:gd name="T27" fmla="*/ 26 h 32"/>
                <a:gd name="T28" fmla="*/ 13 w 15"/>
                <a:gd name="T2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32">
                  <a:moveTo>
                    <a:pt x="13" y="26"/>
                  </a:moveTo>
                  <a:cubicBezTo>
                    <a:pt x="13" y="22"/>
                    <a:pt x="9" y="17"/>
                    <a:pt x="10" y="13"/>
                  </a:cubicBezTo>
                  <a:cubicBezTo>
                    <a:pt x="11" y="10"/>
                    <a:pt x="10" y="7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9" y="0"/>
                    <a:pt x="6" y="0"/>
                    <a:pt x="6" y="0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5"/>
                    <a:pt x="4" y="7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11"/>
                    <a:pt x="3" y="13"/>
                    <a:pt x="2" y="14"/>
                  </a:cubicBezTo>
                  <a:cubicBezTo>
                    <a:pt x="0" y="15"/>
                    <a:pt x="4" y="18"/>
                    <a:pt x="5" y="20"/>
                  </a:cubicBezTo>
                  <a:cubicBezTo>
                    <a:pt x="6" y="22"/>
                    <a:pt x="4" y="32"/>
                    <a:pt x="6" y="32"/>
                  </a:cubicBezTo>
                  <a:cubicBezTo>
                    <a:pt x="9" y="32"/>
                    <a:pt x="12" y="32"/>
                    <a:pt x="15" y="32"/>
                  </a:cubicBezTo>
                  <a:cubicBezTo>
                    <a:pt x="15" y="30"/>
                    <a:pt x="14" y="28"/>
                    <a:pt x="13" y="26"/>
                  </a:cubicBezTo>
                  <a:cubicBezTo>
                    <a:pt x="13" y="24"/>
                    <a:pt x="13" y="27"/>
                    <a:pt x="13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3" name="Freeform 722">
              <a:extLst>
                <a:ext uri="{FF2B5EF4-FFF2-40B4-BE49-F238E27FC236}">
                  <a16:creationId xmlns:a16="http://schemas.microsoft.com/office/drawing/2014/main" id="{FAD52D6D-C103-254F-9FAC-709AAA622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0" y="6516489"/>
              <a:ext cx="140127" cy="216615"/>
            </a:xfrm>
            <a:custGeom>
              <a:avLst/>
              <a:gdLst>
                <a:gd name="T0" fmla="*/ 12 w 15"/>
                <a:gd name="T1" fmla="*/ 1 h 23"/>
                <a:gd name="T2" fmla="*/ 7 w 15"/>
                <a:gd name="T3" fmla="*/ 1 h 23"/>
                <a:gd name="T4" fmla="*/ 2 w 15"/>
                <a:gd name="T5" fmla="*/ 2 h 23"/>
                <a:gd name="T6" fmla="*/ 1 w 15"/>
                <a:gd name="T7" fmla="*/ 7 h 23"/>
                <a:gd name="T8" fmla="*/ 2 w 15"/>
                <a:gd name="T9" fmla="*/ 11 h 23"/>
                <a:gd name="T10" fmla="*/ 1 w 15"/>
                <a:gd name="T11" fmla="*/ 23 h 23"/>
                <a:gd name="T12" fmla="*/ 4 w 15"/>
                <a:gd name="T13" fmla="*/ 20 h 23"/>
                <a:gd name="T14" fmla="*/ 7 w 15"/>
                <a:gd name="T15" fmla="*/ 20 h 23"/>
                <a:gd name="T16" fmla="*/ 9 w 15"/>
                <a:gd name="T17" fmla="*/ 23 h 23"/>
                <a:gd name="T18" fmla="*/ 9 w 15"/>
                <a:gd name="T19" fmla="*/ 20 h 23"/>
                <a:gd name="T20" fmla="*/ 6 w 15"/>
                <a:gd name="T21" fmla="*/ 16 h 23"/>
                <a:gd name="T22" fmla="*/ 4 w 15"/>
                <a:gd name="T23" fmla="*/ 7 h 23"/>
                <a:gd name="T24" fmla="*/ 9 w 15"/>
                <a:gd name="T25" fmla="*/ 3 h 23"/>
                <a:gd name="T26" fmla="*/ 15 w 15"/>
                <a:gd name="T27" fmla="*/ 6 h 23"/>
                <a:gd name="T28" fmla="*/ 12 w 15"/>
                <a:gd name="T2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1" y="1"/>
                    <a:pt x="9" y="1"/>
                    <a:pt x="7" y="1"/>
                  </a:cubicBezTo>
                  <a:cubicBezTo>
                    <a:pt x="5" y="1"/>
                    <a:pt x="3" y="0"/>
                    <a:pt x="2" y="2"/>
                  </a:cubicBezTo>
                  <a:cubicBezTo>
                    <a:pt x="2" y="4"/>
                    <a:pt x="1" y="5"/>
                    <a:pt x="1" y="7"/>
                  </a:cubicBezTo>
                  <a:cubicBezTo>
                    <a:pt x="1" y="8"/>
                    <a:pt x="2" y="9"/>
                    <a:pt x="2" y="11"/>
                  </a:cubicBezTo>
                  <a:cubicBezTo>
                    <a:pt x="2" y="12"/>
                    <a:pt x="0" y="23"/>
                    <a:pt x="1" y="23"/>
                  </a:cubicBezTo>
                  <a:cubicBezTo>
                    <a:pt x="3" y="22"/>
                    <a:pt x="1" y="19"/>
                    <a:pt x="4" y="20"/>
                  </a:cubicBezTo>
                  <a:cubicBezTo>
                    <a:pt x="5" y="20"/>
                    <a:pt x="7" y="19"/>
                    <a:pt x="7" y="20"/>
                  </a:cubicBezTo>
                  <a:cubicBezTo>
                    <a:pt x="8" y="20"/>
                    <a:pt x="8" y="23"/>
                    <a:pt x="9" y="23"/>
                  </a:cubicBezTo>
                  <a:cubicBezTo>
                    <a:pt x="9" y="23"/>
                    <a:pt x="9" y="20"/>
                    <a:pt x="9" y="20"/>
                  </a:cubicBezTo>
                  <a:cubicBezTo>
                    <a:pt x="9" y="18"/>
                    <a:pt x="7" y="17"/>
                    <a:pt x="6" y="16"/>
                  </a:cubicBezTo>
                  <a:cubicBezTo>
                    <a:pt x="5" y="14"/>
                    <a:pt x="2" y="9"/>
                    <a:pt x="4" y="7"/>
                  </a:cubicBezTo>
                  <a:cubicBezTo>
                    <a:pt x="7" y="5"/>
                    <a:pt x="6" y="4"/>
                    <a:pt x="9" y="3"/>
                  </a:cubicBezTo>
                  <a:cubicBezTo>
                    <a:pt x="11" y="2"/>
                    <a:pt x="14" y="4"/>
                    <a:pt x="15" y="6"/>
                  </a:cubicBezTo>
                  <a:cubicBezTo>
                    <a:pt x="14" y="4"/>
                    <a:pt x="13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4" name="Freeform 723">
              <a:extLst>
                <a:ext uri="{FF2B5EF4-FFF2-40B4-BE49-F238E27FC236}">
                  <a16:creationId xmlns:a16="http://schemas.microsoft.com/office/drawing/2014/main" id="{C728155E-E8FE-6041-A7B2-25215BFDB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3637" y="7153601"/>
              <a:ext cx="197453" cy="235731"/>
            </a:xfrm>
            <a:custGeom>
              <a:avLst/>
              <a:gdLst>
                <a:gd name="T0" fmla="*/ 5 w 21"/>
                <a:gd name="T1" fmla="*/ 1 h 25"/>
                <a:gd name="T2" fmla="*/ 4 w 21"/>
                <a:gd name="T3" fmla="*/ 7 h 25"/>
                <a:gd name="T4" fmla="*/ 1 w 21"/>
                <a:gd name="T5" fmla="*/ 9 h 25"/>
                <a:gd name="T6" fmla="*/ 3 w 21"/>
                <a:gd name="T7" fmla="*/ 11 h 25"/>
                <a:gd name="T8" fmla="*/ 2 w 21"/>
                <a:gd name="T9" fmla="*/ 14 h 25"/>
                <a:gd name="T10" fmla="*/ 3 w 21"/>
                <a:gd name="T11" fmla="*/ 16 h 25"/>
                <a:gd name="T12" fmla="*/ 1 w 21"/>
                <a:gd name="T13" fmla="*/ 20 h 25"/>
                <a:gd name="T14" fmla="*/ 3 w 21"/>
                <a:gd name="T15" fmla="*/ 21 h 25"/>
                <a:gd name="T16" fmla="*/ 0 w 21"/>
                <a:gd name="T17" fmla="*/ 24 h 25"/>
                <a:gd name="T18" fmla="*/ 2 w 21"/>
                <a:gd name="T19" fmla="*/ 23 h 25"/>
                <a:gd name="T20" fmla="*/ 3 w 21"/>
                <a:gd name="T21" fmla="*/ 24 h 25"/>
                <a:gd name="T22" fmla="*/ 6 w 21"/>
                <a:gd name="T23" fmla="*/ 22 h 25"/>
                <a:gd name="T24" fmla="*/ 8 w 21"/>
                <a:gd name="T25" fmla="*/ 22 h 25"/>
                <a:gd name="T26" fmla="*/ 9 w 21"/>
                <a:gd name="T27" fmla="*/ 22 h 25"/>
                <a:gd name="T28" fmla="*/ 12 w 21"/>
                <a:gd name="T29" fmla="*/ 21 h 25"/>
                <a:gd name="T30" fmla="*/ 14 w 21"/>
                <a:gd name="T31" fmla="*/ 20 h 25"/>
                <a:gd name="T32" fmla="*/ 17 w 21"/>
                <a:gd name="T33" fmla="*/ 18 h 25"/>
                <a:gd name="T34" fmla="*/ 20 w 21"/>
                <a:gd name="T35" fmla="*/ 20 h 25"/>
                <a:gd name="T36" fmla="*/ 19 w 21"/>
                <a:gd name="T37" fmla="*/ 16 h 25"/>
                <a:gd name="T38" fmla="*/ 17 w 21"/>
                <a:gd name="T39" fmla="*/ 12 h 25"/>
                <a:gd name="T40" fmla="*/ 12 w 21"/>
                <a:gd name="T41" fmla="*/ 0 h 25"/>
                <a:gd name="T42" fmla="*/ 5 w 21"/>
                <a:gd name="T43" fmla="*/ 1 h 25"/>
                <a:gd name="T44" fmla="*/ 5 w 21"/>
                <a:gd name="T4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25">
                  <a:moveTo>
                    <a:pt x="5" y="1"/>
                  </a:moveTo>
                  <a:cubicBezTo>
                    <a:pt x="3" y="2"/>
                    <a:pt x="2" y="6"/>
                    <a:pt x="4" y="7"/>
                  </a:cubicBezTo>
                  <a:cubicBezTo>
                    <a:pt x="7" y="10"/>
                    <a:pt x="2" y="9"/>
                    <a:pt x="1" y="9"/>
                  </a:cubicBezTo>
                  <a:cubicBezTo>
                    <a:pt x="1" y="9"/>
                    <a:pt x="3" y="11"/>
                    <a:pt x="3" y="11"/>
                  </a:cubicBezTo>
                  <a:cubicBezTo>
                    <a:pt x="3" y="13"/>
                    <a:pt x="3" y="13"/>
                    <a:pt x="2" y="14"/>
                  </a:cubicBezTo>
                  <a:cubicBezTo>
                    <a:pt x="2" y="14"/>
                    <a:pt x="3" y="15"/>
                    <a:pt x="3" y="16"/>
                  </a:cubicBezTo>
                  <a:cubicBezTo>
                    <a:pt x="2" y="17"/>
                    <a:pt x="1" y="20"/>
                    <a:pt x="1" y="20"/>
                  </a:cubicBezTo>
                  <a:cubicBezTo>
                    <a:pt x="1" y="20"/>
                    <a:pt x="3" y="20"/>
                    <a:pt x="3" y="21"/>
                  </a:cubicBezTo>
                  <a:cubicBezTo>
                    <a:pt x="3" y="21"/>
                    <a:pt x="0" y="23"/>
                    <a:pt x="0" y="24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2" y="23"/>
                    <a:pt x="2" y="25"/>
                    <a:pt x="3" y="24"/>
                  </a:cubicBezTo>
                  <a:cubicBezTo>
                    <a:pt x="3" y="23"/>
                    <a:pt x="5" y="22"/>
                    <a:pt x="6" y="22"/>
                  </a:cubicBezTo>
                  <a:cubicBezTo>
                    <a:pt x="7" y="21"/>
                    <a:pt x="6" y="25"/>
                    <a:pt x="8" y="22"/>
                  </a:cubicBezTo>
                  <a:cubicBezTo>
                    <a:pt x="9" y="20"/>
                    <a:pt x="8" y="21"/>
                    <a:pt x="9" y="22"/>
                  </a:cubicBezTo>
                  <a:cubicBezTo>
                    <a:pt x="9" y="22"/>
                    <a:pt x="12" y="21"/>
                    <a:pt x="12" y="21"/>
                  </a:cubicBezTo>
                  <a:cubicBezTo>
                    <a:pt x="14" y="21"/>
                    <a:pt x="13" y="20"/>
                    <a:pt x="14" y="20"/>
                  </a:cubicBezTo>
                  <a:cubicBezTo>
                    <a:pt x="16" y="20"/>
                    <a:pt x="16" y="19"/>
                    <a:pt x="17" y="18"/>
                  </a:cubicBezTo>
                  <a:cubicBezTo>
                    <a:pt x="18" y="16"/>
                    <a:pt x="19" y="19"/>
                    <a:pt x="20" y="20"/>
                  </a:cubicBezTo>
                  <a:cubicBezTo>
                    <a:pt x="21" y="20"/>
                    <a:pt x="19" y="16"/>
                    <a:pt x="19" y="16"/>
                  </a:cubicBezTo>
                  <a:cubicBezTo>
                    <a:pt x="18" y="15"/>
                    <a:pt x="17" y="14"/>
                    <a:pt x="17" y="12"/>
                  </a:cubicBezTo>
                  <a:cubicBezTo>
                    <a:pt x="17" y="7"/>
                    <a:pt x="14" y="4"/>
                    <a:pt x="12" y="0"/>
                  </a:cubicBezTo>
                  <a:cubicBezTo>
                    <a:pt x="10" y="2"/>
                    <a:pt x="8" y="1"/>
                    <a:pt x="5" y="1"/>
                  </a:cubicBezTo>
                  <a:cubicBezTo>
                    <a:pt x="5" y="2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5" name="Freeform 724">
              <a:extLst>
                <a:ext uri="{FF2B5EF4-FFF2-40B4-BE49-F238E27FC236}">
                  <a16:creationId xmlns:a16="http://schemas.microsoft.com/office/drawing/2014/main" id="{0BAA6EA1-E9BB-F642-9F0F-D9F296795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0836" y="6901941"/>
              <a:ext cx="299364" cy="289887"/>
            </a:xfrm>
            <a:custGeom>
              <a:avLst/>
              <a:gdLst>
                <a:gd name="T0" fmla="*/ 32 w 32"/>
                <a:gd name="T1" fmla="*/ 3 h 31"/>
                <a:gd name="T2" fmla="*/ 29 w 32"/>
                <a:gd name="T3" fmla="*/ 1 h 31"/>
                <a:gd name="T4" fmla="*/ 27 w 32"/>
                <a:gd name="T5" fmla="*/ 4 h 31"/>
                <a:gd name="T6" fmla="*/ 25 w 32"/>
                <a:gd name="T7" fmla="*/ 5 h 31"/>
                <a:gd name="T8" fmla="*/ 20 w 32"/>
                <a:gd name="T9" fmla="*/ 6 h 31"/>
                <a:gd name="T10" fmla="*/ 20 w 32"/>
                <a:gd name="T11" fmla="*/ 10 h 31"/>
                <a:gd name="T12" fmla="*/ 13 w 32"/>
                <a:gd name="T13" fmla="*/ 9 h 31"/>
                <a:gd name="T14" fmla="*/ 10 w 32"/>
                <a:gd name="T15" fmla="*/ 12 h 31"/>
                <a:gd name="T16" fmla="*/ 0 w 32"/>
                <a:gd name="T17" fmla="*/ 19 h 31"/>
                <a:gd name="T18" fmla="*/ 6 w 32"/>
                <a:gd name="T19" fmla="*/ 21 h 31"/>
                <a:gd name="T20" fmla="*/ 5 w 32"/>
                <a:gd name="T21" fmla="*/ 24 h 31"/>
                <a:gd name="T22" fmla="*/ 6 w 32"/>
                <a:gd name="T23" fmla="*/ 26 h 31"/>
                <a:gd name="T24" fmla="*/ 3 w 32"/>
                <a:gd name="T25" fmla="*/ 29 h 31"/>
                <a:gd name="T26" fmla="*/ 5 w 32"/>
                <a:gd name="T27" fmla="*/ 30 h 31"/>
                <a:gd name="T28" fmla="*/ 5 w 32"/>
                <a:gd name="T29" fmla="*/ 31 h 31"/>
                <a:gd name="T30" fmla="*/ 9 w 32"/>
                <a:gd name="T31" fmla="*/ 31 h 31"/>
                <a:gd name="T32" fmla="*/ 12 w 32"/>
                <a:gd name="T33" fmla="*/ 31 h 31"/>
                <a:gd name="T34" fmla="*/ 14 w 32"/>
                <a:gd name="T35" fmla="*/ 28 h 31"/>
                <a:gd name="T36" fmla="*/ 21 w 32"/>
                <a:gd name="T37" fmla="*/ 27 h 31"/>
                <a:gd name="T38" fmla="*/ 16 w 32"/>
                <a:gd name="T39" fmla="*/ 22 h 31"/>
                <a:gd name="T40" fmla="*/ 20 w 32"/>
                <a:gd name="T41" fmla="*/ 19 h 31"/>
                <a:gd name="T42" fmla="*/ 27 w 32"/>
                <a:gd name="T43" fmla="*/ 14 h 31"/>
                <a:gd name="T44" fmla="*/ 27 w 32"/>
                <a:gd name="T45" fmla="*/ 8 h 31"/>
                <a:gd name="T46" fmla="*/ 32 w 32"/>
                <a:gd name="T47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31">
                  <a:moveTo>
                    <a:pt x="32" y="3"/>
                  </a:moveTo>
                  <a:cubicBezTo>
                    <a:pt x="31" y="2"/>
                    <a:pt x="30" y="0"/>
                    <a:pt x="29" y="1"/>
                  </a:cubicBezTo>
                  <a:cubicBezTo>
                    <a:pt x="28" y="1"/>
                    <a:pt x="28" y="3"/>
                    <a:pt x="27" y="4"/>
                  </a:cubicBezTo>
                  <a:cubicBezTo>
                    <a:pt x="27" y="4"/>
                    <a:pt x="26" y="3"/>
                    <a:pt x="25" y="5"/>
                  </a:cubicBezTo>
                  <a:cubicBezTo>
                    <a:pt x="24" y="6"/>
                    <a:pt x="22" y="6"/>
                    <a:pt x="20" y="6"/>
                  </a:cubicBezTo>
                  <a:cubicBezTo>
                    <a:pt x="18" y="7"/>
                    <a:pt x="22" y="9"/>
                    <a:pt x="20" y="10"/>
                  </a:cubicBezTo>
                  <a:cubicBezTo>
                    <a:pt x="17" y="11"/>
                    <a:pt x="16" y="9"/>
                    <a:pt x="13" y="9"/>
                  </a:cubicBezTo>
                  <a:cubicBezTo>
                    <a:pt x="12" y="8"/>
                    <a:pt x="10" y="11"/>
                    <a:pt x="10" y="12"/>
                  </a:cubicBezTo>
                  <a:cubicBezTo>
                    <a:pt x="7" y="15"/>
                    <a:pt x="1" y="15"/>
                    <a:pt x="0" y="19"/>
                  </a:cubicBezTo>
                  <a:cubicBezTo>
                    <a:pt x="0" y="19"/>
                    <a:pt x="6" y="21"/>
                    <a:pt x="6" y="21"/>
                  </a:cubicBezTo>
                  <a:cubicBezTo>
                    <a:pt x="6" y="22"/>
                    <a:pt x="5" y="24"/>
                    <a:pt x="5" y="24"/>
                  </a:cubicBezTo>
                  <a:cubicBezTo>
                    <a:pt x="5" y="26"/>
                    <a:pt x="6" y="25"/>
                    <a:pt x="6" y="26"/>
                  </a:cubicBezTo>
                  <a:cubicBezTo>
                    <a:pt x="6" y="25"/>
                    <a:pt x="2" y="28"/>
                    <a:pt x="3" y="29"/>
                  </a:cubicBezTo>
                  <a:cubicBezTo>
                    <a:pt x="3" y="29"/>
                    <a:pt x="5" y="30"/>
                    <a:pt x="5" y="30"/>
                  </a:cubicBezTo>
                  <a:cubicBezTo>
                    <a:pt x="6" y="30"/>
                    <a:pt x="5" y="30"/>
                    <a:pt x="5" y="31"/>
                  </a:cubicBezTo>
                  <a:cubicBezTo>
                    <a:pt x="5" y="30"/>
                    <a:pt x="9" y="30"/>
                    <a:pt x="9" y="31"/>
                  </a:cubicBezTo>
                  <a:cubicBezTo>
                    <a:pt x="10" y="31"/>
                    <a:pt x="11" y="31"/>
                    <a:pt x="12" y="31"/>
                  </a:cubicBezTo>
                  <a:cubicBezTo>
                    <a:pt x="12" y="31"/>
                    <a:pt x="13" y="29"/>
                    <a:pt x="14" y="28"/>
                  </a:cubicBezTo>
                  <a:cubicBezTo>
                    <a:pt x="17" y="28"/>
                    <a:pt x="19" y="29"/>
                    <a:pt x="21" y="27"/>
                  </a:cubicBezTo>
                  <a:cubicBezTo>
                    <a:pt x="21" y="25"/>
                    <a:pt x="16" y="23"/>
                    <a:pt x="16" y="22"/>
                  </a:cubicBezTo>
                  <a:cubicBezTo>
                    <a:pt x="17" y="21"/>
                    <a:pt x="18" y="20"/>
                    <a:pt x="20" y="19"/>
                  </a:cubicBezTo>
                  <a:cubicBezTo>
                    <a:pt x="22" y="17"/>
                    <a:pt x="24" y="15"/>
                    <a:pt x="27" y="14"/>
                  </a:cubicBezTo>
                  <a:cubicBezTo>
                    <a:pt x="29" y="12"/>
                    <a:pt x="26" y="9"/>
                    <a:pt x="27" y="8"/>
                  </a:cubicBezTo>
                  <a:cubicBezTo>
                    <a:pt x="29" y="6"/>
                    <a:pt x="30" y="4"/>
                    <a:pt x="3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6" name="Freeform 725">
              <a:extLst>
                <a:ext uri="{FF2B5EF4-FFF2-40B4-BE49-F238E27FC236}">
                  <a16:creationId xmlns:a16="http://schemas.microsoft.com/office/drawing/2014/main" id="{161A4304-B6F1-404C-9C56-F78C18C60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9749" y="6162893"/>
              <a:ext cx="222932" cy="232543"/>
            </a:xfrm>
            <a:custGeom>
              <a:avLst/>
              <a:gdLst>
                <a:gd name="T0" fmla="*/ 21 w 24"/>
                <a:gd name="T1" fmla="*/ 8 h 25"/>
                <a:gd name="T2" fmla="*/ 18 w 24"/>
                <a:gd name="T3" fmla="*/ 5 h 25"/>
                <a:gd name="T4" fmla="*/ 15 w 24"/>
                <a:gd name="T5" fmla="*/ 6 h 25"/>
                <a:gd name="T6" fmla="*/ 16 w 24"/>
                <a:gd name="T7" fmla="*/ 1 h 25"/>
                <a:gd name="T8" fmla="*/ 10 w 24"/>
                <a:gd name="T9" fmla="*/ 1 h 25"/>
                <a:gd name="T10" fmla="*/ 10 w 24"/>
                <a:gd name="T11" fmla="*/ 2 h 25"/>
                <a:gd name="T12" fmla="*/ 9 w 24"/>
                <a:gd name="T13" fmla="*/ 3 h 25"/>
                <a:gd name="T14" fmla="*/ 11 w 24"/>
                <a:gd name="T15" fmla="*/ 4 h 25"/>
                <a:gd name="T16" fmla="*/ 9 w 24"/>
                <a:gd name="T17" fmla="*/ 5 h 25"/>
                <a:gd name="T18" fmla="*/ 2 w 24"/>
                <a:gd name="T19" fmla="*/ 6 h 25"/>
                <a:gd name="T20" fmla="*/ 3 w 24"/>
                <a:gd name="T21" fmla="*/ 7 h 25"/>
                <a:gd name="T22" fmla="*/ 2 w 24"/>
                <a:gd name="T23" fmla="*/ 8 h 25"/>
                <a:gd name="T24" fmla="*/ 2 w 24"/>
                <a:gd name="T25" fmla="*/ 8 h 25"/>
                <a:gd name="T26" fmla="*/ 1 w 24"/>
                <a:gd name="T27" fmla="*/ 8 h 25"/>
                <a:gd name="T28" fmla="*/ 3 w 24"/>
                <a:gd name="T29" fmla="*/ 10 h 25"/>
                <a:gd name="T30" fmla="*/ 6 w 24"/>
                <a:gd name="T31" fmla="*/ 13 h 25"/>
                <a:gd name="T32" fmla="*/ 5 w 24"/>
                <a:gd name="T33" fmla="*/ 17 h 25"/>
                <a:gd name="T34" fmla="*/ 1 w 24"/>
                <a:gd name="T35" fmla="*/ 20 h 25"/>
                <a:gd name="T36" fmla="*/ 3 w 24"/>
                <a:gd name="T37" fmla="*/ 20 h 25"/>
                <a:gd name="T38" fmla="*/ 0 w 24"/>
                <a:gd name="T39" fmla="*/ 22 h 25"/>
                <a:gd name="T40" fmla="*/ 3 w 24"/>
                <a:gd name="T41" fmla="*/ 21 h 25"/>
                <a:gd name="T42" fmla="*/ 2 w 24"/>
                <a:gd name="T43" fmla="*/ 24 h 25"/>
                <a:gd name="T44" fmla="*/ 4 w 24"/>
                <a:gd name="T45" fmla="*/ 23 h 25"/>
                <a:gd name="T46" fmla="*/ 4 w 24"/>
                <a:gd name="T47" fmla="*/ 25 h 25"/>
                <a:gd name="T48" fmla="*/ 8 w 24"/>
                <a:gd name="T49" fmla="*/ 24 h 25"/>
                <a:gd name="T50" fmla="*/ 17 w 24"/>
                <a:gd name="T51" fmla="*/ 20 h 25"/>
                <a:gd name="T52" fmla="*/ 22 w 24"/>
                <a:gd name="T53" fmla="*/ 16 h 25"/>
                <a:gd name="T54" fmla="*/ 21 w 24"/>
                <a:gd name="T55" fmla="*/ 8 h 25"/>
                <a:gd name="T56" fmla="*/ 21 w 24"/>
                <a:gd name="T57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25">
                  <a:moveTo>
                    <a:pt x="21" y="8"/>
                  </a:moveTo>
                  <a:cubicBezTo>
                    <a:pt x="20" y="8"/>
                    <a:pt x="19" y="5"/>
                    <a:pt x="18" y="5"/>
                  </a:cubicBezTo>
                  <a:cubicBezTo>
                    <a:pt x="16" y="6"/>
                    <a:pt x="17" y="7"/>
                    <a:pt x="15" y="6"/>
                  </a:cubicBezTo>
                  <a:cubicBezTo>
                    <a:pt x="11" y="5"/>
                    <a:pt x="15" y="3"/>
                    <a:pt x="16" y="1"/>
                  </a:cubicBezTo>
                  <a:cubicBezTo>
                    <a:pt x="14" y="1"/>
                    <a:pt x="11" y="0"/>
                    <a:pt x="10" y="1"/>
                  </a:cubicBezTo>
                  <a:cubicBezTo>
                    <a:pt x="10" y="1"/>
                    <a:pt x="12" y="1"/>
                    <a:pt x="10" y="2"/>
                  </a:cubicBezTo>
                  <a:cubicBezTo>
                    <a:pt x="10" y="2"/>
                    <a:pt x="8" y="3"/>
                    <a:pt x="9" y="3"/>
                  </a:cubicBezTo>
                  <a:cubicBezTo>
                    <a:pt x="9" y="4"/>
                    <a:pt x="11" y="3"/>
                    <a:pt x="11" y="4"/>
                  </a:cubicBezTo>
                  <a:cubicBezTo>
                    <a:pt x="12" y="5"/>
                    <a:pt x="9" y="5"/>
                    <a:pt x="9" y="5"/>
                  </a:cubicBezTo>
                  <a:cubicBezTo>
                    <a:pt x="7" y="6"/>
                    <a:pt x="3" y="5"/>
                    <a:pt x="2" y="6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3" y="7"/>
                    <a:pt x="1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1" y="8"/>
                    <a:pt x="1" y="8"/>
                  </a:cubicBezTo>
                  <a:cubicBezTo>
                    <a:pt x="1" y="9"/>
                    <a:pt x="5" y="9"/>
                    <a:pt x="3" y="10"/>
                  </a:cubicBezTo>
                  <a:cubicBezTo>
                    <a:pt x="0" y="12"/>
                    <a:pt x="4" y="13"/>
                    <a:pt x="6" y="13"/>
                  </a:cubicBezTo>
                  <a:cubicBezTo>
                    <a:pt x="7" y="13"/>
                    <a:pt x="5" y="16"/>
                    <a:pt x="5" y="17"/>
                  </a:cubicBezTo>
                  <a:cubicBezTo>
                    <a:pt x="4" y="17"/>
                    <a:pt x="2" y="21"/>
                    <a:pt x="1" y="20"/>
                  </a:cubicBezTo>
                  <a:cubicBezTo>
                    <a:pt x="1" y="20"/>
                    <a:pt x="3" y="20"/>
                    <a:pt x="3" y="20"/>
                  </a:cubicBezTo>
                  <a:cubicBezTo>
                    <a:pt x="2" y="21"/>
                    <a:pt x="1" y="20"/>
                    <a:pt x="0" y="22"/>
                  </a:cubicBezTo>
                  <a:cubicBezTo>
                    <a:pt x="0" y="22"/>
                    <a:pt x="3" y="21"/>
                    <a:pt x="3" y="21"/>
                  </a:cubicBezTo>
                  <a:cubicBezTo>
                    <a:pt x="3" y="21"/>
                    <a:pt x="2" y="23"/>
                    <a:pt x="2" y="24"/>
                  </a:cubicBezTo>
                  <a:cubicBezTo>
                    <a:pt x="2" y="24"/>
                    <a:pt x="4" y="23"/>
                    <a:pt x="4" y="23"/>
                  </a:cubicBezTo>
                  <a:cubicBezTo>
                    <a:pt x="4" y="23"/>
                    <a:pt x="4" y="24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1" y="23"/>
                    <a:pt x="14" y="20"/>
                    <a:pt x="17" y="20"/>
                  </a:cubicBezTo>
                  <a:cubicBezTo>
                    <a:pt x="21" y="20"/>
                    <a:pt x="20" y="19"/>
                    <a:pt x="22" y="16"/>
                  </a:cubicBezTo>
                  <a:cubicBezTo>
                    <a:pt x="24" y="13"/>
                    <a:pt x="21" y="11"/>
                    <a:pt x="21" y="8"/>
                  </a:cubicBezTo>
                  <a:cubicBezTo>
                    <a:pt x="20" y="8"/>
                    <a:pt x="21" y="9"/>
                    <a:pt x="21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7" name="Freeform 726">
              <a:extLst>
                <a:ext uri="{FF2B5EF4-FFF2-40B4-BE49-F238E27FC236}">
                  <a16:creationId xmlns:a16="http://schemas.microsoft.com/office/drawing/2014/main" id="{9122E656-F154-924A-A71D-A3186AF3A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1211" y="6153340"/>
              <a:ext cx="149682" cy="92380"/>
            </a:xfrm>
            <a:custGeom>
              <a:avLst/>
              <a:gdLst>
                <a:gd name="T0" fmla="*/ 1 w 16"/>
                <a:gd name="T1" fmla="*/ 6 h 10"/>
                <a:gd name="T2" fmla="*/ 4 w 16"/>
                <a:gd name="T3" fmla="*/ 8 h 10"/>
                <a:gd name="T4" fmla="*/ 5 w 16"/>
                <a:gd name="T5" fmla="*/ 7 h 10"/>
                <a:gd name="T6" fmla="*/ 8 w 16"/>
                <a:gd name="T7" fmla="*/ 8 h 10"/>
                <a:gd name="T8" fmla="*/ 11 w 16"/>
                <a:gd name="T9" fmla="*/ 4 h 10"/>
                <a:gd name="T10" fmla="*/ 11 w 16"/>
                <a:gd name="T11" fmla="*/ 2 h 10"/>
                <a:gd name="T12" fmla="*/ 7 w 16"/>
                <a:gd name="T13" fmla="*/ 1 h 10"/>
                <a:gd name="T14" fmla="*/ 4 w 16"/>
                <a:gd name="T15" fmla="*/ 2 h 10"/>
                <a:gd name="T16" fmla="*/ 1 w 16"/>
                <a:gd name="T17" fmla="*/ 6 h 10"/>
                <a:gd name="T18" fmla="*/ 1 w 16"/>
                <a:gd name="T1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0">
                  <a:moveTo>
                    <a:pt x="1" y="6"/>
                  </a:moveTo>
                  <a:cubicBezTo>
                    <a:pt x="0" y="7"/>
                    <a:pt x="3" y="8"/>
                    <a:pt x="4" y="8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10" y="10"/>
                    <a:pt x="16" y="5"/>
                    <a:pt x="11" y="4"/>
                  </a:cubicBezTo>
                  <a:cubicBezTo>
                    <a:pt x="12" y="4"/>
                    <a:pt x="11" y="2"/>
                    <a:pt x="11" y="2"/>
                  </a:cubicBezTo>
                  <a:cubicBezTo>
                    <a:pt x="10" y="0"/>
                    <a:pt x="9" y="0"/>
                    <a:pt x="7" y="1"/>
                  </a:cubicBezTo>
                  <a:cubicBezTo>
                    <a:pt x="6" y="1"/>
                    <a:pt x="4" y="1"/>
                    <a:pt x="4" y="2"/>
                  </a:cubicBezTo>
                  <a:cubicBezTo>
                    <a:pt x="3" y="3"/>
                    <a:pt x="1" y="4"/>
                    <a:pt x="1" y="6"/>
                  </a:cubicBezTo>
                  <a:cubicBezTo>
                    <a:pt x="1" y="6"/>
                    <a:pt x="1" y="5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8" name="Freeform 727">
              <a:extLst>
                <a:ext uri="{FF2B5EF4-FFF2-40B4-BE49-F238E27FC236}">
                  <a16:creationId xmlns:a16="http://schemas.microsoft.com/office/drawing/2014/main" id="{37F7A6CF-C4E4-FF4B-98FD-5FE982910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854158"/>
              <a:ext cx="585987" cy="430050"/>
            </a:xfrm>
            <a:custGeom>
              <a:avLst/>
              <a:gdLst>
                <a:gd name="T0" fmla="*/ 58 w 63"/>
                <a:gd name="T1" fmla="*/ 8 h 46"/>
                <a:gd name="T2" fmla="*/ 52 w 63"/>
                <a:gd name="T3" fmla="*/ 6 h 46"/>
                <a:gd name="T4" fmla="*/ 49 w 63"/>
                <a:gd name="T5" fmla="*/ 6 h 46"/>
                <a:gd name="T6" fmla="*/ 45 w 63"/>
                <a:gd name="T7" fmla="*/ 6 h 46"/>
                <a:gd name="T8" fmla="*/ 40 w 63"/>
                <a:gd name="T9" fmla="*/ 4 h 46"/>
                <a:gd name="T10" fmla="*/ 38 w 63"/>
                <a:gd name="T11" fmla="*/ 2 h 46"/>
                <a:gd name="T12" fmla="*/ 35 w 63"/>
                <a:gd name="T13" fmla="*/ 2 h 46"/>
                <a:gd name="T14" fmla="*/ 31 w 63"/>
                <a:gd name="T15" fmla="*/ 2 h 46"/>
                <a:gd name="T16" fmla="*/ 27 w 63"/>
                <a:gd name="T17" fmla="*/ 2 h 46"/>
                <a:gd name="T18" fmla="*/ 17 w 63"/>
                <a:gd name="T19" fmla="*/ 1 h 46"/>
                <a:gd name="T20" fmla="*/ 8 w 63"/>
                <a:gd name="T21" fmla="*/ 0 h 46"/>
                <a:gd name="T22" fmla="*/ 2 w 63"/>
                <a:gd name="T23" fmla="*/ 3 h 46"/>
                <a:gd name="T24" fmla="*/ 2 w 63"/>
                <a:gd name="T25" fmla="*/ 6 h 46"/>
                <a:gd name="T26" fmla="*/ 2 w 63"/>
                <a:gd name="T27" fmla="*/ 11 h 46"/>
                <a:gd name="T28" fmla="*/ 5 w 63"/>
                <a:gd name="T29" fmla="*/ 10 h 46"/>
                <a:gd name="T30" fmla="*/ 7 w 63"/>
                <a:gd name="T31" fmla="*/ 12 h 46"/>
                <a:gd name="T32" fmla="*/ 12 w 63"/>
                <a:gd name="T33" fmla="*/ 11 h 46"/>
                <a:gd name="T34" fmla="*/ 14 w 63"/>
                <a:gd name="T35" fmla="*/ 14 h 46"/>
                <a:gd name="T36" fmla="*/ 13 w 63"/>
                <a:gd name="T37" fmla="*/ 20 h 46"/>
                <a:gd name="T38" fmla="*/ 12 w 63"/>
                <a:gd name="T39" fmla="*/ 25 h 46"/>
                <a:gd name="T40" fmla="*/ 12 w 63"/>
                <a:gd name="T41" fmla="*/ 28 h 46"/>
                <a:gd name="T42" fmla="*/ 10 w 63"/>
                <a:gd name="T43" fmla="*/ 33 h 46"/>
                <a:gd name="T44" fmla="*/ 10 w 63"/>
                <a:gd name="T45" fmla="*/ 38 h 46"/>
                <a:gd name="T46" fmla="*/ 17 w 63"/>
                <a:gd name="T47" fmla="*/ 44 h 46"/>
                <a:gd name="T48" fmla="*/ 20 w 63"/>
                <a:gd name="T49" fmla="*/ 45 h 46"/>
                <a:gd name="T50" fmla="*/ 21 w 63"/>
                <a:gd name="T51" fmla="*/ 43 h 46"/>
                <a:gd name="T52" fmla="*/ 24 w 63"/>
                <a:gd name="T53" fmla="*/ 42 h 46"/>
                <a:gd name="T54" fmla="*/ 36 w 63"/>
                <a:gd name="T55" fmla="*/ 41 h 46"/>
                <a:gd name="T56" fmla="*/ 39 w 63"/>
                <a:gd name="T57" fmla="*/ 38 h 46"/>
                <a:gd name="T58" fmla="*/ 43 w 63"/>
                <a:gd name="T59" fmla="*/ 35 h 46"/>
                <a:gd name="T60" fmla="*/ 47 w 63"/>
                <a:gd name="T61" fmla="*/ 30 h 46"/>
                <a:gd name="T62" fmla="*/ 45 w 63"/>
                <a:gd name="T63" fmla="*/ 26 h 46"/>
                <a:gd name="T64" fmla="*/ 48 w 63"/>
                <a:gd name="T65" fmla="*/ 21 h 46"/>
                <a:gd name="T66" fmla="*/ 50 w 63"/>
                <a:gd name="T67" fmla="*/ 19 h 46"/>
                <a:gd name="T68" fmla="*/ 51 w 63"/>
                <a:gd name="T69" fmla="*/ 17 h 46"/>
                <a:gd name="T70" fmla="*/ 60 w 63"/>
                <a:gd name="T71" fmla="*/ 13 h 46"/>
                <a:gd name="T72" fmla="*/ 63 w 63"/>
                <a:gd name="T73" fmla="*/ 9 h 46"/>
                <a:gd name="T74" fmla="*/ 58 w 63"/>
                <a:gd name="T75" fmla="*/ 8 h 46"/>
                <a:gd name="T76" fmla="*/ 58 w 63"/>
                <a:gd name="T7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46">
                  <a:moveTo>
                    <a:pt x="58" y="8"/>
                  </a:moveTo>
                  <a:cubicBezTo>
                    <a:pt x="55" y="8"/>
                    <a:pt x="54" y="7"/>
                    <a:pt x="52" y="6"/>
                  </a:cubicBezTo>
                  <a:cubicBezTo>
                    <a:pt x="51" y="5"/>
                    <a:pt x="50" y="6"/>
                    <a:pt x="49" y="6"/>
                  </a:cubicBezTo>
                  <a:cubicBezTo>
                    <a:pt x="48" y="6"/>
                    <a:pt x="46" y="6"/>
                    <a:pt x="45" y="6"/>
                  </a:cubicBezTo>
                  <a:cubicBezTo>
                    <a:pt x="43" y="5"/>
                    <a:pt x="41" y="4"/>
                    <a:pt x="40" y="4"/>
                  </a:cubicBezTo>
                  <a:cubicBezTo>
                    <a:pt x="39" y="3"/>
                    <a:pt x="39" y="3"/>
                    <a:pt x="38" y="2"/>
                  </a:cubicBezTo>
                  <a:cubicBezTo>
                    <a:pt x="37" y="3"/>
                    <a:pt x="36" y="2"/>
                    <a:pt x="35" y="2"/>
                  </a:cubicBezTo>
                  <a:cubicBezTo>
                    <a:pt x="33" y="1"/>
                    <a:pt x="32" y="2"/>
                    <a:pt x="31" y="2"/>
                  </a:cubicBezTo>
                  <a:cubicBezTo>
                    <a:pt x="29" y="2"/>
                    <a:pt x="28" y="2"/>
                    <a:pt x="27" y="2"/>
                  </a:cubicBezTo>
                  <a:cubicBezTo>
                    <a:pt x="24" y="2"/>
                    <a:pt x="21" y="1"/>
                    <a:pt x="17" y="1"/>
                  </a:cubicBezTo>
                  <a:cubicBezTo>
                    <a:pt x="15" y="1"/>
                    <a:pt x="11" y="0"/>
                    <a:pt x="8" y="0"/>
                  </a:cubicBezTo>
                  <a:cubicBezTo>
                    <a:pt x="7" y="1"/>
                    <a:pt x="4" y="2"/>
                    <a:pt x="2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2" y="8"/>
                    <a:pt x="2" y="9"/>
                    <a:pt x="2" y="11"/>
                  </a:cubicBezTo>
                  <a:cubicBezTo>
                    <a:pt x="3" y="11"/>
                    <a:pt x="5" y="10"/>
                    <a:pt x="5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2"/>
                    <a:pt x="10" y="11"/>
                    <a:pt x="12" y="11"/>
                  </a:cubicBezTo>
                  <a:cubicBezTo>
                    <a:pt x="14" y="10"/>
                    <a:pt x="16" y="13"/>
                    <a:pt x="14" y="14"/>
                  </a:cubicBezTo>
                  <a:cubicBezTo>
                    <a:pt x="12" y="16"/>
                    <a:pt x="13" y="17"/>
                    <a:pt x="13" y="20"/>
                  </a:cubicBezTo>
                  <a:cubicBezTo>
                    <a:pt x="12" y="21"/>
                    <a:pt x="13" y="24"/>
                    <a:pt x="12" y="25"/>
                  </a:cubicBezTo>
                  <a:cubicBezTo>
                    <a:pt x="9" y="25"/>
                    <a:pt x="10" y="26"/>
                    <a:pt x="12" y="28"/>
                  </a:cubicBezTo>
                  <a:cubicBezTo>
                    <a:pt x="13" y="29"/>
                    <a:pt x="10" y="31"/>
                    <a:pt x="10" y="33"/>
                  </a:cubicBezTo>
                  <a:cubicBezTo>
                    <a:pt x="12" y="35"/>
                    <a:pt x="10" y="36"/>
                    <a:pt x="10" y="38"/>
                  </a:cubicBezTo>
                  <a:cubicBezTo>
                    <a:pt x="13" y="37"/>
                    <a:pt x="15" y="42"/>
                    <a:pt x="17" y="44"/>
                  </a:cubicBezTo>
                  <a:cubicBezTo>
                    <a:pt x="17" y="45"/>
                    <a:pt x="19" y="46"/>
                    <a:pt x="20" y="45"/>
                  </a:cubicBezTo>
                  <a:cubicBezTo>
                    <a:pt x="20" y="45"/>
                    <a:pt x="21" y="44"/>
                    <a:pt x="21" y="43"/>
                  </a:cubicBezTo>
                  <a:cubicBezTo>
                    <a:pt x="22" y="43"/>
                    <a:pt x="24" y="42"/>
                    <a:pt x="24" y="42"/>
                  </a:cubicBezTo>
                  <a:cubicBezTo>
                    <a:pt x="28" y="41"/>
                    <a:pt x="32" y="42"/>
                    <a:pt x="36" y="41"/>
                  </a:cubicBezTo>
                  <a:cubicBezTo>
                    <a:pt x="37" y="40"/>
                    <a:pt x="37" y="39"/>
                    <a:pt x="39" y="38"/>
                  </a:cubicBezTo>
                  <a:cubicBezTo>
                    <a:pt x="41" y="37"/>
                    <a:pt x="42" y="36"/>
                    <a:pt x="43" y="35"/>
                  </a:cubicBezTo>
                  <a:cubicBezTo>
                    <a:pt x="44" y="32"/>
                    <a:pt x="45" y="31"/>
                    <a:pt x="47" y="30"/>
                  </a:cubicBezTo>
                  <a:cubicBezTo>
                    <a:pt x="48" y="29"/>
                    <a:pt x="46" y="27"/>
                    <a:pt x="45" y="26"/>
                  </a:cubicBezTo>
                  <a:cubicBezTo>
                    <a:pt x="45" y="25"/>
                    <a:pt x="47" y="22"/>
                    <a:pt x="48" y="21"/>
                  </a:cubicBezTo>
                  <a:cubicBezTo>
                    <a:pt x="48" y="21"/>
                    <a:pt x="49" y="20"/>
                    <a:pt x="50" y="19"/>
                  </a:cubicBezTo>
                  <a:cubicBezTo>
                    <a:pt x="50" y="19"/>
                    <a:pt x="50" y="17"/>
                    <a:pt x="51" y="17"/>
                  </a:cubicBezTo>
                  <a:cubicBezTo>
                    <a:pt x="54" y="15"/>
                    <a:pt x="57" y="14"/>
                    <a:pt x="60" y="13"/>
                  </a:cubicBezTo>
                  <a:cubicBezTo>
                    <a:pt x="61" y="12"/>
                    <a:pt x="63" y="11"/>
                    <a:pt x="63" y="9"/>
                  </a:cubicBezTo>
                  <a:cubicBezTo>
                    <a:pt x="62" y="7"/>
                    <a:pt x="60" y="9"/>
                    <a:pt x="58" y="8"/>
                  </a:cubicBezTo>
                  <a:cubicBezTo>
                    <a:pt x="55" y="8"/>
                    <a:pt x="60" y="9"/>
                    <a:pt x="5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9" name="Freeform 728">
              <a:extLst>
                <a:ext uri="{FF2B5EF4-FFF2-40B4-BE49-F238E27FC236}">
                  <a16:creationId xmlns:a16="http://schemas.microsoft.com/office/drawing/2014/main" id="{935F3F6B-4749-334C-B4A4-2976D05BE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946541"/>
              <a:ext cx="149682" cy="283516"/>
            </a:xfrm>
            <a:custGeom>
              <a:avLst/>
              <a:gdLst>
                <a:gd name="T0" fmla="*/ 11 w 16"/>
                <a:gd name="T1" fmla="*/ 25 h 30"/>
                <a:gd name="T2" fmla="*/ 11 w 16"/>
                <a:gd name="T3" fmla="*/ 21 h 30"/>
                <a:gd name="T4" fmla="*/ 10 w 16"/>
                <a:gd name="T5" fmla="*/ 16 h 30"/>
                <a:gd name="T6" fmla="*/ 12 w 16"/>
                <a:gd name="T7" fmla="*/ 14 h 30"/>
                <a:gd name="T8" fmla="*/ 13 w 16"/>
                <a:gd name="T9" fmla="*/ 9 h 30"/>
                <a:gd name="T10" fmla="*/ 14 w 16"/>
                <a:gd name="T11" fmla="*/ 4 h 30"/>
                <a:gd name="T12" fmla="*/ 12 w 16"/>
                <a:gd name="T13" fmla="*/ 1 h 30"/>
                <a:gd name="T14" fmla="*/ 7 w 16"/>
                <a:gd name="T15" fmla="*/ 2 h 30"/>
                <a:gd name="T16" fmla="*/ 5 w 16"/>
                <a:gd name="T17" fmla="*/ 0 h 30"/>
                <a:gd name="T18" fmla="*/ 4 w 16"/>
                <a:gd name="T19" fmla="*/ 0 h 30"/>
                <a:gd name="T20" fmla="*/ 3 w 16"/>
                <a:gd name="T21" fmla="*/ 4 h 30"/>
                <a:gd name="T22" fmla="*/ 3 w 16"/>
                <a:gd name="T23" fmla="*/ 8 h 30"/>
                <a:gd name="T24" fmla="*/ 2 w 16"/>
                <a:gd name="T25" fmla="*/ 13 h 30"/>
                <a:gd name="T26" fmla="*/ 0 w 16"/>
                <a:gd name="T27" fmla="*/ 20 h 30"/>
                <a:gd name="T28" fmla="*/ 2 w 16"/>
                <a:gd name="T29" fmla="*/ 22 h 30"/>
                <a:gd name="T30" fmla="*/ 2 w 16"/>
                <a:gd name="T31" fmla="*/ 28 h 30"/>
                <a:gd name="T32" fmla="*/ 6 w 16"/>
                <a:gd name="T33" fmla="*/ 30 h 30"/>
                <a:gd name="T34" fmla="*/ 11 w 16"/>
                <a:gd name="T35" fmla="*/ 25 h 30"/>
                <a:gd name="T36" fmla="*/ 11 w 16"/>
                <a:gd name="T37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30">
                  <a:moveTo>
                    <a:pt x="11" y="25"/>
                  </a:moveTo>
                  <a:cubicBezTo>
                    <a:pt x="12" y="23"/>
                    <a:pt x="10" y="22"/>
                    <a:pt x="11" y="21"/>
                  </a:cubicBezTo>
                  <a:cubicBezTo>
                    <a:pt x="12" y="18"/>
                    <a:pt x="12" y="18"/>
                    <a:pt x="10" y="16"/>
                  </a:cubicBezTo>
                  <a:cubicBezTo>
                    <a:pt x="9" y="14"/>
                    <a:pt x="11" y="15"/>
                    <a:pt x="12" y="14"/>
                  </a:cubicBezTo>
                  <a:cubicBezTo>
                    <a:pt x="13" y="13"/>
                    <a:pt x="13" y="10"/>
                    <a:pt x="13" y="9"/>
                  </a:cubicBezTo>
                  <a:cubicBezTo>
                    <a:pt x="13" y="6"/>
                    <a:pt x="12" y="6"/>
                    <a:pt x="14" y="4"/>
                  </a:cubicBezTo>
                  <a:cubicBezTo>
                    <a:pt x="16" y="3"/>
                    <a:pt x="14" y="0"/>
                    <a:pt x="12" y="1"/>
                  </a:cubicBezTo>
                  <a:cubicBezTo>
                    <a:pt x="10" y="1"/>
                    <a:pt x="9" y="2"/>
                    <a:pt x="7" y="2"/>
                  </a:cubicBezTo>
                  <a:cubicBezTo>
                    <a:pt x="5" y="2"/>
                    <a:pt x="6" y="0"/>
                    <a:pt x="5" y="0"/>
                  </a:cubicBezTo>
                  <a:cubicBezTo>
                    <a:pt x="6" y="0"/>
                    <a:pt x="3" y="0"/>
                    <a:pt x="4" y="0"/>
                  </a:cubicBezTo>
                  <a:cubicBezTo>
                    <a:pt x="2" y="1"/>
                    <a:pt x="3" y="2"/>
                    <a:pt x="3" y="4"/>
                  </a:cubicBezTo>
                  <a:cubicBezTo>
                    <a:pt x="3" y="5"/>
                    <a:pt x="3" y="7"/>
                    <a:pt x="3" y="8"/>
                  </a:cubicBezTo>
                  <a:cubicBezTo>
                    <a:pt x="2" y="10"/>
                    <a:pt x="2" y="12"/>
                    <a:pt x="2" y="13"/>
                  </a:cubicBezTo>
                  <a:cubicBezTo>
                    <a:pt x="1" y="16"/>
                    <a:pt x="0" y="17"/>
                    <a:pt x="0" y="20"/>
                  </a:cubicBezTo>
                  <a:cubicBezTo>
                    <a:pt x="1" y="21"/>
                    <a:pt x="2" y="20"/>
                    <a:pt x="2" y="22"/>
                  </a:cubicBezTo>
                  <a:cubicBezTo>
                    <a:pt x="3" y="23"/>
                    <a:pt x="2" y="26"/>
                    <a:pt x="2" y="28"/>
                  </a:cubicBezTo>
                  <a:cubicBezTo>
                    <a:pt x="2" y="30"/>
                    <a:pt x="4" y="30"/>
                    <a:pt x="6" y="30"/>
                  </a:cubicBezTo>
                  <a:cubicBezTo>
                    <a:pt x="10" y="30"/>
                    <a:pt x="9" y="27"/>
                    <a:pt x="11" y="25"/>
                  </a:cubicBezTo>
                  <a:cubicBezTo>
                    <a:pt x="12" y="23"/>
                    <a:pt x="10" y="26"/>
                    <a:pt x="1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0" name="Freeform 729">
              <a:extLst>
                <a:ext uri="{FF2B5EF4-FFF2-40B4-BE49-F238E27FC236}">
                  <a16:creationId xmlns:a16="http://schemas.microsoft.com/office/drawing/2014/main" id="{0491D277-7E1E-0B42-AC5F-90EA04820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9510902"/>
              <a:ext cx="493633" cy="825058"/>
            </a:xfrm>
            <a:custGeom>
              <a:avLst/>
              <a:gdLst>
                <a:gd name="T0" fmla="*/ 52 w 53"/>
                <a:gd name="T1" fmla="*/ 23 h 88"/>
                <a:gd name="T2" fmla="*/ 50 w 53"/>
                <a:gd name="T3" fmla="*/ 3 h 88"/>
                <a:gd name="T4" fmla="*/ 46 w 53"/>
                <a:gd name="T5" fmla="*/ 3 h 88"/>
                <a:gd name="T6" fmla="*/ 41 w 53"/>
                <a:gd name="T7" fmla="*/ 6 h 88"/>
                <a:gd name="T8" fmla="*/ 38 w 53"/>
                <a:gd name="T9" fmla="*/ 7 h 88"/>
                <a:gd name="T10" fmla="*/ 32 w 53"/>
                <a:gd name="T11" fmla="*/ 7 h 88"/>
                <a:gd name="T12" fmla="*/ 28 w 53"/>
                <a:gd name="T13" fmla="*/ 7 h 88"/>
                <a:gd name="T14" fmla="*/ 23 w 53"/>
                <a:gd name="T15" fmla="*/ 7 h 88"/>
                <a:gd name="T16" fmla="*/ 24 w 53"/>
                <a:gd name="T17" fmla="*/ 18 h 88"/>
                <a:gd name="T18" fmla="*/ 25 w 53"/>
                <a:gd name="T19" fmla="*/ 20 h 88"/>
                <a:gd name="T20" fmla="*/ 27 w 53"/>
                <a:gd name="T21" fmla="*/ 22 h 88"/>
                <a:gd name="T22" fmla="*/ 27 w 53"/>
                <a:gd name="T23" fmla="*/ 28 h 88"/>
                <a:gd name="T24" fmla="*/ 25 w 53"/>
                <a:gd name="T25" fmla="*/ 31 h 88"/>
                <a:gd name="T26" fmla="*/ 24 w 53"/>
                <a:gd name="T27" fmla="*/ 35 h 88"/>
                <a:gd name="T28" fmla="*/ 20 w 53"/>
                <a:gd name="T29" fmla="*/ 31 h 88"/>
                <a:gd name="T30" fmla="*/ 21 w 53"/>
                <a:gd name="T31" fmla="*/ 25 h 88"/>
                <a:gd name="T32" fmla="*/ 16 w 53"/>
                <a:gd name="T33" fmla="*/ 22 h 88"/>
                <a:gd name="T34" fmla="*/ 13 w 53"/>
                <a:gd name="T35" fmla="*/ 20 h 88"/>
                <a:gd name="T36" fmla="*/ 2 w 53"/>
                <a:gd name="T37" fmla="*/ 24 h 88"/>
                <a:gd name="T38" fmla="*/ 0 w 53"/>
                <a:gd name="T39" fmla="*/ 26 h 88"/>
                <a:gd name="T40" fmla="*/ 1 w 53"/>
                <a:gd name="T41" fmla="*/ 30 h 88"/>
                <a:gd name="T42" fmla="*/ 12 w 53"/>
                <a:gd name="T43" fmla="*/ 35 h 88"/>
                <a:gd name="T44" fmla="*/ 13 w 53"/>
                <a:gd name="T45" fmla="*/ 44 h 88"/>
                <a:gd name="T46" fmla="*/ 12 w 53"/>
                <a:gd name="T47" fmla="*/ 52 h 88"/>
                <a:gd name="T48" fmla="*/ 6 w 53"/>
                <a:gd name="T49" fmla="*/ 62 h 88"/>
                <a:gd name="T50" fmla="*/ 6 w 53"/>
                <a:gd name="T51" fmla="*/ 69 h 88"/>
                <a:gd name="T52" fmla="*/ 8 w 53"/>
                <a:gd name="T53" fmla="*/ 78 h 88"/>
                <a:gd name="T54" fmla="*/ 9 w 53"/>
                <a:gd name="T55" fmla="*/ 87 h 88"/>
                <a:gd name="T56" fmla="*/ 12 w 53"/>
                <a:gd name="T57" fmla="*/ 86 h 88"/>
                <a:gd name="T58" fmla="*/ 13 w 53"/>
                <a:gd name="T59" fmla="*/ 83 h 88"/>
                <a:gd name="T60" fmla="*/ 11 w 53"/>
                <a:gd name="T61" fmla="*/ 83 h 88"/>
                <a:gd name="T62" fmla="*/ 16 w 53"/>
                <a:gd name="T63" fmla="*/ 77 h 88"/>
                <a:gd name="T64" fmla="*/ 25 w 53"/>
                <a:gd name="T65" fmla="*/ 72 h 88"/>
                <a:gd name="T66" fmla="*/ 25 w 53"/>
                <a:gd name="T67" fmla="*/ 64 h 88"/>
                <a:gd name="T68" fmla="*/ 21 w 53"/>
                <a:gd name="T69" fmla="*/ 48 h 88"/>
                <a:gd name="T70" fmla="*/ 24 w 53"/>
                <a:gd name="T71" fmla="*/ 48 h 88"/>
                <a:gd name="T72" fmla="*/ 29 w 53"/>
                <a:gd name="T73" fmla="*/ 44 h 88"/>
                <a:gd name="T74" fmla="*/ 35 w 53"/>
                <a:gd name="T75" fmla="*/ 38 h 88"/>
                <a:gd name="T76" fmla="*/ 40 w 53"/>
                <a:gd name="T77" fmla="*/ 36 h 88"/>
                <a:gd name="T78" fmla="*/ 46 w 53"/>
                <a:gd name="T79" fmla="*/ 32 h 88"/>
                <a:gd name="T80" fmla="*/ 52 w 53"/>
                <a:gd name="T81" fmla="*/ 23 h 88"/>
                <a:gd name="T82" fmla="*/ 52 w 53"/>
                <a:gd name="T83" fmla="*/ 2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88">
                  <a:moveTo>
                    <a:pt x="52" y="23"/>
                  </a:moveTo>
                  <a:cubicBezTo>
                    <a:pt x="49" y="17"/>
                    <a:pt x="50" y="9"/>
                    <a:pt x="50" y="3"/>
                  </a:cubicBezTo>
                  <a:cubicBezTo>
                    <a:pt x="50" y="0"/>
                    <a:pt x="48" y="2"/>
                    <a:pt x="46" y="3"/>
                  </a:cubicBezTo>
                  <a:cubicBezTo>
                    <a:pt x="45" y="4"/>
                    <a:pt x="43" y="6"/>
                    <a:pt x="41" y="6"/>
                  </a:cubicBezTo>
                  <a:cubicBezTo>
                    <a:pt x="40" y="6"/>
                    <a:pt x="38" y="5"/>
                    <a:pt x="38" y="7"/>
                  </a:cubicBezTo>
                  <a:cubicBezTo>
                    <a:pt x="36" y="10"/>
                    <a:pt x="34" y="7"/>
                    <a:pt x="32" y="7"/>
                  </a:cubicBezTo>
                  <a:cubicBezTo>
                    <a:pt x="30" y="7"/>
                    <a:pt x="30" y="9"/>
                    <a:pt x="28" y="7"/>
                  </a:cubicBezTo>
                  <a:cubicBezTo>
                    <a:pt x="27" y="7"/>
                    <a:pt x="24" y="7"/>
                    <a:pt x="23" y="7"/>
                  </a:cubicBezTo>
                  <a:cubicBezTo>
                    <a:pt x="20" y="7"/>
                    <a:pt x="21" y="16"/>
                    <a:pt x="24" y="18"/>
                  </a:cubicBezTo>
                  <a:cubicBezTo>
                    <a:pt x="24" y="18"/>
                    <a:pt x="24" y="20"/>
                    <a:pt x="25" y="20"/>
                  </a:cubicBezTo>
                  <a:cubicBezTo>
                    <a:pt x="25" y="21"/>
                    <a:pt x="26" y="21"/>
                    <a:pt x="27" y="22"/>
                  </a:cubicBezTo>
                  <a:cubicBezTo>
                    <a:pt x="27" y="24"/>
                    <a:pt x="27" y="27"/>
                    <a:pt x="27" y="28"/>
                  </a:cubicBezTo>
                  <a:cubicBezTo>
                    <a:pt x="27" y="30"/>
                    <a:pt x="28" y="31"/>
                    <a:pt x="25" y="31"/>
                  </a:cubicBezTo>
                  <a:cubicBezTo>
                    <a:pt x="24" y="31"/>
                    <a:pt x="24" y="34"/>
                    <a:pt x="24" y="35"/>
                  </a:cubicBezTo>
                  <a:cubicBezTo>
                    <a:pt x="23" y="34"/>
                    <a:pt x="21" y="32"/>
                    <a:pt x="20" y="31"/>
                  </a:cubicBezTo>
                  <a:cubicBezTo>
                    <a:pt x="19" y="29"/>
                    <a:pt x="21" y="27"/>
                    <a:pt x="21" y="25"/>
                  </a:cubicBezTo>
                  <a:cubicBezTo>
                    <a:pt x="22" y="20"/>
                    <a:pt x="19" y="24"/>
                    <a:pt x="16" y="22"/>
                  </a:cubicBezTo>
                  <a:cubicBezTo>
                    <a:pt x="15" y="21"/>
                    <a:pt x="15" y="19"/>
                    <a:pt x="13" y="20"/>
                  </a:cubicBezTo>
                  <a:cubicBezTo>
                    <a:pt x="9" y="22"/>
                    <a:pt x="6" y="23"/>
                    <a:pt x="2" y="24"/>
                  </a:cubicBezTo>
                  <a:cubicBezTo>
                    <a:pt x="1" y="25"/>
                    <a:pt x="0" y="25"/>
                    <a:pt x="0" y="26"/>
                  </a:cubicBezTo>
                  <a:cubicBezTo>
                    <a:pt x="0" y="27"/>
                    <a:pt x="1" y="29"/>
                    <a:pt x="1" y="30"/>
                  </a:cubicBezTo>
                  <a:cubicBezTo>
                    <a:pt x="4" y="30"/>
                    <a:pt x="12" y="32"/>
                    <a:pt x="12" y="35"/>
                  </a:cubicBezTo>
                  <a:cubicBezTo>
                    <a:pt x="13" y="38"/>
                    <a:pt x="13" y="41"/>
                    <a:pt x="13" y="44"/>
                  </a:cubicBezTo>
                  <a:cubicBezTo>
                    <a:pt x="12" y="46"/>
                    <a:pt x="14" y="49"/>
                    <a:pt x="12" y="52"/>
                  </a:cubicBezTo>
                  <a:cubicBezTo>
                    <a:pt x="10" y="55"/>
                    <a:pt x="8" y="59"/>
                    <a:pt x="6" y="62"/>
                  </a:cubicBezTo>
                  <a:cubicBezTo>
                    <a:pt x="4" y="64"/>
                    <a:pt x="6" y="68"/>
                    <a:pt x="6" y="69"/>
                  </a:cubicBezTo>
                  <a:cubicBezTo>
                    <a:pt x="8" y="73"/>
                    <a:pt x="8" y="75"/>
                    <a:pt x="8" y="78"/>
                  </a:cubicBezTo>
                  <a:cubicBezTo>
                    <a:pt x="8" y="81"/>
                    <a:pt x="8" y="84"/>
                    <a:pt x="9" y="87"/>
                  </a:cubicBezTo>
                  <a:cubicBezTo>
                    <a:pt x="9" y="88"/>
                    <a:pt x="12" y="87"/>
                    <a:pt x="12" y="86"/>
                  </a:cubicBezTo>
                  <a:cubicBezTo>
                    <a:pt x="13" y="85"/>
                    <a:pt x="13" y="83"/>
                    <a:pt x="13" y="83"/>
                  </a:cubicBezTo>
                  <a:cubicBezTo>
                    <a:pt x="12" y="83"/>
                    <a:pt x="11" y="83"/>
                    <a:pt x="11" y="83"/>
                  </a:cubicBezTo>
                  <a:cubicBezTo>
                    <a:pt x="11" y="80"/>
                    <a:pt x="14" y="78"/>
                    <a:pt x="16" y="77"/>
                  </a:cubicBezTo>
                  <a:cubicBezTo>
                    <a:pt x="19" y="76"/>
                    <a:pt x="23" y="75"/>
                    <a:pt x="25" y="72"/>
                  </a:cubicBezTo>
                  <a:cubicBezTo>
                    <a:pt x="25" y="71"/>
                    <a:pt x="25" y="66"/>
                    <a:pt x="25" y="64"/>
                  </a:cubicBezTo>
                  <a:cubicBezTo>
                    <a:pt x="25" y="62"/>
                    <a:pt x="21" y="48"/>
                    <a:pt x="21" y="48"/>
                  </a:cubicBezTo>
                  <a:cubicBezTo>
                    <a:pt x="22" y="47"/>
                    <a:pt x="22" y="50"/>
                    <a:pt x="24" y="48"/>
                  </a:cubicBezTo>
                  <a:cubicBezTo>
                    <a:pt x="26" y="46"/>
                    <a:pt x="27" y="45"/>
                    <a:pt x="29" y="44"/>
                  </a:cubicBezTo>
                  <a:cubicBezTo>
                    <a:pt x="31" y="43"/>
                    <a:pt x="32" y="37"/>
                    <a:pt x="35" y="38"/>
                  </a:cubicBezTo>
                  <a:cubicBezTo>
                    <a:pt x="36" y="38"/>
                    <a:pt x="38" y="36"/>
                    <a:pt x="40" y="36"/>
                  </a:cubicBezTo>
                  <a:cubicBezTo>
                    <a:pt x="42" y="35"/>
                    <a:pt x="44" y="34"/>
                    <a:pt x="46" y="32"/>
                  </a:cubicBezTo>
                  <a:cubicBezTo>
                    <a:pt x="47" y="31"/>
                    <a:pt x="53" y="25"/>
                    <a:pt x="52" y="23"/>
                  </a:cubicBezTo>
                  <a:cubicBezTo>
                    <a:pt x="51" y="22"/>
                    <a:pt x="52" y="24"/>
                    <a:pt x="52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1" name="Freeform 730">
              <a:extLst>
                <a:ext uri="{FF2B5EF4-FFF2-40B4-BE49-F238E27FC236}">
                  <a16:creationId xmlns:a16="http://schemas.microsoft.com/office/drawing/2014/main" id="{0DF1E30B-9851-114C-880B-26089A94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81086" y="9485418"/>
              <a:ext cx="149682" cy="353598"/>
            </a:xfrm>
            <a:custGeom>
              <a:avLst/>
              <a:gdLst>
                <a:gd name="T0" fmla="*/ 4 w 16"/>
                <a:gd name="T1" fmla="*/ 25 h 38"/>
                <a:gd name="T2" fmla="*/ 9 w 16"/>
                <a:gd name="T3" fmla="*/ 26 h 38"/>
                <a:gd name="T4" fmla="*/ 8 w 16"/>
                <a:gd name="T5" fmla="*/ 31 h 38"/>
                <a:gd name="T6" fmla="*/ 12 w 16"/>
                <a:gd name="T7" fmla="*/ 38 h 38"/>
                <a:gd name="T8" fmla="*/ 12 w 16"/>
                <a:gd name="T9" fmla="*/ 34 h 38"/>
                <a:gd name="T10" fmla="*/ 15 w 16"/>
                <a:gd name="T11" fmla="*/ 33 h 38"/>
                <a:gd name="T12" fmla="*/ 15 w 16"/>
                <a:gd name="T13" fmla="*/ 27 h 38"/>
                <a:gd name="T14" fmla="*/ 12 w 16"/>
                <a:gd name="T15" fmla="*/ 22 h 38"/>
                <a:gd name="T16" fmla="*/ 8 w 16"/>
                <a:gd name="T17" fmla="*/ 20 h 38"/>
                <a:gd name="T18" fmla="*/ 8 w 16"/>
                <a:gd name="T19" fmla="*/ 16 h 38"/>
                <a:gd name="T20" fmla="*/ 7 w 16"/>
                <a:gd name="T21" fmla="*/ 14 h 38"/>
                <a:gd name="T22" fmla="*/ 8 w 16"/>
                <a:gd name="T23" fmla="*/ 8 h 38"/>
                <a:gd name="T24" fmla="*/ 7 w 16"/>
                <a:gd name="T25" fmla="*/ 3 h 38"/>
                <a:gd name="T26" fmla="*/ 7 w 16"/>
                <a:gd name="T27" fmla="*/ 1 h 38"/>
                <a:gd name="T28" fmla="*/ 2 w 16"/>
                <a:gd name="T29" fmla="*/ 0 h 38"/>
                <a:gd name="T30" fmla="*/ 4 w 16"/>
                <a:gd name="T31" fmla="*/ 6 h 38"/>
                <a:gd name="T32" fmla="*/ 4 w 16"/>
                <a:gd name="T33" fmla="*/ 14 h 38"/>
                <a:gd name="T34" fmla="*/ 2 w 16"/>
                <a:gd name="T35" fmla="*/ 16 h 38"/>
                <a:gd name="T36" fmla="*/ 1 w 16"/>
                <a:gd name="T37" fmla="*/ 20 h 38"/>
                <a:gd name="T38" fmla="*/ 4 w 16"/>
                <a:gd name="T39" fmla="*/ 25 h 38"/>
                <a:gd name="T40" fmla="*/ 4 w 16"/>
                <a:gd name="T4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38">
                  <a:moveTo>
                    <a:pt x="4" y="25"/>
                  </a:moveTo>
                  <a:cubicBezTo>
                    <a:pt x="6" y="26"/>
                    <a:pt x="9" y="24"/>
                    <a:pt x="9" y="26"/>
                  </a:cubicBezTo>
                  <a:cubicBezTo>
                    <a:pt x="10" y="28"/>
                    <a:pt x="9" y="29"/>
                    <a:pt x="8" y="31"/>
                  </a:cubicBezTo>
                  <a:cubicBezTo>
                    <a:pt x="6" y="33"/>
                    <a:pt x="10" y="36"/>
                    <a:pt x="12" y="38"/>
                  </a:cubicBezTo>
                  <a:cubicBezTo>
                    <a:pt x="13" y="37"/>
                    <a:pt x="12" y="35"/>
                    <a:pt x="12" y="34"/>
                  </a:cubicBezTo>
                  <a:cubicBezTo>
                    <a:pt x="13" y="33"/>
                    <a:pt x="16" y="35"/>
                    <a:pt x="15" y="33"/>
                  </a:cubicBezTo>
                  <a:cubicBezTo>
                    <a:pt x="15" y="31"/>
                    <a:pt x="15" y="29"/>
                    <a:pt x="15" y="27"/>
                  </a:cubicBezTo>
                  <a:cubicBezTo>
                    <a:pt x="14" y="25"/>
                    <a:pt x="13" y="24"/>
                    <a:pt x="12" y="22"/>
                  </a:cubicBezTo>
                  <a:cubicBezTo>
                    <a:pt x="11" y="25"/>
                    <a:pt x="8" y="21"/>
                    <a:pt x="8" y="20"/>
                  </a:cubicBezTo>
                  <a:cubicBezTo>
                    <a:pt x="8" y="18"/>
                    <a:pt x="8" y="17"/>
                    <a:pt x="8" y="16"/>
                  </a:cubicBezTo>
                  <a:cubicBezTo>
                    <a:pt x="8" y="14"/>
                    <a:pt x="8" y="15"/>
                    <a:pt x="7" y="14"/>
                  </a:cubicBezTo>
                  <a:cubicBezTo>
                    <a:pt x="6" y="14"/>
                    <a:pt x="8" y="8"/>
                    <a:pt x="8" y="8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6" y="2"/>
                    <a:pt x="5" y="0"/>
                    <a:pt x="7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2" y="1"/>
                    <a:pt x="6" y="5"/>
                    <a:pt x="4" y="6"/>
                  </a:cubicBezTo>
                  <a:cubicBezTo>
                    <a:pt x="1" y="7"/>
                    <a:pt x="2" y="12"/>
                    <a:pt x="4" y="14"/>
                  </a:cubicBezTo>
                  <a:cubicBezTo>
                    <a:pt x="4" y="15"/>
                    <a:pt x="2" y="15"/>
                    <a:pt x="2" y="16"/>
                  </a:cubicBezTo>
                  <a:cubicBezTo>
                    <a:pt x="1" y="16"/>
                    <a:pt x="1" y="19"/>
                    <a:pt x="1" y="20"/>
                  </a:cubicBezTo>
                  <a:cubicBezTo>
                    <a:pt x="0" y="22"/>
                    <a:pt x="3" y="24"/>
                    <a:pt x="4" y="25"/>
                  </a:cubicBezTo>
                  <a:cubicBezTo>
                    <a:pt x="5" y="26"/>
                    <a:pt x="4" y="24"/>
                    <a:pt x="4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2" name="Freeform 731">
              <a:extLst>
                <a:ext uri="{FF2B5EF4-FFF2-40B4-BE49-F238E27FC236}">
                  <a16:creationId xmlns:a16="http://schemas.microsoft.com/office/drawing/2014/main" id="{9B33A87B-A732-7C4B-9B02-78635D446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4715" y="9418522"/>
              <a:ext cx="560509" cy="468277"/>
            </a:xfrm>
            <a:custGeom>
              <a:avLst/>
              <a:gdLst>
                <a:gd name="T0" fmla="*/ 56 w 60"/>
                <a:gd name="T1" fmla="*/ 30 h 50"/>
                <a:gd name="T2" fmla="*/ 55 w 60"/>
                <a:gd name="T3" fmla="*/ 24 h 50"/>
                <a:gd name="T4" fmla="*/ 57 w 60"/>
                <a:gd name="T5" fmla="*/ 22 h 50"/>
                <a:gd name="T6" fmla="*/ 57 w 60"/>
                <a:gd name="T7" fmla="*/ 19 h 50"/>
                <a:gd name="T8" fmla="*/ 58 w 60"/>
                <a:gd name="T9" fmla="*/ 13 h 50"/>
                <a:gd name="T10" fmla="*/ 56 w 60"/>
                <a:gd name="T11" fmla="*/ 8 h 50"/>
                <a:gd name="T12" fmla="*/ 51 w 60"/>
                <a:gd name="T13" fmla="*/ 5 h 50"/>
                <a:gd name="T14" fmla="*/ 48 w 60"/>
                <a:gd name="T15" fmla="*/ 3 h 50"/>
                <a:gd name="T16" fmla="*/ 45 w 60"/>
                <a:gd name="T17" fmla="*/ 0 h 50"/>
                <a:gd name="T18" fmla="*/ 38 w 60"/>
                <a:gd name="T19" fmla="*/ 1 h 50"/>
                <a:gd name="T20" fmla="*/ 34 w 60"/>
                <a:gd name="T21" fmla="*/ 4 h 50"/>
                <a:gd name="T22" fmla="*/ 35 w 60"/>
                <a:gd name="T23" fmla="*/ 10 h 50"/>
                <a:gd name="T24" fmla="*/ 33 w 60"/>
                <a:gd name="T25" fmla="*/ 17 h 50"/>
                <a:gd name="T26" fmla="*/ 37 w 60"/>
                <a:gd name="T27" fmla="*/ 21 h 50"/>
                <a:gd name="T28" fmla="*/ 40 w 60"/>
                <a:gd name="T29" fmla="*/ 23 h 50"/>
                <a:gd name="T30" fmla="*/ 39 w 60"/>
                <a:gd name="T31" fmla="*/ 26 h 50"/>
                <a:gd name="T32" fmla="*/ 35 w 60"/>
                <a:gd name="T33" fmla="*/ 26 h 50"/>
                <a:gd name="T34" fmla="*/ 31 w 60"/>
                <a:gd name="T35" fmla="*/ 22 h 50"/>
                <a:gd name="T36" fmla="*/ 27 w 60"/>
                <a:gd name="T37" fmla="*/ 17 h 50"/>
                <a:gd name="T38" fmla="*/ 20 w 60"/>
                <a:gd name="T39" fmla="*/ 18 h 50"/>
                <a:gd name="T40" fmla="*/ 16 w 60"/>
                <a:gd name="T41" fmla="*/ 16 h 50"/>
                <a:gd name="T42" fmla="*/ 14 w 60"/>
                <a:gd name="T43" fmla="*/ 16 h 50"/>
                <a:gd name="T44" fmla="*/ 11 w 60"/>
                <a:gd name="T45" fmla="*/ 14 h 50"/>
                <a:gd name="T46" fmla="*/ 11 w 60"/>
                <a:gd name="T47" fmla="*/ 20 h 50"/>
                <a:gd name="T48" fmla="*/ 10 w 60"/>
                <a:gd name="T49" fmla="*/ 24 h 50"/>
                <a:gd name="T50" fmla="*/ 2 w 60"/>
                <a:gd name="T51" fmla="*/ 24 h 50"/>
                <a:gd name="T52" fmla="*/ 1 w 60"/>
                <a:gd name="T53" fmla="*/ 29 h 50"/>
                <a:gd name="T54" fmla="*/ 3 w 60"/>
                <a:gd name="T55" fmla="*/ 43 h 50"/>
                <a:gd name="T56" fmla="*/ 8 w 60"/>
                <a:gd name="T57" fmla="*/ 48 h 50"/>
                <a:gd name="T58" fmla="*/ 16 w 60"/>
                <a:gd name="T59" fmla="*/ 50 h 50"/>
                <a:gd name="T60" fmla="*/ 18 w 60"/>
                <a:gd name="T61" fmla="*/ 50 h 50"/>
                <a:gd name="T62" fmla="*/ 22 w 60"/>
                <a:gd name="T63" fmla="*/ 50 h 50"/>
                <a:gd name="T64" fmla="*/ 28 w 60"/>
                <a:gd name="T65" fmla="*/ 47 h 50"/>
                <a:gd name="T66" fmla="*/ 31 w 60"/>
                <a:gd name="T67" fmla="*/ 44 h 50"/>
                <a:gd name="T68" fmla="*/ 35 w 60"/>
                <a:gd name="T69" fmla="*/ 41 h 50"/>
                <a:gd name="T70" fmla="*/ 37 w 60"/>
                <a:gd name="T71" fmla="*/ 38 h 50"/>
                <a:gd name="T72" fmla="*/ 43 w 60"/>
                <a:gd name="T73" fmla="*/ 38 h 50"/>
                <a:gd name="T74" fmla="*/ 42 w 60"/>
                <a:gd name="T75" fmla="*/ 35 h 50"/>
                <a:gd name="T76" fmla="*/ 46 w 60"/>
                <a:gd name="T77" fmla="*/ 33 h 50"/>
                <a:gd name="T78" fmla="*/ 56 w 60"/>
                <a:gd name="T79" fmla="*/ 30 h 50"/>
                <a:gd name="T80" fmla="*/ 56 w 60"/>
                <a:gd name="T81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" h="50">
                  <a:moveTo>
                    <a:pt x="56" y="30"/>
                  </a:moveTo>
                  <a:cubicBezTo>
                    <a:pt x="54" y="27"/>
                    <a:pt x="56" y="27"/>
                    <a:pt x="55" y="24"/>
                  </a:cubicBezTo>
                  <a:cubicBezTo>
                    <a:pt x="55" y="23"/>
                    <a:pt x="56" y="23"/>
                    <a:pt x="57" y="22"/>
                  </a:cubicBezTo>
                  <a:cubicBezTo>
                    <a:pt x="58" y="21"/>
                    <a:pt x="57" y="20"/>
                    <a:pt x="57" y="19"/>
                  </a:cubicBezTo>
                  <a:cubicBezTo>
                    <a:pt x="56" y="17"/>
                    <a:pt x="56" y="14"/>
                    <a:pt x="58" y="13"/>
                  </a:cubicBezTo>
                  <a:cubicBezTo>
                    <a:pt x="60" y="12"/>
                    <a:pt x="57" y="9"/>
                    <a:pt x="56" y="8"/>
                  </a:cubicBezTo>
                  <a:cubicBezTo>
                    <a:pt x="55" y="6"/>
                    <a:pt x="53" y="5"/>
                    <a:pt x="51" y="5"/>
                  </a:cubicBezTo>
                  <a:cubicBezTo>
                    <a:pt x="50" y="4"/>
                    <a:pt x="49" y="3"/>
                    <a:pt x="48" y="3"/>
                  </a:cubicBezTo>
                  <a:cubicBezTo>
                    <a:pt x="47" y="2"/>
                    <a:pt x="46" y="1"/>
                    <a:pt x="45" y="0"/>
                  </a:cubicBezTo>
                  <a:cubicBezTo>
                    <a:pt x="45" y="0"/>
                    <a:pt x="39" y="1"/>
                    <a:pt x="38" y="1"/>
                  </a:cubicBezTo>
                  <a:cubicBezTo>
                    <a:pt x="36" y="1"/>
                    <a:pt x="36" y="3"/>
                    <a:pt x="34" y="4"/>
                  </a:cubicBezTo>
                  <a:cubicBezTo>
                    <a:pt x="33" y="6"/>
                    <a:pt x="34" y="9"/>
                    <a:pt x="35" y="10"/>
                  </a:cubicBezTo>
                  <a:cubicBezTo>
                    <a:pt x="35" y="13"/>
                    <a:pt x="33" y="14"/>
                    <a:pt x="33" y="17"/>
                  </a:cubicBezTo>
                  <a:cubicBezTo>
                    <a:pt x="33" y="18"/>
                    <a:pt x="35" y="21"/>
                    <a:pt x="37" y="21"/>
                  </a:cubicBezTo>
                  <a:cubicBezTo>
                    <a:pt x="39" y="21"/>
                    <a:pt x="40" y="20"/>
                    <a:pt x="40" y="23"/>
                  </a:cubicBezTo>
                  <a:cubicBezTo>
                    <a:pt x="40" y="25"/>
                    <a:pt x="40" y="26"/>
                    <a:pt x="39" y="26"/>
                  </a:cubicBezTo>
                  <a:cubicBezTo>
                    <a:pt x="37" y="27"/>
                    <a:pt x="36" y="28"/>
                    <a:pt x="35" y="26"/>
                  </a:cubicBezTo>
                  <a:cubicBezTo>
                    <a:pt x="34" y="24"/>
                    <a:pt x="33" y="22"/>
                    <a:pt x="31" y="22"/>
                  </a:cubicBezTo>
                  <a:cubicBezTo>
                    <a:pt x="29" y="21"/>
                    <a:pt x="28" y="19"/>
                    <a:pt x="27" y="17"/>
                  </a:cubicBezTo>
                  <a:cubicBezTo>
                    <a:pt x="25" y="21"/>
                    <a:pt x="23" y="19"/>
                    <a:pt x="20" y="18"/>
                  </a:cubicBezTo>
                  <a:cubicBezTo>
                    <a:pt x="18" y="18"/>
                    <a:pt x="18" y="16"/>
                    <a:pt x="16" y="16"/>
                  </a:cubicBezTo>
                  <a:cubicBezTo>
                    <a:pt x="16" y="16"/>
                    <a:pt x="15" y="17"/>
                    <a:pt x="14" y="16"/>
                  </a:cubicBezTo>
                  <a:cubicBezTo>
                    <a:pt x="13" y="16"/>
                    <a:pt x="13" y="14"/>
                    <a:pt x="11" y="14"/>
                  </a:cubicBezTo>
                  <a:cubicBezTo>
                    <a:pt x="11" y="16"/>
                    <a:pt x="11" y="18"/>
                    <a:pt x="11" y="20"/>
                  </a:cubicBezTo>
                  <a:cubicBezTo>
                    <a:pt x="11" y="22"/>
                    <a:pt x="12" y="24"/>
                    <a:pt x="10" y="24"/>
                  </a:cubicBezTo>
                  <a:cubicBezTo>
                    <a:pt x="7" y="24"/>
                    <a:pt x="4" y="24"/>
                    <a:pt x="2" y="24"/>
                  </a:cubicBezTo>
                  <a:cubicBezTo>
                    <a:pt x="1" y="24"/>
                    <a:pt x="1" y="28"/>
                    <a:pt x="1" y="29"/>
                  </a:cubicBezTo>
                  <a:cubicBezTo>
                    <a:pt x="1" y="33"/>
                    <a:pt x="0" y="40"/>
                    <a:pt x="3" y="43"/>
                  </a:cubicBezTo>
                  <a:cubicBezTo>
                    <a:pt x="4" y="44"/>
                    <a:pt x="7" y="48"/>
                    <a:pt x="8" y="48"/>
                  </a:cubicBezTo>
                  <a:cubicBezTo>
                    <a:pt x="10" y="47"/>
                    <a:pt x="19" y="47"/>
                    <a:pt x="16" y="50"/>
                  </a:cubicBezTo>
                  <a:cubicBezTo>
                    <a:pt x="18" y="50"/>
                    <a:pt x="17" y="50"/>
                    <a:pt x="18" y="50"/>
                  </a:cubicBezTo>
                  <a:cubicBezTo>
                    <a:pt x="20" y="49"/>
                    <a:pt x="21" y="50"/>
                    <a:pt x="22" y="50"/>
                  </a:cubicBezTo>
                  <a:cubicBezTo>
                    <a:pt x="25" y="50"/>
                    <a:pt x="27" y="50"/>
                    <a:pt x="28" y="47"/>
                  </a:cubicBezTo>
                  <a:cubicBezTo>
                    <a:pt x="29" y="46"/>
                    <a:pt x="30" y="45"/>
                    <a:pt x="31" y="44"/>
                  </a:cubicBezTo>
                  <a:cubicBezTo>
                    <a:pt x="32" y="43"/>
                    <a:pt x="34" y="43"/>
                    <a:pt x="35" y="41"/>
                  </a:cubicBezTo>
                  <a:cubicBezTo>
                    <a:pt x="36" y="40"/>
                    <a:pt x="36" y="39"/>
                    <a:pt x="37" y="38"/>
                  </a:cubicBezTo>
                  <a:cubicBezTo>
                    <a:pt x="39" y="38"/>
                    <a:pt x="41" y="38"/>
                    <a:pt x="43" y="38"/>
                  </a:cubicBezTo>
                  <a:cubicBezTo>
                    <a:pt x="42" y="37"/>
                    <a:pt x="42" y="35"/>
                    <a:pt x="42" y="35"/>
                  </a:cubicBezTo>
                  <a:cubicBezTo>
                    <a:pt x="44" y="34"/>
                    <a:pt x="45" y="34"/>
                    <a:pt x="46" y="33"/>
                  </a:cubicBezTo>
                  <a:cubicBezTo>
                    <a:pt x="49" y="32"/>
                    <a:pt x="53" y="31"/>
                    <a:pt x="56" y="30"/>
                  </a:cubicBezTo>
                  <a:cubicBezTo>
                    <a:pt x="55" y="29"/>
                    <a:pt x="55" y="30"/>
                    <a:pt x="56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3" name="Freeform 732">
              <a:extLst>
                <a:ext uri="{FF2B5EF4-FFF2-40B4-BE49-F238E27FC236}">
                  <a16:creationId xmlns:a16="http://schemas.microsoft.com/office/drawing/2014/main" id="{5F8994AA-DBED-BF4F-9BCD-5E8F0AE7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7966" y="9839014"/>
              <a:ext cx="595542" cy="589329"/>
            </a:xfrm>
            <a:custGeom>
              <a:avLst/>
              <a:gdLst>
                <a:gd name="T0" fmla="*/ 33 w 64"/>
                <a:gd name="T1" fmla="*/ 5 h 63"/>
                <a:gd name="T2" fmla="*/ 31 w 64"/>
                <a:gd name="T3" fmla="*/ 2 h 63"/>
                <a:gd name="T4" fmla="*/ 28 w 64"/>
                <a:gd name="T5" fmla="*/ 2 h 63"/>
                <a:gd name="T6" fmla="*/ 18 w 64"/>
                <a:gd name="T7" fmla="*/ 2 h 63"/>
                <a:gd name="T8" fmla="*/ 10 w 64"/>
                <a:gd name="T9" fmla="*/ 2 h 63"/>
                <a:gd name="T10" fmla="*/ 7 w 64"/>
                <a:gd name="T11" fmla="*/ 0 h 63"/>
                <a:gd name="T12" fmla="*/ 4 w 64"/>
                <a:gd name="T13" fmla="*/ 2 h 63"/>
                <a:gd name="T14" fmla="*/ 1 w 64"/>
                <a:gd name="T15" fmla="*/ 2 h 63"/>
                <a:gd name="T16" fmla="*/ 6 w 64"/>
                <a:gd name="T17" fmla="*/ 14 h 63"/>
                <a:gd name="T18" fmla="*/ 9 w 64"/>
                <a:gd name="T19" fmla="*/ 21 h 63"/>
                <a:gd name="T20" fmla="*/ 13 w 64"/>
                <a:gd name="T21" fmla="*/ 29 h 63"/>
                <a:gd name="T22" fmla="*/ 13 w 64"/>
                <a:gd name="T23" fmla="*/ 34 h 63"/>
                <a:gd name="T24" fmla="*/ 14 w 64"/>
                <a:gd name="T25" fmla="*/ 42 h 63"/>
                <a:gd name="T26" fmla="*/ 16 w 64"/>
                <a:gd name="T27" fmla="*/ 51 h 63"/>
                <a:gd name="T28" fmla="*/ 22 w 64"/>
                <a:gd name="T29" fmla="*/ 61 h 63"/>
                <a:gd name="T30" fmla="*/ 28 w 64"/>
                <a:gd name="T31" fmla="*/ 62 h 63"/>
                <a:gd name="T32" fmla="*/ 33 w 64"/>
                <a:gd name="T33" fmla="*/ 62 h 63"/>
                <a:gd name="T34" fmla="*/ 38 w 64"/>
                <a:gd name="T35" fmla="*/ 58 h 63"/>
                <a:gd name="T36" fmla="*/ 38 w 64"/>
                <a:gd name="T37" fmla="*/ 40 h 63"/>
                <a:gd name="T38" fmla="*/ 38 w 64"/>
                <a:gd name="T39" fmla="*/ 28 h 63"/>
                <a:gd name="T40" fmla="*/ 39 w 64"/>
                <a:gd name="T41" fmla="*/ 26 h 63"/>
                <a:gd name="T42" fmla="*/ 43 w 64"/>
                <a:gd name="T43" fmla="*/ 26 h 63"/>
                <a:gd name="T44" fmla="*/ 43 w 64"/>
                <a:gd name="T45" fmla="*/ 7 h 63"/>
                <a:gd name="T46" fmla="*/ 51 w 64"/>
                <a:gd name="T47" fmla="*/ 6 h 63"/>
                <a:gd name="T48" fmla="*/ 53 w 64"/>
                <a:gd name="T49" fmla="*/ 5 h 63"/>
                <a:gd name="T50" fmla="*/ 56 w 64"/>
                <a:gd name="T51" fmla="*/ 8 h 63"/>
                <a:gd name="T52" fmla="*/ 58 w 64"/>
                <a:gd name="T53" fmla="*/ 6 h 63"/>
                <a:gd name="T54" fmla="*/ 62 w 64"/>
                <a:gd name="T55" fmla="*/ 5 h 63"/>
                <a:gd name="T56" fmla="*/ 59 w 64"/>
                <a:gd name="T57" fmla="*/ 2 h 63"/>
                <a:gd name="T58" fmla="*/ 45 w 64"/>
                <a:gd name="T59" fmla="*/ 5 h 63"/>
                <a:gd name="T60" fmla="*/ 33 w 64"/>
                <a:gd name="T61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63">
                  <a:moveTo>
                    <a:pt x="33" y="5"/>
                  </a:moveTo>
                  <a:cubicBezTo>
                    <a:pt x="32" y="5"/>
                    <a:pt x="31" y="2"/>
                    <a:pt x="31" y="2"/>
                  </a:cubicBezTo>
                  <a:cubicBezTo>
                    <a:pt x="30" y="2"/>
                    <a:pt x="29" y="2"/>
                    <a:pt x="28" y="2"/>
                  </a:cubicBezTo>
                  <a:cubicBezTo>
                    <a:pt x="25" y="2"/>
                    <a:pt x="21" y="2"/>
                    <a:pt x="18" y="2"/>
                  </a:cubicBezTo>
                  <a:cubicBezTo>
                    <a:pt x="15" y="2"/>
                    <a:pt x="13" y="2"/>
                    <a:pt x="10" y="2"/>
                  </a:cubicBezTo>
                  <a:cubicBezTo>
                    <a:pt x="9" y="2"/>
                    <a:pt x="9" y="0"/>
                    <a:pt x="7" y="0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7"/>
                    <a:pt x="4" y="9"/>
                    <a:pt x="6" y="14"/>
                  </a:cubicBezTo>
                  <a:cubicBezTo>
                    <a:pt x="7" y="16"/>
                    <a:pt x="8" y="19"/>
                    <a:pt x="9" y="21"/>
                  </a:cubicBezTo>
                  <a:cubicBezTo>
                    <a:pt x="10" y="24"/>
                    <a:pt x="12" y="26"/>
                    <a:pt x="13" y="29"/>
                  </a:cubicBezTo>
                  <a:cubicBezTo>
                    <a:pt x="13" y="30"/>
                    <a:pt x="13" y="33"/>
                    <a:pt x="13" y="34"/>
                  </a:cubicBezTo>
                  <a:cubicBezTo>
                    <a:pt x="13" y="37"/>
                    <a:pt x="14" y="39"/>
                    <a:pt x="14" y="42"/>
                  </a:cubicBezTo>
                  <a:cubicBezTo>
                    <a:pt x="15" y="45"/>
                    <a:pt x="15" y="48"/>
                    <a:pt x="16" y="51"/>
                  </a:cubicBezTo>
                  <a:cubicBezTo>
                    <a:pt x="17" y="55"/>
                    <a:pt x="20" y="58"/>
                    <a:pt x="22" y="61"/>
                  </a:cubicBezTo>
                  <a:cubicBezTo>
                    <a:pt x="25" y="58"/>
                    <a:pt x="25" y="60"/>
                    <a:pt x="28" y="62"/>
                  </a:cubicBezTo>
                  <a:cubicBezTo>
                    <a:pt x="29" y="63"/>
                    <a:pt x="32" y="63"/>
                    <a:pt x="33" y="62"/>
                  </a:cubicBezTo>
                  <a:cubicBezTo>
                    <a:pt x="36" y="62"/>
                    <a:pt x="38" y="61"/>
                    <a:pt x="38" y="58"/>
                  </a:cubicBezTo>
                  <a:cubicBezTo>
                    <a:pt x="38" y="52"/>
                    <a:pt x="38" y="46"/>
                    <a:pt x="38" y="40"/>
                  </a:cubicBezTo>
                  <a:cubicBezTo>
                    <a:pt x="38" y="36"/>
                    <a:pt x="38" y="32"/>
                    <a:pt x="38" y="28"/>
                  </a:cubicBezTo>
                  <a:cubicBezTo>
                    <a:pt x="38" y="27"/>
                    <a:pt x="38" y="26"/>
                    <a:pt x="39" y="26"/>
                  </a:cubicBezTo>
                  <a:cubicBezTo>
                    <a:pt x="39" y="26"/>
                    <a:pt x="43" y="26"/>
                    <a:pt x="43" y="26"/>
                  </a:cubicBezTo>
                  <a:cubicBezTo>
                    <a:pt x="43" y="20"/>
                    <a:pt x="43" y="13"/>
                    <a:pt x="43" y="7"/>
                  </a:cubicBezTo>
                  <a:cubicBezTo>
                    <a:pt x="46" y="8"/>
                    <a:pt x="48" y="6"/>
                    <a:pt x="51" y="6"/>
                  </a:cubicBezTo>
                  <a:cubicBezTo>
                    <a:pt x="51" y="5"/>
                    <a:pt x="52" y="5"/>
                    <a:pt x="53" y="5"/>
                  </a:cubicBezTo>
                  <a:cubicBezTo>
                    <a:pt x="53" y="5"/>
                    <a:pt x="55" y="8"/>
                    <a:pt x="56" y="8"/>
                  </a:cubicBezTo>
                  <a:cubicBezTo>
                    <a:pt x="57" y="7"/>
                    <a:pt x="56" y="6"/>
                    <a:pt x="58" y="6"/>
                  </a:cubicBezTo>
                  <a:cubicBezTo>
                    <a:pt x="59" y="6"/>
                    <a:pt x="60" y="5"/>
                    <a:pt x="62" y="5"/>
                  </a:cubicBezTo>
                  <a:cubicBezTo>
                    <a:pt x="64" y="4"/>
                    <a:pt x="60" y="2"/>
                    <a:pt x="59" y="2"/>
                  </a:cubicBezTo>
                  <a:cubicBezTo>
                    <a:pt x="54" y="2"/>
                    <a:pt x="50" y="5"/>
                    <a:pt x="45" y="5"/>
                  </a:cubicBezTo>
                  <a:cubicBezTo>
                    <a:pt x="41" y="5"/>
                    <a:pt x="37" y="5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4" name="Freeform 733">
              <a:extLst>
                <a:ext uri="{FF2B5EF4-FFF2-40B4-BE49-F238E27FC236}">
                  <a16:creationId xmlns:a16="http://schemas.microsoft.com/office/drawing/2014/main" id="{6868D194-8209-5541-925A-B7A5E835B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8781415"/>
              <a:ext cx="850321" cy="888769"/>
            </a:xfrm>
            <a:custGeom>
              <a:avLst/>
              <a:gdLst>
                <a:gd name="T0" fmla="*/ 89 w 91"/>
                <a:gd name="T1" fmla="*/ 10 h 95"/>
                <a:gd name="T2" fmla="*/ 83 w 91"/>
                <a:gd name="T3" fmla="*/ 4 h 95"/>
                <a:gd name="T4" fmla="*/ 77 w 91"/>
                <a:gd name="T5" fmla="*/ 6 h 95"/>
                <a:gd name="T6" fmla="*/ 72 w 91"/>
                <a:gd name="T7" fmla="*/ 1 h 95"/>
                <a:gd name="T8" fmla="*/ 65 w 91"/>
                <a:gd name="T9" fmla="*/ 1 h 95"/>
                <a:gd name="T10" fmla="*/ 57 w 91"/>
                <a:gd name="T11" fmla="*/ 2 h 95"/>
                <a:gd name="T12" fmla="*/ 48 w 91"/>
                <a:gd name="T13" fmla="*/ 6 h 95"/>
                <a:gd name="T14" fmla="*/ 35 w 91"/>
                <a:gd name="T15" fmla="*/ 2 h 95"/>
                <a:gd name="T16" fmla="*/ 30 w 91"/>
                <a:gd name="T17" fmla="*/ 12 h 95"/>
                <a:gd name="T18" fmla="*/ 19 w 91"/>
                <a:gd name="T19" fmla="*/ 35 h 95"/>
                <a:gd name="T20" fmla="*/ 17 w 91"/>
                <a:gd name="T21" fmla="*/ 48 h 95"/>
                <a:gd name="T22" fmla="*/ 10 w 91"/>
                <a:gd name="T23" fmla="*/ 49 h 95"/>
                <a:gd name="T24" fmla="*/ 2 w 91"/>
                <a:gd name="T25" fmla="*/ 55 h 95"/>
                <a:gd name="T26" fmla="*/ 1 w 91"/>
                <a:gd name="T27" fmla="*/ 59 h 95"/>
                <a:gd name="T28" fmla="*/ 18 w 91"/>
                <a:gd name="T29" fmla="*/ 57 h 95"/>
                <a:gd name="T30" fmla="*/ 26 w 91"/>
                <a:gd name="T31" fmla="*/ 68 h 95"/>
                <a:gd name="T32" fmla="*/ 35 w 91"/>
                <a:gd name="T33" fmla="*/ 63 h 95"/>
                <a:gd name="T34" fmla="*/ 41 w 91"/>
                <a:gd name="T35" fmla="*/ 64 h 95"/>
                <a:gd name="T36" fmla="*/ 46 w 91"/>
                <a:gd name="T37" fmla="*/ 70 h 95"/>
                <a:gd name="T38" fmla="*/ 47 w 91"/>
                <a:gd name="T39" fmla="*/ 78 h 95"/>
                <a:gd name="T40" fmla="*/ 53 w 91"/>
                <a:gd name="T41" fmla="*/ 82 h 95"/>
                <a:gd name="T42" fmla="*/ 60 w 91"/>
                <a:gd name="T43" fmla="*/ 84 h 95"/>
                <a:gd name="T44" fmla="*/ 66 w 91"/>
                <a:gd name="T45" fmla="*/ 87 h 95"/>
                <a:gd name="T46" fmla="*/ 76 w 91"/>
                <a:gd name="T47" fmla="*/ 90 h 95"/>
                <a:gd name="T48" fmla="*/ 84 w 91"/>
                <a:gd name="T49" fmla="*/ 94 h 95"/>
                <a:gd name="T50" fmla="*/ 77 w 91"/>
                <a:gd name="T51" fmla="*/ 85 h 95"/>
                <a:gd name="T52" fmla="*/ 78 w 91"/>
                <a:gd name="T53" fmla="*/ 73 h 95"/>
                <a:gd name="T54" fmla="*/ 80 w 91"/>
                <a:gd name="T55" fmla="*/ 70 h 95"/>
                <a:gd name="T56" fmla="*/ 84 w 91"/>
                <a:gd name="T57" fmla="*/ 63 h 95"/>
                <a:gd name="T58" fmla="*/ 81 w 91"/>
                <a:gd name="T59" fmla="*/ 55 h 95"/>
                <a:gd name="T60" fmla="*/ 81 w 91"/>
                <a:gd name="T61" fmla="*/ 45 h 95"/>
                <a:gd name="T62" fmla="*/ 83 w 91"/>
                <a:gd name="T63" fmla="*/ 28 h 95"/>
                <a:gd name="T64" fmla="*/ 90 w 91"/>
                <a:gd name="T65" fmla="*/ 18 h 95"/>
                <a:gd name="T66" fmla="*/ 90 w 91"/>
                <a:gd name="T67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95">
                  <a:moveTo>
                    <a:pt x="90" y="15"/>
                  </a:moveTo>
                  <a:cubicBezTo>
                    <a:pt x="89" y="14"/>
                    <a:pt x="89" y="12"/>
                    <a:pt x="89" y="10"/>
                  </a:cubicBezTo>
                  <a:cubicBezTo>
                    <a:pt x="89" y="9"/>
                    <a:pt x="87" y="8"/>
                    <a:pt x="86" y="7"/>
                  </a:cubicBezTo>
                  <a:cubicBezTo>
                    <a:pt x="86" y="6"/>
                    <a:pt x="84" y="4"/>
                    <a:pt x="83" y="4"/>
                  </a:cubicBezTo>
                  <a:cubicBezTo>
                    <a:pt x="82" y="4"/>
                    <a:pt x="82" y="6"/>
                    <a:pt x="80" y="5"/>
                  </a:cubicBezTo>
                  <a:cubicBezTo>
                    <a:pt x="78" y="4"/>
                    <a:pt x="79" y="5"/>
                    <a:pt x="77" y="6"/>
                  </a:cubicBezTo>
                  <a:cubicBezTo>
                    <a:pt x="77" y="6"/>
                    <a:pt x="75" y="5"/>
                    <a:pt x="75" y="4"/>
                  </a:cubicBezTo>
                  <a:cubicBezTo>
                    <a:pt x="74" y="3"/>
                    <a:pt x="73" y="2"/>
                    <a:pt x="72" y="1"/>
                  </a:cubicBezTo>
                  <a:cubicBezTo>
                    <a:pt x="71" y="0"/>
                    <a:pt x="70" y="2"/>
                    <a:pt x="69" y="2"/>
                  </a:cubicBezTo>
                  <a:cubicBezTo>
                    <a:pt x="68" y="3"/>
                    <a:pt x="66" y="2"/>
                    <a:pt x="65" y="1"/>
                  </a:cubicBezTo>
                  <a:cubicBezTo>
                    <a:pt x="63" y="0"/>
                    <a:pt x="63" y="1"/>
                    <a:pt x="61" y="2"/>
                  </a:cubicBezTo>
                  <a:cubicBezTo>
                    <a:pt x="60" y="3"/>
                    <a:pt x="58" y="2"/>
                    <a:pt x="57" y="2"/>
                  </a:cubicBezTo>
                  <a:cubicBezTo>
                    <a:pt x="56" y="3"/>
                    <a:pt x="53" y="3"/>
                    <a:pt x="52" y="3"/>
                  </a:cubicBezTo>
                  <a:cubicBezTo>
                    <a:pt x="49" y="1"/>
                    <a:pt x="51" y="6"/>
                    <a:pt x="48" y="6"/>
                  </a:cubicBezTo>
                  <a:cubicBezTo>
                    <a:pt x="46" y="7"/>
                    <a:pt x="42" y="6"/>
                    <a:pt x="40" y="5"/>
                  </a:cubicBezTo>
                  <a:cubicBezTo>
                    <a:pt x="38" y="4"/>
                    <a:pt x="37" y="2"/>
                    <a:pt x="35" y="2"/>
                  </a:cubicBezTo>
                  <a:cubicBezTo>
                    <a:pt x="34" y="1"/>
                    <a:pt x="32" y="3"/>
                    <a:pt x="31" y="4"/>
                  </a:cubicBezTo>
                  <a:cubicBezTo>
                    <a:pt x="29" y="6"/>
                    <a:pt x="31" y="9"/>
                    <a:pt x="30" y="12"/>
                  </a:cubicBezTo>
                  <a:cubicBezTo>
                    <a:pt x="27" y="17"/>
                    <a:pt x="27" y="23"/>
                    <a:pt x="24" y="27"/>
                  </a:cubicBezTo>
                  <a:cubicBezTo>
                    <a:pt x="22" y="30"/>
                    <a:pt x="21" y="32"/>
                    <a:pt x="19" y="35"/>
                  </a:cubicBezTo>
                  <a:cubicBezTo>
                    <a:pt x="18" y="37"/>
                    <a:pt x="18" y="39"/>
                    <a:pt x="18" y="41"/>
                  </a:cubicBezTo>
                  <a:cubicBezTo>
                    <a:pt x="18" y="44"/>
                    <a:pt x="19" y="46"/>
                    <a:pt x="17" y="48"/>
                  </a:cubicBezTo>
                  <a:cubicBezTo>
                    <a:pt x="16" y="48"/>
                    <a:pt x="11" y="51"/>
                    <a:pt x="11" y="51"/>
                  </a:cubicBezTo>
                  <a:cubicBezTo>
                    <a:pt x="10" y="51"/>
                    <a:pt x="12" y="48"/>
                    <a:pt x="10" y="49"/>
                  </a:cubicBezTo>
                  <a:cubicBezTo>
                    <a:pt x="7" y="51"/>
                    <a:pt x="7" y="53"/>
                    <a:pt x="5" y="50"/>
                  </a:cubicBezTo>
                  <a:cubicBezTo>
                    <a:pt x="4" y="51"/>
                    <a:pt x="2" y="53"/>
                    <a:pt x="2" y="55"/>
                  </a:cubicBezTo>
                  <a:cubicBezTo>
                    <a:pt x="2" y="55"/>
                    <a:pt x="2" y="56"/>
                    <a:pt x="1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5" y="56"/>
                    <a:pt x="8" y="57"/>
                    <a:pt x="13" y="57"/>
                  </a:cubicBezTo>
                  <a:cubicBezTo>
                    <a:pt x="15" y="57"/>
                    <a:pt x="16" y="57"/>
                    <a:pt x="18" y="57"/>
                  </a:cubicBezTo>
                  <a:cubicBezTo>
                    <a:pt x="20" y="57"/>
                    <a:pt x="21" y="60"/>
                    <a:pt x="22" y="62"/>
                  </a:cubicBezTo>
                  <a:cubicBezTo>
                    <a:pt x="23" y="64"/>
                    <a:pt x="24" y="67"/>
                    <a:pt x="26" y="68"/>
                  </a:cubicBezTo>
                  <a:cubicBezTo>
                    <a:pt x="27" y="69"/>
                    <a:pt x="31" y="68"/>
                    <a:pt x="33" y="67"/>
                  </a:cubicBezTo>
                  <a:cubicBezTo>
                    <a:pt x="34" y="67"/>
                    <a:pt x="34" y="64"/>
                    <a:pt x="35" y="63"/>
                  </a:cubicBezTo>
                  <a:cubicBezTo>
                    <a:pt x="35" y="61"/>
                    <a:pt x="38" y="62"/>
                    <a:pt x="39" y="62"/>
                  </a:cubicBezTo>
                  <a:cubicBezTo>
                    <a:pt x="39" y="64"/>
                    <a:pt x="39" y="64"/>
                    <a:pt x="41" y="64"/>
                  </a:cubicBezTo>
                  <a:cubicBezTo>
                    <a:pt x="42" y="64"/>
                    <a:pt x="45" y="63"/>
                    <a:pt x="45" y="65"/>
                  </a:cubicBezTo>
                  <a:cubicBezTo>
                    <a:pt x="45" y="67"/>
                    <a:pt x="46" y="68"/>
                    <a:pt x="46" y="70"/>
                  </a:cubicBezTo>
                  <a:cubicBezTo>
                    <a:pt x="46" y="71"/>
                    <a:pt x="46" y="72"/>
                    <a:pt x="45" y="74"/>
                  </a:cubicBezTo>
                  <a:cubicBezTo>
                    <a:pt x="45" y="75"/>
                    <a:pt x="46" y="77"/>
                    <a:pt x="47" y="78"/>
                  </a:cubicBezTo>
                  <a:cubicBezTo>
                    <a:pt x="48" y="79"/>
                    <a:pt x="47" y="81"/>
                    <a:pt x="47" y="82"/>
                  </a:cubicBezTo>
                  <a:cubicBezTo>
                    <a:pt x="47" y="85"/>
                    <a:pt x="52" y="82"/>
                    <a:pt x="53" y="82"/>
                  </a:cubicBezTo>
                  <a:cubicBezTo>
                    <a:pt x="55" y="82"/>
                    <a:pt x="56" y="82"/>
                    <a:pt x="57" y="83"/>
                  </a:cubicBezTo>
                  <a:cubicBezTo>
                    <a:pt x="59" y="85"/>
                    <a:pt x="58" y="84"/>
                    <a:pt x="60" y="84"/>
                  </a:cubicBezTo>
                  <a:cubicBezTo>
                    <a:pt x="62" y="84"/>
                    <a:pt x="62" y="85"/>
                    <a:pt x="63" y="86"/>
                  </a:cubicBezTo>
                  <a:cubicBezTo>
                    <a:pt x="64" y="86"/>
                    <a:pt x="65" y="87"/>
                    <a:pt x="66" y="87"/>
                  </a:cubicBezTo>
                  <a:cubicBezTo>
                    <a:pt x="69" y="88"/>
                    <a:pt x="70" y="88"/>
                    <a:pt x="71" y="85"/>
                  </a:cubicBezTo>
                  <a:cubicBezTo>
                    <a:pt x="72" y="88"/>
                    <a:pt x="73" y="89"/>
                    <a:pt x="76" y="90"/>
                  </a:cubicBezTo>
                  <a:cubicBezTo>
                    <a:pt x="78" y="91"/>
                    <a:pt x="78" y="94"/>
                    <a:pt x="80" y="95"/>
                  </a:cubicBezTo>
                  <a:cubicBezTo>
                    <a:pt x="80" y="95"/>
                    <a:pt x="84" y="94"/>
                    <a:pt x="84" y="94"/>
                  </a:cubicBezTo>
                  <a:cubicBezTo>
                    <a:pt x="84" y="92"/>
                    <a:pt x="85" y="88"/>
                    <a:pt x="83" y="89"/>
                  </a:cubicBezTo>
                  <a:cubicBezTo>
                    <a:pt x="80" y="90"/>
                    <a:pt x="78" y="88"/>
                    <a:pt x="77" y="85"/>
                  </a:cubicBezTo>
                  <a:cubicBezTo>
                    <a:pt x="77" y="83"/>
                    <a:pt x="79" y="80"/>
                    <a:pt x="78" y="77"/>
                  </a:cubicBezTo>
                  <a:cubicBezTo>
                    <a:pt x="78" y="76"/>
                    <a:pt x="77" y="74"/>
                    <a:pt x="78" y="73"/>
                  </a:cubicBezTo>
                  <a:cubicBezTo>
                    <a:pt x="78" y="73"/>
                    <a:pt x="78" y="72"/>
                    <a:pt x="79" y="72"/>
                  </a:cubicBezTo>
                  <a:cubicBezTo>
                    <a:pt x="80" y="72"/>
                    <a:pt x="79" y="70"/>
                    <a:pt x="80" y="70"/>
                  </a:cubicBezTo>
                  <a:cubicBezTo>
                    <a:pt x="81" y="68"/>
                    <a:pt x="86" y="68"/>
                    <a:pt x="87" y="68"/>
                  </a:cubicBezTo>
                  <a:cubicBezTo>
                    <a:pt x="85" y="67"/>
                    <a:pt x="86" y="64"/>
                    <a:pt x="84" y="63"/>
                  </a:cubicBezTo>
                  <a:cubicBezTo>
                    <a:pt x="83" y="62"/>
                    <a:pt x="82" y="61"/>
                    <a:pt x="82" y="60"/>
                  </a:cubicBezTo>
                  <a:cubicBezTo>
                    <a:pt x="82" y="58"/>
                    <a:pt x="82" y="56"/>
                    <a:pt x="81" y="55"/>
                  </a:cubicBezTo>
                  <a:cubicBezTo>
                    <a:pt x="81" y="53"/>
                    <a:pt x="80" y="52"/>
                    <a:pt x="80" y="50"/>
                  </a:cubicBezTo>
                  <a:cubicBezTo>
                    <a:pt x="80" y="49"/>
                    <a:pt x="80" y="44"/>
                    <a:pt x="81" y="45"/>
                  </a:cubicBezTo>
                  <a:cubicBezTo>
                    <a:pt x="80" y="41"/>
                    <a:pt x="80" y="39"/>
                    <a:pt x="82" y="35"/>
                  </a:cubicBezTo>
                  <a:cubicBezTo>
                    <a:pt x="83" y="32"/>
                    <a:pt x="83" y="31"/>
                    <a:pt x="83" y="28"/>
                  </a:cubicBezTo>
                  <a:cubicBezTo>
                    <a:pt x="83" y="25"/>
                    <a:pt x="85" y="23"/>
                    <a:pt x="87" y="21"/>
                  </a:cubicBezTo>
                  <a:cubicBezTo>
                    <a:pt x="88" y="20"/>
                    <a:pt x="89" y="19"/>
                    <a:pt x="90" y="18"/>
                  </a:cubicBezTo>
                  <a:cubicBezTo>
                    <a:pt x="91" y="17"/>
                    <a:pt x="91" y="17"/>
                    <a:pt x="90" y="15"/>
                  </a:cubicBezTo>
                  <a:cubicBezTo>
                    <a:pt x="89" y="15"/>
                    <a:pt x="91" y="16"/>
                    <a:pt x="90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5" name="Freeform 734">
              <a:extLst>
                <a:ext uri="{FF2B5EF4-FFF2-40B4-BE49-F238E27FC236}">
                  <a16:creationId xmlns:a16="http://schemas.microsoft.com/office/drawing/2014/main" id="{3F493A87-E564-D64D-BAC6-0BB4476B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4333" y="9307030"/>
              <a:ext cx="525479" cy="589329"/>
            </a:xfrm>
            <a:custGeom>
              <a:avLst/>
              <a:gdLst>
                <a:gd name="T0" fmla="*/ 51 w 56"/>
                <a:gd name="T1" fmla="*/ 27 h 63"/>
                <a:gd name="T2" fmla="*/ 48 w 56"/>
                <a:gd name="T3" fmla="*/ 26 h 63"/>
                <a:gd name="T4" fmla="*/ 47 w 56"/>
                <a:gd name="T5" fmla="*/ 21 h 63"/>
                <a:gd name="T6" fmla="*/ 46 w 56"/>
                <a:gd name="T7" fmla="*/ 12 h 63"/>
                <a:gd name="T8" fmla="*/ 46 w 56"/>
                <a:gd name="T9" fmla="*/ 8 h 63"/>
                <a:gd name="T10" fmla="*/ 43 w 56"/>
                <a:gd name="T11" fmla="*/ 8 h 63"/>
                <a:gd name="T12" fmla="*/ 40 w 56"/>
                <a:gd name="T13" fmla="*/ 6 h 63"/>
                <a:gd name="T14" fmla="*/ 35 w 56"/>
                <a:gd name="T15" fmla="*/ 8 h 63"/>
                <a:gd name="T16" fmla="*/ 34 w 56"/>
                <a:gd name="T17" fmla="*/ 11 h 63"/>
                <a:gd name="T18" fmla="*/ 29 w 56"/>
                <a:gd name="T19" fmla="*/ 12 h 63"/>
                <a:gd name="T20" fmla="*/ 18 w 56"/>
                <a:gd name="T21" fmla="*/ 1 h 63"/>
                <a:gd name="T22" fmla="*/ 3 w 56"/>
                <a:gd name="T23" fmla="*/ 2 h 63"/>
                <a:gd name="T24" fmla="*/ 6 w 56"/>
                <a:gd name="T25" fmla="*/ 12 h 63"/>
                <a:gd name="T26" fmla="*/ 6 w 56"/>
                <a:gd name="T27" fmla="*/ 16 h 63"/>
                <a:gd name="T28" fmla="*/ 6 w 56"/>
                <a:gd name="T29" fmla="*/ 20 h 63"/>
                <a:gd name="T30" fmla="*/ 8 w 56"/>
                <a:gd name="T31" fmla="*/ 33 h 63"/>
                <a:gd name="T32" fmla="*/ 3 w 56"/>
                <a:gd name="T33" fmla="*/ 41 h 63"/>
                <a:gd name="T34" fmla="*/ 0 w 56"/>
                <a:gd name="T35" fmla="*/ 50 h 63"/>
                <a:gd name="T36" fmla="*/ 0 w 56"/>
                <a:gd name="T37" fmla="*/ 55 h 63"/>
                <a:gd name="T38" fmla="*/ 0 w 56"/>
                <a:gd name="T39" fmla="*/ 59 h 63"/>
                <a:gd name="T40" fmla="*/ 3 w 56"/>
                <a:gd name="T41" fmla="*/ 59 h 63"/>
                <a:gd name="T42" fmla="*/ 8 w 56"/>
                <a:gd name="T43" fmla="*/ 58 h 63"/>
                <a:gd name="T44" fmla="*/ 9 w 56"/>
                <a:gd name="T45" fmla="*/ 59 h 63"/>
                <a:gd name="T46" fmla="*/ 16 w 56"/>
                <a:gd name="T47" fmla="*/ 59 h 63"/>
                <a:gd name="T48" fmla="*/ 25 w 56"/>
                <a:gd name="T49" fmla="*/ 59 h 63"/>
                <a:gd name="T50" fmla="*/ 30 w 56"/>
                <a:gd name="T51" fmla="*/ 59 h 63"/>
                <a:gd name="T52" fmla="*/ 39 w 56"/>
                <a:gd name="T53" fmla="*/ 62 h 63"/>
                <a:gd name="T54" fmla="*/ 53 w 56"/>
                <a:gd name="T55" fmla="*/ 60 h 63"/>
                <a:gd name="T56" fmla="*/ 46 w 56"/>
                <a:gd name="T57" fmla="*/ 51 h 63"/>
                <a:gd name="T58" fmla="*/ 46 w 56"/>
                <a:gd name="T59" fmla="*/ 37 h 63"/>
                <a:gd name="T60" fmla="*/ 56 w 56"/>
                <a:gd name="T61" fmla="*/ 35 h 63"/>
                <a:gd name="T62" fmla="*/ 56 w 56"/>
                <a:gd name="T63" fmla="*/ 27 h 63"/>
                <a:gd name="T64" fmla="*/ 51 w 56"/>
                <a:gd name="T65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63">
                  <a:moveTo>
                    <a:pt x="51" y="27"/>
                  </a:moveTo>
                  <a:cubicBezTo>
                    <a:pt x="49" y="27"/>
                    <a:pt x="48" y="28"/>
                    <a:pt x="48" y="26"/>
                  </a:cubicBezTo>
                  <a:cubicBezTo>
                    <a:pt x="48" y="24"/>
                    <a:pt x="48" y="23"/>
                    <a:pt x="47" y="21"/>
                  </a:cubicBezTo>
                  <a:cubicBezTo>
                    <a:pt x="45" y="18"/>
                    <a:pt x="48" y="15"/>
                    <a:pt x="46" y="12"/>
                  </a:cubicBezTo>
                  <a:cubicBezTo>
                    <a:pt x="46" y="11"/>
                    <a:pt x="46" y="8"/>
                    <a:pt x="46" y="8"/>
                  </a:cubicBezTo>
                  <a:cubicBezTo>
                    <a:pt x="46" y="8"/>
                    <a:pt x="43" y="8"/>
                    <a:pt x="43" y="8"/>
                  </a:cubicBezTo>
                  <a:cubicBezTo>
                    <a:pt x="40" y="8"/>
                    <a:pt x="40" y="9"/>
                    <a:pt x="40" y="6"/>
                  </a:cubicBezTo>
                  <a:cubicBezTo>
                    <a:pt x="37" y="6"/>
                    <a:pt x="36" y="5"/>
                    <a:pt x="35" y="8"/>
                  </a:cubicBezTo>
                  <a:cubicBezTo>
                    <a:pt x="35" y="8"/>
                    <a:pt x="35" y="11"/>
                    <a:pt x="34" y="11"/>
                  </a:cubicBezTo>
                  <a:cubicBezTo>
                    <a:pt x="33" y="12"/>
                    <a:pt x="31" y="12"/>
                    <a:pt x="29" y="12"/>
                  </a:cubicBezTo>
                  <a:cubicBezTo>
                    <a:pt x="22" y="13"/>
                    <a:pt x="24" y="1"/>
                    <a:pt x="18" y="1"/>
                  </a:cubicBezTo>
                  <a:cubicBezTo>
                    <a:pt x="13" y="1"/>
                    <a:pt x="7" y="0"/>
                    <a:pt x="3" y="2"/>
                  </a:cubicBezTo>
                  <a:cubicBezTo>
                    <a:pt x="1" y="4"/>
                    <a:pt x="6" y="10"/>
                    <a:pt x="6" y="12"/>
                  </a:cubicBezTo>
                  <a:cubicBezTo>
                    <a:pt x="7" y="13"/>
                    <a:pt x="7" y="15"/>
                    <a:pt x="6" y="16"/>
                  </a:cubicBezTo>
                  <a:cubicBezTo>
                    <a:pt x="4" y="17"/>
                    <a:pt x="6" y="19"/>
                    <a:pt x="6" y="20"/>
                  </a:cubicBezTo>
                  <a:cubicBezTo>
                    <a:pt x="9" y="24"/>
                    <a:pt x="11" y="29"/>
                    <a:pt x="8" y="33"/>
                  </a:cubicBezTo>
                  <a:cubicBezTo>
                    <a:pt x="6" y="36"/>
                    <a:pt x="4" y="38"/>
                    <a:pt x="3" y="41"/>
                  </a:cubicBezTo>
                  <a:cubicBezTo>
                    <a:pt x="2" y="44"/>
                    <a:pt x="1" y="47"/>
                    <a:pt x="0" y="50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1" y="59"/>
                    <a:pt x="2" y="59"/>
                    <a:pt x="3" y="59"/>
                  </a:cubicBezTo>
                  <a:cubicBezTo>
                    <a:pt x="5" y="59"/>
                    <a:pt x="5" y="56"/>
                    <a:pt x="8" y="58"/>
                  </a:cubicBezTo>
                  <a:cubicBezTo>
                    <a:pt x="8" y="58"/>
                    <a:pt x="9" y="59"/>
                    <a:pt x="9" y="59"/>
                  </a:cubicBezTo>
                  <a:cubicBezTo>
                    <a:pt x="12" y="59"/>
                    <a:pt x="14" y="59"/>
                    <a:pt x="16" y="59"/>
                  </a:cubicBezTo>
                  <a:cubicBezTo>
                    <a:pt x="19" y="59"/>
                    <a:pt x="22" y="59"/>
                    <a:pt x="25" y="59"/>
                  </a:cubicBezTo>
                  <a:cubicBezTo>
                    <a:pt x="26" y="59"/>
                    <a:pt x="29" y="59"/>
                    <a:pt x="30" y="59"/>
                  </a:cubicBezTo>
                  <a:cubicBezTo>
                    <a:pt x="32" y="63"/>
                    <a:pt x="36" y="62"/>
                    <a:pt x="39" y="62"/>
                  </a:cubicBezTo>
                  <a:cubicBezTo>
                    <a:pt x="44" y="62"/>
                    <a:pt x="48" y="61"/>
                    <a:pt x="53" y="60"/>
                  </a:cubicBezTo>
                  <a:cubicBezTo>
                    <a:pt x="50" y="57"/>
                    <a:pt x="46" y="55"/>
                    <a:pt x="46" y="51"/>
                  </a:cubicBezTo>
                  <a:cubicBezTo>
                    <a:pt x="46" y="46"/>
                    <a:pt x="46" y="41"/>
                    <a:pt x="46" y="37"/>
                  </a:cubicBezTo>
                  <a:cubicBezTo>
                    <a:pt x="46" y="36"/>
                    <a:pt x="56" y="38"/>
                    <a:pt x="56" y="35"/>
                  </a:cubicBezTo>
                  <a:cubicBezTo>
                    <a:pt x="56" y="33"/>
                    <a:pt x="56" y="30"/>
                    <a:pt x="56" y="27"/>
                  </a:cubicBezTo>
                  <a:cubicBezTo>
                    <a:pt x="56" y="24"/>
                    <a:pt x="53" y="27"/>
                    <a:pt x="51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6" name="Freeform 735">
              <a:extLst>
                <a:ext uri="{FF2B5EF4-FFF2-40B4-BE49-F238E27FC236}">
                  <a16:creationId xmlns:a16="http://schemas.microsoft.com/office/drawing/2014/main" id="{E3958801-452F-7A43-ACED-499E53050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5" y="9867685"/>
              <a:ext cx="429938" cy="449163"/>
            </a:xfrm>
            <a:custGeom>
              <a:avLst/>
              <a:gdLst>
                <a:gd name="T0" fmla="*/ 25 w 46"/>
                <a:gd name="T1" fmla="*/ 2 h 48"/>
                <a:gd name="T2" fmla="*/ 21 w 46"/>
                <a:gd name="T3" fmla="*/ 3 h 48"/>
                <a:gd name="T4" fmla="*/ 18 w 46"/>
                <a:gd name="T5" fmla="*/ 4 h 48"/>
                <a:gd name="T6" fmla="*/ 6 w 46"/>
                <a:gd name="T7" fmla="*/ 4 h 48"/>
                <a:gd name="T8" fmla="*/ 6 w 46"/>
                <a:gd name="T9" fmla="*/ 18 h 48"/>
                <a:gd name="T10" fmla="*/ 6 w 46"/>
                <a:gd name="T11" fmla="*/ 23 h 48"/>
                <a:gd name="T12" fmla="*/ 1 w 46"/>
                <a:gd name="T13" fmla="*/ 24 h 48"/>
                <a:gd name="T14" fmla="*/ 1 w 46"/>
                <a:gd name="T15" fmla="*/ 31 h 48"/>
                <a:gd name="T16" fmla="*/ 1 w 46"/>
                <a:gd name="T17" fmla="*/ 38 h 48"/>
                <a:gd name="T18" fmla="*/ 4 w 46"/>
                <a:gd name="T19" fmla="*/ 47 h 48"/>
                <a:gd name="T20" fmla="*/ 8 w 46"/>
                <a:gd name="T21" fmla="*/ 48 h 48"/>
                <a:gd name="T22" fmla="*/ 13 w 46"/>
                <a:gd name="T23" fmla="*/ 44 h 48"/>
                <a:gd name="T24" fmla="*/ 19 w 46"/>
                <a:gd name="T25" fmla="*/ 41 h 48"/>
                <a:gd name="T26" fmla="*/ 29 w 46"/>
                <a:gd name="T27" fmla="*/ 39 h 48"/>
                <a:gd name="T28" fmla="*/ 31 w 46"/>
                <a:gd name="T29" fmla="*/ 37 h 48"/>
                <a:gd name="T30" fmla="*/ 34 w 46"/>
                <a:gd name="T31" fmla="*/ 34 h 48"/>
                <a:gd name="T32" fmla="*/ 43 w 46"/>
                <a:gd name="T33" fmla="*/ 26 h 48"/>
                <a:gd name="T34" fmla="*/ 44 w 46"/>
                <a:gd name="T35" fmla="*/ 22 h 48"/>
                <a:gd name="T36" fmla="*/ 40 w 46"/>
                <a:gd name="T37" fmla="*/ 21 h 48"/>
                <a:gd name="T38" fmla="*/ 38 w 46"/>
                <a:gd name="T39" fmla="*/ 17 h 48"/>
                <a:gd name="T40" fmla="*/ 39 w 46"/>
                <a:gd name="T41" fmla="*/ 15 h 48"/>
                <a:gd name="T42" fmla="*/ 36 w 46"/>
                <a:gd name="T43" fmla="*/ 14 h 48"/>
                <a:gd name="T44" fmla="*/ 36 w 46"/>
                <a:gd name="T45" fmla="*/ 13 h 48"/>
                <a:gd name="T46" fmla="*/ 34 w 46"/>
                <a:gd name="T47" fmla="*/ 12 h 48"/>
                <a:gd name="T48" fmla="*/ 30 w 46"/>
                <a:gd name="T49" fmla="*/ 7 h 48"/>
                <a:gd name="T50" fmla="*/ 25 w 46"/>
                <a:gd name="T51" fmla="*/ 2 h 48"/>
                <a:gd name="T52" fmla="*/ 25 w 46"/>
                <a:gd name="T5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8">
                  <a:moveTo>
                    <a:pt x="25" y="2"/>
                  </a:moveTo>
                  <a:cubicBezTo>
                    <a:pt x="24" y="3"/>
                    <a:pt x="22" y="3"/>
                    <a:pt x="21" y="3"/>
                  </a:cubicBezTo>
                  <a:cubicBezTo>
                    <a:pt x="19" y="3"/>
                    <a:pt x="20" y="6"/>
                    <a:pt x="18" y="4"/>
                  </a:cubicBezTo>
                  <a:cubicBezTo>
                    <a:pt x="15" y="0"/>
                    <a:pt x="10" y="5"/>
                    <a:pt x="6" y="4"/>
                  </a:cubicBezTo>
                  <a:cubicBezTo>
                    <a:pt x="6" y="9"/>
                    <a:pt x="6" y="14"/>
                    <a:pt x="6" y="18"/>
                  </a:cubicBezTo>
                  <a:cubicBezTo>
                    <a:pt x="6" y="19"/>
                    <a:pt x="7" y="23"/>
                    <a:pt x="6" y="23"/>
                  </a:cubicBezTo>
                  <a:cubicBezTo>
                    <a:pt x="5" y="24"/>
                    <a:pt x="1" y="22"/>
                    <a:pt x="1" y="24"/>
                  </a:cubicBezTo>
                  <a:cubicBezTo>
                    <a:pt x="1" y="26"/>
                    <a:pt x="1" y="29"/>
                    <a:pt x="1" y="31"/>
                  </a:cubicBezTo>
                  <a:cubicBezTo>
                    <a:pt x="1" y="33"/>
                    <a:pt x="0" y="36"/>
                    <a:pt x="1" y="38"/>
                  </a:cubicBezTo>
                  <a:cubicBezTo>
                    <a:pt x="5" y="39"/>
                    <a:pt x="6" y="44"/>
                    <a:pt x="4" y="47"/>
                  </a:cubicBezTo>
                  <a:cubicBezTo>
                    <a:pt x="4" y="48"/>
                    <a:pt x="8" y="48"/>
                    <a:pt x="8" y="48"/>
                  </a:cubicBezTo>
                  <a:cubicBezTo>
                    <a:pt x="10" y="48"/>
                    <a:pt x="11" y="46"/>
                    <a:pt x="13" y="44"/>
                  </a:cubicBezTo>
                  <a:cubicBezTo>
                    <a:pt x="15" y="42"/>
                    <a:pt x="15" y="39"/>
                    <a:pt x="19" y="41"/>
                  </a:cubicBezTo>
                  <a:cubicBezTo>
                    <a:pt x="23" y="43"/>
                    <a:pt x="27" y="44"/>
                    <a:pt x="29" y="39"/>
                  </a:cubicBezTo>
                  <a:cubicBezTo>
                    <a:pt x="29" y="38"/>
                    <a:pt x="29" y="37"/>
                    <a:pt x="31" y="37"/>
                  </a:cubicBezTo>
                  <a:cubicBezTo>
                    <a:pt x="33" y="37"/>
                    <a:pt x="34" y="35"/>
                    <a:pt x="34" y="34"/>
                  </a:cubicBezTo>
                  <a:cubicBezTo>
                    <a:pt x="36" y="31"/>
                    <a:pt x="40" y="28"/>
                    <a:pt x="43" y="26"/>
                  </a:cubicBezTo>
                  <a:cubicBezTo>
                    <a:pt x="45" y="25"/>
                    <a:pt x="46" y="24"/>
                    <a:pt x="44" y="22"/>
                  </a:cubicBezTo>
                  <a:cubicBezTo>
                    <a:pt x="43" y="21"/>
                    <a:pt x="40" y="22"/>
                    <a:pt x="40" y="21"/>
                  </a:cubicBezTo>
                  <a:cubicBezTo>
                    <a:pt x="39" y="20"/>
                    <a:pt x="38" y="19"/>
                    <a:pt x="38" y="17"/>
                  </a:cubicBezTo>
                  <a:cubicBezTo>
                    <a:pt x="38" y="17"/>
                    <a:pt x="39" y="16"/>
                    <a:pt x="39" y="15"/>
                  </a:cubicBezTo>
                  <a:cubicBezTo>
                    <a:pt x="38" y="15"/>
                    <a:pt x="37" y="15"/>
                    <a:pt x="36" y="14"/>
                  </a:cubicBezTo>
                  <a:cubicBezTo>
                    <a:pt x="36" y="14"/>
                    <a:pt x="37" y="13"/>
                    <a:pt x="36" y="13"/>
                  </a:cubicBezTo>
                  <a:cubicBezTo>
                    <a:pt x="35" y="13"/>
                    <a:pt x="35" y="12"/>
                    <a:pt x="34" y="12"/>
                  </a:cubicBezTo>
                  <a:cubicBezTo>
                    <a:pt x="32" y="11"/>
                    <a:pt x="31" y="10"/>
                    <a:pt x="30" y="7"/>
                  </a:cubicBezTo>
                  <a:cubicBezTo>
                    <a:pt x="30" y="6"/>
                    <a:pt x="27" y="2"/>
                    <a:pt x="25" y="2"/>
                  </a:cubicBezTo>
                  <a:cubicBezTo>
                    <a:pt x="25" y="2"/>
                    <a:pt x="26" y="2"/>
                    <a:pt x="2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7" name="Freeform 736">
              <a:extLst>
                <a:ext uri="{FF2B5EF4-FFF2-40B4-BE49-F238E27FC236}">
                  <a16:creationId xmlns:a16="http://schemas.microsoft.com/office/drawing/2014/main" id="{D1B90259-1DCD-804D-B976-01FEF6974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4398" y="9775302"/>
              <a:ext cx="366243" cy="324926"/>
            </a:xfrm>
            <a:custGeom>
              <a:avLst/>
              <a:gdLst>
                <a:gd name="T0" fmla="*/ 39 w 39"/>
                <a:gd name="T1" fmla="*/ 22 h 35"/>
                <a:gd name="T2" fmla="*/ 38 w 39"/>
                <a:gd name="T3" fmla="*/ 18 h 35"/>
                <a:gd name="T4" fmla="*/ 39 w 39"/>
                <a:gd name="T5" fmla="*/ 14 h 35"/>
                <a:gd name="T6" fmla="*/ 38 w 39"/>
                <a:gd name="T7" fmla="*/ 7 h 35"/>
                <a:gd name="T8" fmla="*/ 27 w 39"/>
                <a:gd name="T9" fmla="*/ 2 h 35"/>
                <a:gd name="T10" fmla="*/ 24 w 39"/>
                <a:gd name="T11" fmla="*/ 0 h 35"/>
                <a:gd name="T12" fmla="*/ 19 w 39"/>
                <a:gd name="T13" fmla="*/ 3 h 35"/>
                <a:gd name="T14" fmla="*/ 13 w 39"/>
                <a:gd name="T15" fmla="*/ 7 h 35"/>
                <a:gd name="T16" fmla="*/ 9 w 39"/>
                <a:gd name="T17" fmla="*/ 12 h 35"/>
                <a:gd name="T18" fmla="*/ 2 w 39"/>
                <a:gd name="T19" fmla="*/ 12 h 35"/>
                <a:gd name="T20" fmla="*/ 5 w 39"/>
                <a:gd name="T21" fmla="*/ 16 h 35"/>
                <a:gd name="T22" fmla="*/ 8 w 39"/>
                <a:gd name="T23" fmla="*/ 21 h 35"/>
                <a:gd name="T24" fmla="*/ 11 w 39"/>
                <a:gd name="T25" fmla="*/ 23 h 35"/>
                <a:gd name="T26" fmla="*/ 11 w 39"/>
                <a:gd name="T27" fmla="*/ 24 h 35"/>
                <a:gd name="T28" fmla="*/ 14 w 39"/>
                <a:gd name="T29" fmla="*/ 25 h 35"/>
                <a:gd name="T30" fmla="*/ 13 w 39"/>
                <a:gd name="T31" fmla="*/ 28 h 35"/>
                <a:gd name="T32" fmla="*/ 15 w 39"/>
                <a:gd name="T33" fmla="*/ 31 h 35"/>
                <a:gd name="T34" fmla="*/ 20 w 39"/>
                <a:gd name="T35" fmla="*/ 34 h 35"/>
                <a:gd name="T36" fmla="*/ 25 w 39"/>
                <a:gd name="T37" fmla="*/ 35 h 35"/>
                <a:gd name="T38" fmla="*/ 27 w 39"/>
                <a:gd name="T39" fmla="*/ 35 h 35"/>
                <a:gd name="T40" fmla="*/ 34 w 39"/>
                <a:gd name="T41" fmla="*/ 31 h 35"/>
                <a:gd name="T42" fmla="*/ 36 w 39"/>
                <a:gd name="T43" fmla="*/ 27 h 35"/>
                <a:gd name="T44" fmla="*/ 39 w 39"/>
                <a:gd name="T4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35">
                  <a:moveTo>
                    <a:pt x="39" y="22"/>
                  </a:moveTo>
                  <a:cubicBezTo>
                    <a:pt x="39" y="21"/>
                    <a:pt x="38" y="19"/>
                    <a:pt x="38" y="18"/>
                  </a:cubicBezTo>
                  <a:cubicBezTo>
                    <a:pt x="38" y="16"/>
                    <a:pt x="39" y="15"/>
                    <a:pt x="39" y="14"/>
                  </a:cubicBezTo>
                  <a:cubicBezTo>
                    <a:pt x="39" y="11"/>
                    <a:pt x="39" y="9"/>
                    <a:pt x="38" y="7"/>
                  </a:cubicBezTo>
                  <a:cubicBezTo>
                    <a:pt x="38" y="4"/>
                    <a:pt x="29" y="2"/>
                    <a:pt x="27" y="2"/>
                  </a:cubicBezTo>
                  <a:cubicBezTo>
                    <a:pt x="27" y="0"/>
                    <a:pt x="27" y="0"/>
                    <a:pt x="24" y="0"/>
                  </a:cubicBezTo>
                  <a:cubicBezTo>
                    <a:pt x="21" y="0"/>
                    <a:pt x="21" y="1"/>
                    <a:pt x="19" y="3"/>
                  </a:cubicBezTo>
                  <a:cubicBezTo>
                    <a:pt x="18" y="5"/>
                    <a:pt x="15" y="6"/>
                    <a:pt x="13" y="7"/>
                  </a:cubicBezTo>
                  <a:cubicBezTo>
                    <a:pt x="12" y="9"/>
                    <a:pt x="11" y="12"/>
                    <a:pt x="9" y="12"/>
                  </a:cubicBezTo>
                  <a:cubicBezTo>
                    <a:pt x="7" y="12"/>
                    <a:pt x="5" y="11"/>
                    <a:pt x="2" y="12"/>
                  </a:cubicBezTo>
                  <a:cubicBezTo>
                    <a:pt x="0" y="13"/>
                    <a:pt x="4" y="15"/>
                    <a:pt x="5" y="16"/>
                  </a:cubicBezTo>
                  <a:cubicBezTo>
                    <a:pt x="6" y="18"/>
                    <a:pt x="6" y="20"/>
                    <a:pt x="8" y="21"/>
                  </a:cubicBezTo>
                  <a:cubicBezTo>
                    <a:pt x="9" y="22"/>
                    <a:pt x="10" y="23"/>
                    <a:pt x="11" y="23"/>
                  </a:cubicBezTo>
                  <a:cubicBezTo>
                    <a:pt x="12" y="23"/>
                    <a:pt x="11" y="24"/>
                    <a:pt x="11" y="24"/>
                  </a:cubicBezTo>
                  <a:cubicBezTo>
                    <a:pt x="12" y="24"/>
                    <a:pt x="13" y="25"/>
                    <a:pt x="14" y="25"/>
                  </a:cubicBezTo>
                  <a:cubicBezTo>
                    <a:pt x="14" y="26"/>
                    <a:pt x="13" y="27"/>
                    <a:pt x="13" y="28"/>
                  </a:cubicBezTo>
                  <a:cubicBezTo>
                    <a:pt x="13" y="29"/>
                    <a:pt x="14" y="31"/>
                    <a:pt x="15" y="31"/>
                  </a:cubicBezTo>
                  <a:cubicBezTo>
                    <a:pt x="18" y="31"/>
                    <a:pt x="19" y="31"/>
                    <a:pt x="20" y="34"/>
                  </a:cubicBezTo>
                  <a:cubicBezTo>
                    <a:pt x="21" y="35"/>
                    <a:pt x="23" y="34"/>
                    <a:pt x="25" y="35"/>
                  </a:cubicBezTo>
                  <a:cubicBezTo>
                    <a:pt x="26" y="35"/>
                    <a:pt x="26" y="35"/>
                    <a:pt x="27" y="35"/>
                  </a:cubicBezTo>
                  <a:cubicBezTo>
                    <a:pt x="31" y="35"/>
                    <a:pt x="32" y="34"/>
                    <a:pt x="34" y="31"/>
                  </a:cubicBezTo>
                  <a:cubicBezTo>
                    <a:pt x="35" y="30"/>
                    <a:pt x="36" y="28"/>
                    <a:pt x="36" y="27"/>
                  </a:cubicBezTo>
                  <a:cubicBezTo>
                    <a:pt x="37" y="25"/>
                    <a:pt x="39" y="24"/>
                    <a:pt x="39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8" name="Freeform 737">
              <a:extLst>
                <a:ext uri="{FF2B5EF4-FFF2-40B4-BE49-F238E27FC236}">
                  <a16:creationId xmlns:a16="http://schemas.microsoft.com/office/drawing/2014/main" id="{FC635BA7-50EA-3643-9EAF-963BC3784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10259505"/>
              <a:ext cx="92356" cy="105124"/>
            </a:xfrm>
            <a:custGeom>
              <a:avLst/>
              <a:gdLst>
                <a:gd name="T0" fmla="*/ 5 w 10"/>
                <a:gd name="T1" fmla="*/ 1 h 11"/>
                <a:gd name="T2" fmla="*/ 7 w 10"/>
                <a:gd name="T3" fmla="*/ 9 h 11"/>
                <a:gd name="T4" fmla="*/ 5 w 10"/>
                <a:gd name="T5" fmla="*/ 1 h 11"/>
                <a:gd name="T6" fmla="*/ 5 w 10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0" y="2"/>
                    <a:pt x="3" y="11"/>
                    <a:pt x="7" y="9"/>
                  </a:cubicBezTo>
                  <a:cubicBezTo>
                    <a:pt x="10" y="8"/>
                    <a:pt x="9" y="0"/>
                    <a:pt x="5" y="1"/>
                  </a:cubicBezTo>
                  <a:cubicBezTo>
                    <a:pt x="3" y="1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9" name="Freeform 738">
              <a:extLst>
                <a:ext uri="{FF2B5EF4-FFF2-40B4-BE49-F238E27FC236}">
                  <a16:creationId xmlns:a16="http://schemas.microsoft.com/office/drawing/2014/main" id="{643BD231-0E59-E540-AB43-E2FE51BC30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42232" y="10090673"/>
              <a:ext cx="738853" cy="646665"/>
            </a:xfrm>
            <a:custGeom>
              <a:avLst/>
              <a:gdLst>
                <a:gd name="T0" fmla="*/ 74 w 79"/>
                <a:gd name="T1" fmla="*/ 27 h 69"/>
                <a:gd name="T2" fmla="*/ 69 w 79"/>
                <a:gd name="T3" fmla="*/ 22 h 69"/>
                <a:gd name="T4" fmla="*/ 72 w 79"/>
                <a:gd name="T5" fmla="*/ 19 h 69"/>
                <a:gd name="T6" fmla="*/ 75 w 79"/>
                <a:gd name="T7" fmla="*/ 20 h 69"/>
                <a:gd name="T8" fmla="*/ 75 w 79"/>
                <a:gd name="T9" fmla="*/ 11 h 69"/>
                <a:gd name="T10" fmla="*/ 73 w 79"/>
                <a:gd name="T11" fmla="*/ 7 h 69"/>
                <a:gd name="T12" fmla="*/ 72 w 79"/>
                <a:gd name="T13" fmla="*/ 1 h 69"/>
                <a:gd name="T14" fmla="*/ 66 w 79"/>
                <a:gd name="T15" fmla="*/ 1 h 69"/>
                <a:gd name="T16" fmla="*/ 60 w 79"/>
                <a:gd name="T17" fmla="*/ 2 h 69"/>
                <a:gd name="T18" fmla="*/ 55 w 79"/>
                <a:gd name="T19" fmla="*/ 5 h 69"/>
                <a:gd name="T20" fmla="*/ 51 w 79"/>
                <a:gd name="T21" fmla="*/ 8 h 69"/>
                <a:gd name="T22" fmla="*/ 49 w 79"/>
                <a:gd name="T23" fmla="*/ 12 h 69"/>
                <a:gd name="T24" fmla="*/ 45 w 79"/>
                <a:gd name="T25" fmla="*/ 14 h 69"/>
                <a:gd name="T26" fmla="*/ 44 w 79"/>
                <a:gd name="T27" fmla="*/ 17 h 69"/>
                <a:gd name="T28" fmla="*/ 34 w 79"/>
                <a:gd name="T29" fmla="*/ 17 h 69"/>
                <a:gd name="T30" fmla="*/ 28 w 79"/>
                <a:gd name="T31" fmla="*/ 21 h 69"/>
                <a:gd name="T32" fmla="*/ 24 w 79"/>
                <a:gd name="T33" fmla="*/ 24 h 69"/>
                <a:gd name="T34" fmla="*/ 20 w 79"/>
                <a:gd name="T35" fmla="*/ 23 h 69"/>
                <a:gd name="T36" fmla="*/ 17 w 79"/>
                <a:gd name="T37" fmla="*/ 14 h 69"/>
                <a:gd name="T38" fmla="*/ 17 w 79"/>
                <a:gd name="T39" fmla="*/ 29 h 69"/>
                <a:gd name="T40" fmla="*/ 17 w 79"/>
                <a:gd name="T41" fmla="*/ 33 h 69"/>
                <a:gd name="T42" fmla="*/ 9 w 79"/>
                <a:gd name="T43" fmla="*/ 35 h 69"/>
                <a:gd name="T44" fmla="*/ 6 w 79"/>
                <a:gd name="T45" fmla="*/ 34 h 69"/>
                <a:gd name="T46" fmla="*/ 2 w 79"/>
                <a:gd name="T47" fmla="*/ 33 h 69"/>
                <a:gd name="T48" fmla="*/ 3 w 79"/>
                <a:gd name="T49" fmla="*/ 40 h 69"/>
                <a:gd name="T50" fmla="*/ 5 w 79"/>
                <a:gd name="T51" fmla="*/ 45 h 69"/>
                <a:gd name="T52" fmla="*/ 9 w 79"/>
                <a:gd name="T53" fmla="*/ 56 h 69"/>
                <a:gd name="T54" fmla="*/ 8 w 79"/>
                <a:gd name="T55" fmla="*/ 60 h 69"/>
                <a:gd name="T56" fmla="*/ 9 w 79"/>
                <a:gd name="T57" fmla="*/ 62 h 69"/>
                <a:gd name="T58" fmla="*/ 10 w 79"/>
                <a:gd name="T59" fmla="*/ 66 h 69"/>
                <a:gd name="T60" fmla="*/ 11 w 79"/>
                <a:gd name="T61" fmla="*/ 64 h 69"/>
                <a:gd name="T62" fmla="*/ 15 w 79"/>
                <a:gd name="T63" fmla="*/ 68 h 69"/>
                <a:gd name="T64" fmla="*/ 21 w 79"/>
                <a:gd name="T65" fmla="*/ 66 h 69"/>
                <a:gd name="T66" fmla="*/ 26 w 79"/>
                <a:gd name="T67" fmla="*/ 65 h 69"/>
                <a:gd name="T68" fmla="*/ 31 w 79"/>
                <a:gd name="T69" fmla="*/ 64 h 69"/>
                <a:gd name="T70" fmla="*/ 38 w 79"/>
                <a:gd name="T71" fmla="*/ 64 h 69"/>
                <a:gd name="T72" fmla="*/ 39 w 79"/>
                <a:gd name="T73" fmla="*/ 64 h 69"/>
                <a:gd name="T74" fmla="*/ 41 w 79"/>
                <a:gd name="T75" fmla="*/ 63 h 69"/>
                <a:gd name="T76" fmla="*/ 42 w 79"/>
                <a:gd name="T77" fmla="*/ 62 h 69"/>
                <a:gd name="T78" fmla="*/ 44 w 79"/>
                <a:gd name="T79" fmla="*/ 65 h 69"/>
                <a:gd name="T80" fmla="*/ 46 w 79"/>
                <a:gd name="T81" fmla="*/ 62 h 69"/>
                <a:gd name="T82" fmla="*/ 57 w 79"/>
                <a:gd name="T83" fmla="*/ 56 h 69"/>
                <a:gd name="T84" fmla="*/ 65 w 79"/>
                <a:gd name="T85" fmla="*/ 48 h 69"/>
                <a:gd name="T86" fmla="*/ 72 w 79"/>
                <a:gd name="T87" fmla="*/ 37 h 69"/>
                <a:gd name="T88" fmla="*/ 77 w 79"/>
                <a:gd name="T89" fmla="*/ 33 h 69"/>
                <a:gd name="T90" fmla="*/ 79 w 79"/>
                <a:gd name="T91" fmla="*/ 25 h 69"/>
                <a:gd name="T92" fmla="*/ 76 w 79"/>
                <a:gd name="T93" fmla="*/ 25 h 69"/>
                <a:gd name="T94" fmla="*/ 74 w 79"/>
                <a:gd name="T95" fmla="*/ 27 h 69"/>
                <a:gd name="T96" fmla="*/ 62 w 79"/>
                <a:gd name="T97" fmla="*/ 39 h 69"/>
                <a:gd name="T98" fmla="*/ 61 w 79"/>
                <a:gd name="T99" fmla="*/ 41 h 69"/>
                <a:gd name="T100" fmla="*/ 57 w 79"/>
                <a:gd name="T101" fmla="*/ 43 h 69"/>
                <a:gd name="T102" fmla="*/ 55 w 79"/>
                <a:gd name="T103" fmla="*/ 44 h 69"/>
                <a:gd name="T104" fmla="*/ 52 w 79"/>
                <a:gd name="T105" fmla="*/ 41 h 69"/>
                <a:gd name="T106" fmla="*/ 56 w 79"/>
                <a:gd name="T107" fmla="*/ 35 h 69"/>
                <a:gd name="T108" fmla="*/ 60 w 79"/>
                <a:gd name="T109" fmla="*/ 35 h 69"/>
                <a:gd name="T110" fmla="*/ 62 w 79"/>
                <a:gd name="T111" fmla="*/ 39 h 69"/>
                <a:gd name="T112" fmla="*/ 62 w 79"/>
                <a:gd name="T11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" h="69">
                  <a:moveTo>
                    <a:pt x="74" y="27"/>
                  </a:moveTo>
                  <a:cubicBezTo>
                    <a:pt x="71" y="27"/>
                    <a:pt x="68" y="24"/>
                    <a:pt x="69" y="22"/>
                  </a:cubicBezTo>
                  <a:cubicBezTo>
                    <a:pt x="69" y="20"/>
                    <a:pt x="71" y="19"/>
                    <a:pt x="72" y="19"/>
                  </a:cubicBezTo>
                  <a:cubicBezTo>
                    <a:pt x="73" y="19"/>
                    <a:pt x="74" y="20"/>
                    <a:pt x="75" y="20"/>
                  </a:cubicBezTo>
                  <a:cubicBezTo>
                    <a:pt x="75" y="17"/>
                    <a:pt x="76" y="14"/>
                    <a:pt x="75" y="11"/>
                  </a:cubicBezTo>
                  <a:cubicBezTo>
                    <a:pt x="74" y="10"/>
                    <a:pt x="73" y="8"/>
                    <a:pt x="73" y="7"/>
                  </a:cubicBezTo>
                  <a:cubicBezTo>
                    <a:pt x="72" y="5"/>
                    <a:pt x="72" y="3"/>
                    <a:pt x="72" y="1"/>
                  </a:cubicBezTo>
                  <a:cubicBezTo>
                    <a:pt x="70" y="2"/>
                    <a:pt x="67" y="1"/>
                    <a:pt x="66" y="1"/>
                  </a:cubicBezTo>
                  <a:cubicBezTo>
                    <a:pt x="63" y="0"/>
                    <a:pt x="61" y="0"/>
                    <a:pt x="60" y="2"/>
                  </a:cubicBezTo>
                  <a:cubicBezTo>
                    <a:pt x="58" y="3"/>
                    <a:pt x="56" y="3"/>
                    <a:pt x="55" y="5"/>
                  </a:cubicBezTo>
                  <a:cubicBezTo>
                    <a:pt x="54" y="6"/>
                    <a:pt x="52" y="7"/>
                    <a:pt x="51" y="8"/>
                  </a:cubicBezTo>
                  <a:cubicBezTo>
                    <a:pt x="50" y="9"/>
                    <a:pt x="50" y="11"/>
                    <a:pt x="49" y="12"/>
                  </a:cubicBezTo>
                  <a:cubicBezTo>
                    <a:pt x="48" y="14"/>
                    <a:pt x="46" y="12"/>
                    <a:pt x="45" y="14"/>
                  </a:cubicBezTo>
                  <a:cubicBezTo>
                    <a:pt x="44" y="15"/>
                    <a:pt x="45" y="16"/>
                    <a:pt x="44" y="17"/>
                  </a:cubicBezTo>
                  <a:cubicBezTo>
                    <a:pt x="42" y="21"/>
                    <a:pt x="37" y="18"/>
                    <a:pt x="34" y="17"/>
                  </a:cubicBezTo>
                  <a:cubicBezTo>
                    <a:pt x="31" y="15"/>
                    <a:pt x="30" y="19"/>
                    <a:pt x="28" y="21"/>
                  </a:cubicBezTo>
                  <a:cubicBezTo>
                    <a:pt x="27" y="22"/>
                    <a:pt x="26" y="24"/>
                    <a:pt x="24" y="24"/>
                  </a:cubicBezTo>
                  <a:cubicBezTo>
                    <a:pt x="24" y="24"/>
                    <a:pt x="20" y="24"/>
                    <a:pt x="20" y="23"/>
                  </a:cubicBezTo>
                  <a:cubicBezTo>
                    <a:pt x="22" y="20"/>
                    <a:pt x="21" y="15"/>
                    <a:pt x="17" y="14"/>
                  </a:cubicBezTo>
                  <a:cubicBezTo>
                    <a:pt x="17" y="19"/>
                    <a:pt x="17" y="24"/>
                    <a:pt x="17" y="29"/>
                  </a:cubicBezTo>
                  <a:cubicBezTo>
                    <a:pt x="17" y="29"/>
                    <a:pt x="18" y="32"/>
                    <a:pt x="17" y="33"/>
                  </a:cubicBezTo>
                  <a:cubicBezTo>
                    <a:pt x="14" y="35"/>
                    <a:pt x="13" y="36"/>
                    <a:pt x="9" y="35"/>
                  </a:cubicBezTo>
                  <a:cubicBezTo>
                    <a:pt x="8" y="35"/>
                    <a:pt x="7" y="35"/>
                    <a:pt x="6" y="34"/>
                  </a:cubicBezTo>
                  <a:cubicBezTo>
                    <a:pt x="5" y="32"/>
                    <a:pt x="4" y="31"/>
                    <a:pt x="2" y="33"/>
                  </a:cubicBezTo>
                  <a:cubicBezTo>
                    <a:pt x="0" y="35"/>
                    <a:pt x="2" y="38"/>
                    <a:pt x="3" y="40"/>
                  </a:cubicBezTo>
                  <a:cubicBezTo>
                    <a:pt x="4" y="41"/>
                    <a:pt x="5" y="43"/>
                    <a:pt x="5" y="45"/>
                  </a:cubicBezTo>
                  <a:cubicBezTo>
                    <a:pt x="7" y="49"/>
                    <a:pt x="11" y="51"/>
                    <a:pt x="9" y="56"/>
                  </a:cubicBezTo>
                  <a:cubicBezTo>
                    <a:pt x="8" y="58"/>
                    <a:pt x="7" y="58"/>
                    <a:pt x="8" y="60"/>
                  </a:cubicBezTo>
                  <a:cubicBezTo>
                    <a:pt x="9" y="61"/>
                    <a:pt x="9" y="62"/>
                    <a:pt x="9" y="62"/>
                  </a:cubicBezTo>
                  <a:cubicBezTo>
                    <a:pt x="10" y="63"/>
                    <a:pt x="9" y="65"/>
                    <a:pt x="10" y="66"/>
                  </a:cubicBezTo>
                  <a:cubicBezTo>
                    <a:pt x="10" y="66"/>
                    <a:pt x="10" y="64"/>
                    <a:pt x="11" y="64"/>
                  </a:cubicBezTo>
                  <a:cubicBezTo>
                    <a:pt x="11" y="64"/>
                    <a:pt x="14" y="67"/>
                    <a:pt x="15" y="68"/>
                  </a:cubicBezTo>
                  <a:cubicBezTo>
                    <a:pt x="17" y="69"/>
                    <a:pt x="19" y="66"/>
                    <a:pt x="21" y="66"/>
                  </a:cubicBezTo>
                  <a:cubicBezTo>
                    <a:pt x="23" y="65"/>
                    <a:pt x="25" y="67"/>
                    <a:pt x="26" y="65"/>
                  </a:cubicBezTo>
                  <a:cubicBezTo>
                    <a:pt x="28" y="64"/>
                    <a:pt x="29" y="64"/>
                    <a:pt x="31" y="64"/>
                  </a:cubicBezTo>
                  <a:cubicBezTo>
                    <a:pt x="33" y="64"/>
                    <a:pt x="35" y="64"/>
                    <a:pt x="38" y="64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40" y="64"/>
                    <a:pt x="40" y="63"/>
                    <a:pt x="41" y="63"/>
                  </a:cubicBezTo>
                  <a:cubicBezTo>
                    <a:pt x="41" y="63"/>
                    <a:pt x="41" y="62"/>
                    <a:pt x="42" y="62"/>
                  </a:cubicBezTo>
                  <a:cubicBezTo>
                    <a:pt x="42" y="63"/>
                    <a:pt x="42" y="65"/>
                    <a:pt x="44" y="65"/>
                  </a:cubicBezTo>
                  <a:cubicBezTo>
                    <a:pt x="44" y="65"/>
                    <a:pt x="43" y="61"/>
                    <a:pt x="46" y="62"/>
                  </a:cubicBezTo>
                  <a:cubicBezTo>
                    <a:pt x="50" y="63"/>
                    <a:pt x="54" y="59"/>
                    <a:pt x="57" y="56"/>
                  </a:cubicBezTo>
                  <a:cubicBezTo>
                    <a:pt x="60" y="54"/>
                    <a:pt x="62" y="51"/>
                    <a:pt x="65" y="48"/>
                  </a:cubicBezTo>
                  <a:cubicBezTo>
                    <a:pt x="68" y="45"/>
                    <a:pt x="69" y="41"/>
                    <a:pt x="72" y="37"/>
                  </a:cubicBezTo>
                  <a:cubicBezTo>
                    <a:pt x="73" y="36"/>
                    <a:pt x="76" y="35"/>
                    <a:pt x="77" y="33"/>
                  </a:cubicBezTo>
                  <a:cubicBezTo>
                    <a:pt x="78" y="31"/>
                    <a:pt x="79" y="27"/>
                    <a:pt x="79" y="25"/>
                  </a:cubicBezTo>
                  <a:cubicBezTo>
                    <a:pt x="78" y="25"/>
                    <a:pt x="77" y="25"/>
                    <a:pt x="76" y="25"/>
                  </a:cubicBezTo>
                  <a:cubicBezTo>
                    <a:pt x="75" y="25"/>
                    <a:pt x="75" y="27"/>
                    <a:pt x="74" y="27"/>
                  </a:cubicBezTo>
                  <a:close/>
                  <a:moveTo>
                    <a:pt x="62" y="39"/>
                  </a:moveTo>
                  <a:cubicBezTo>
                    <a:pt x="61" y="39"/>
                    <a:pt x="61" y="41"/>
                    <a:pt x="61" y="41"/>
                  </a:cubicBezTo>
                  <a:cubicBezTo>
                    <a:pt x="60" y="43"/>
                    <a:pt x="58" y="42"/>
                    <a:pt x="57" y="43"/>
                  </a:cubicBezTo>
                  <a:cubicBezTo>
                    <a:pt x="56" y="43"/>
                    <a:pt x="56" y="44"/>
                    <a:pt x="55" y="44"/>
                  </a:cubicBezTo>
                  <a:cubicBezTo>
                    <a:pt x="53" y="44"/>
                    <a:pt x="52" y="42"/>
                    <a:pt x="52" y="41"/>
                  </a:cubicBezTo>
                  <a:cubicBezTo>
                    <a:pt x="51" y="39"/>
                    <a:pt x="54" y="36"/>
                    <a:pt x="56" y="35"/>
                  </a:cubicBezTo>
                  <a:cubicBezTo>
                    <a:pt x="57" y="34"/>
                    <a:pt x="59" y="34"/>
                    <a:pt x="60" y="35"/>
                  </a:cubicBezTo>
                  <a:cubicBezTo>
                    <a:pt x="61" y="36"/>
                    <a:pt x="64" y="38"/>
                    <a:pt x="62" y="39"/>
                  </a:cubicBezTo>
                  <a:cubicBezTo>
                    <a:pt x="61" y="39"/>
                    <a:pt x="63" y="38"/>
                    <a:pt x="62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0" name="Freeform 739">
              <a:extLst>
                <a:ext uri="{FF2B5EF4-FFF2-40B4-BE49-F238E27FC236}">
                  <a16:creationId xmlns:a16="http://schemas.microsoft.com/office/drawing/2014/main" id="{9DCEB3D4-6765-CC48-9BAC-4485B64D4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9938" y="10399671"/>
              <a:ext cx="121018" cy="124237"/>
            </a:xfrm>
            <a:custGeom>
              <a:avLst/>
              <a:gdLst>
                <a:gd name="T0" fmla="*/ 11 w 13"/>
                <a:gd name="T1" fmla="*/ 4 h 13"/>
                <a:gd name="T2" fmla="*/ 3 w 13"/>
                <a:gd name="T3" fmla="*/ 3 h 13"/>
                <a:gd name="T4" fmla="*/ 2 w 13"/>
                <a:gd name="T5" fmla="*/ 9 h 13"/>
                <a:gd name="T6" fmla="*/ 7 w 13"/>
                <a:gd name="T7" fmla="*/ 9 h 13"/>
                <a:gd name="T8" fmla="*/ 11 w 13"/>
                <a:gd name="T9" fmla="*/ 4 h 13"/>
                <a:gd name="T10" fmla="*/ 11 w 13"/>
                <a:gd name="T1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3">
                  <a:moveTo>
                    <a:pt x="11" y="4"/>
                  </a:moveTo>
                  <a:cubicBezTo>
                    <a:pt x="9" y="2"/>
                    <a:pt x="5" y="0"/>
                    <a:pt x="3" y="3"/>
                  </a:cubicBezTo>
                  <a:cubicBezTo>
                    <a:pt x="1" y="5"/>
                    <a:pt x="0" y="7"/>
                    <a:pt x="2" y="9"/>
                  </a:cubicBezTo>
                  <a:cubicBezTo>
                    <a:pt x="4" y="13"/>
                    <a:pt x="5" y="9"/>
                    <a:pt x="7" y="9"/>
                  </a:cubicBezTo>
                  <a:cubicBezTo>
                    <a:pt x="10" y="9"/>
                    <a:pt x="13" y="5"/>
                    <a:pt x="11" y="4"/>
                  </a:cubicBezTo>
                  <a:cubicBezTo>
                    <a:pt x="10" y="3"/>
                    <a:pt x="12" y="4"/>
                    <a:pt x="1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1" name="Freeform 740">
              <a:extLst>
                <a:ext uri="{FF2B5EF4-FFF2-40B4-BE49-F238E27FC236}">
                  <a16:creationId xmlns:a16="http://schemas.microsoft.com/office/drawing/2014/main" id="{D0E3D203-E491-BB42-8887-29A688947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9240129"/>
              <a:ext cx="47770" cy="76452"/>
            </a:xfrm>
            <a:custGeom>
              <a:avLst/>
              <a:gdLst>
                <a:gd name="T0" fmla="*/ 2 w 5"/>
                <a:gd name="T1" fmla="*/ 5 h 8"/>
                <a:gd name="T2" fmla="*/ 5 w 5"/>
                <a:gd name="T3" fmla="*/ 1 h 8"/>
                <a:gd name="T4" fmla="*/ 1 w 5"/>
                <a:gd name="T5" fmla="*/ 3 h 8"/>
                <a:gd name="T6" fmla="*/ 0 w 5"/>
                <a:gd name="T7" fmla="*/ 8 h 8"/>
                <a:gd name="T8" fmla="*/ 2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2" y="5"/>
                  </a:moveTo>
                  <a:cubicBezTo>
                    <a:pt x="2" y="4"/>
                    <a:pt x="4" y="2"/>
                    <a:pt x="5" y="1"/>
                  </a:cubicBezTo>
                  <a:cubicBezTo>
                    <a:pt x="4" y="0"/>
                    <a:pt x="2" y="2"/>
                    <a:pt x="1" y="3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2" y="7"/>
                    <a:pt x="2" y="6"/>
                    <a:pt x="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2" name="Freeform 741">
              <a:extLst>
                <a:ext uri="{FF2B5EF4-FFF2-40B4-BE49-F238E27FC236}">
                  <a16:creationId xmlns:a16="http://schemas.microsoft.com/office/drawing/2014/main" id="{FEA7A9AC-ABB9-694E-82FE-520E5B626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0" y="8857867"/>
              <a:ext cx="324842" cy="420492"/>
            </a:xfrm>
            <a:custGeom>
              <a:avLst/>
              <a:gdLst>
                <a:gd name="T0" fmla="*/ 11 w 35"/>
                <a:gd name="T1" fmla="*/ 44 h 45"/>
                <a:gd name="T2" fmla="*/ 15 w 35"/>
                <a:gd name="T3" fmla="*/ 41 h 45"/>
                <a:gd name="T4" fmla="*/ 16 w 35"/>
                <a:gd name="T5" fmla="*/ 43 h 45"/>
                <a:gd name="T6" fmla="*/ 23 w 35"/>
                <a:gd name="T7" fmla="*/ 37 h 45"/>
                <a:gd name="T8" fmla="*/ 25 w 35"/>
                <a:gd name="T9" fmla="*/ 26 h 45"/>
                <a:gd name="T10" fmla="*/ 31 w 35"/>
                <a:gd name="T11" fmla="*/ 16 h 45"/>
                <a:gd name="T12" fmla="*/ 33 w 35"/>
                <a:gd name="T13" fmla="*/ 8 h 45"/>
                <a:gd name="T14" fmla="*/ 35 w 35"/>
                <a:gd name="T15" fmla="*/ 2 h 45"/>
                <a:gd name="T16" fmla="*/ 29 w 35"/>
                <a:gd name="T17" fmla="*/ 1 h 45"/>
                <a:gd name="T18" fmla="*/ 26 w 35"/>
                <a:gd name="T19" fmla="*/ 2 h 45"/>
                <a:gd name="T20" fmla="*/ 25 w 35"/>
                <a:gd name="T21" fmla="*/ 6 h 45"/>
                <a:gd name="T22" fmla="*/ 20 w 35"/>
                <a:gd name="T23" fmla="*/ 10 h 45"/>
                <a:gd name="T24" fmla="*/ 10 w 35"/>
                <a:gd name="T25" fmla="*/ 8 h 45"/>
                <a:gd name="T26" fmla="*/ 13 w 35"/>
                <a:gd name="T27" fmla="*/ 13 h 45"/>
                <a:gd name="T28" fmla="*/ 14 w 35"/>
                <a:gd name="T29" fmla="*/ 19 h 45"/>
                <a:gd name="T30" fmla="*/ 15 w 35"/>
                <a:gd name="T31" fmla="*/ 22 h 45"/>
                <a:gd name="T32" fmla="*/ 16 w 35"/>
                <a:gd name="T33" fmla="*/ 25 h 45"/>
                <a:gd name="T34" fmla="*/ 15 w 35"/>
                <a:gd name="T35" fmla="*/ 32 h 45"/>
                <a:gd name="T36" fmla="*/ 13 w 35"/>
                <a:gd name="T37" fmla="*/ 31 h 45"/>
                <a:gd name="T38" fmla="*/ 10 w 35"/>
                <a:gd name="T39" fmla="*/ 32 h 45"/>
                <a:gd name="T40" fmla="*/ 8 w 35"/>
                <a:gd name="T41" fmla="*/ 29 h 45"/>
                <a:gd name="T42" fmla="*/ 6 w 35"/>
                <a:gd name="T43" fmla="*/ 32 h 45"/>
                <a:gd name="T44" fmla="*/ 4 w 35"/>
                <a:gd name="T45" fmla="*/ 32 h 45"/>
                <a:gd name="T46" fmla="*/ 3 w 35"/>
                <a:gd name="T47" fmla="*/ 35 h 45"/>
                <a:gd name="T48" fmla="*/ 0 w 35"/>
                <a:gd name="T49" fmla="*/ 39 h 45"/>
                <a:gd name="T50" fmla="*/ 5 w 35"/>
                <a:gd name="T51" fmla="*/ 45 h 45"/>
                <a:gd name="T52" fmla="*/ 8 w 35"/>
                <a:gd name="T53" fmla="*/ 42 h 45"/>
                <a:gd name="T54" fmla="*/ 11 w 35"/>
                <a:gd name="T55" fmla="*/ 44 h 45"/>
                <a:gd name="T56" fmla="*/ 11 w 35"/>
                <a:gd name="T57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45">
                  <a:moveTo>
                    <a:pt x="11" y="44"/>
                  </a:moveTo>
                  <a:cubicBezTo>
                    <a:pt x="12" y="44"/>
                    <a:pt x="14" y="42"/>
                    <a:pt x="15" y="41"/>
                  </a:cubicBezTo>
                  <a:cubicBezTo>
                    <a:pt x="17" y="40"/>
                    <a:pt x="15" y="43"/>
                    <a:pt x="16" y="43"/>
                  </a:cubicBezTo>
                  <a:cubicBezTo>
                    <a:pt x="16" y="43"/>
                    <a:pt x="23" y="39"/>
                    <a:pt x="23" y="37"/>
                  </a:cubicBezTo>
                  <a:cubicBezTo>
                    <a:pt x="23" y="33"/>
                    <a:pt x="23" y="29"/>
                    <a:pt x="25" y="26"/>
                  </a:cubicBezTo>
                  <a:cubicBezTo>
                    <a:pt x="27" y="22"/>
                    <a:pt x="30" y="19"/>
                    <a:pt x="31" y="16"/>
                  </a:cubicBezTo>
                  <a:cubicBezTo>
                    <a:pt x="32" y="13"/>
                    <a:pt x="32" y="11"/>
                    <a:pt x="33" y="8"/>
                  </a:cubicBezTo>
                  <a:cubicBezTo>
                    <a:pt x="33" y="6"/>
                    <a:pt x="35" y="4"/>
                    <a:pt x="35" y="2"/>
                  </a:cubicBezTo>
                  <a:cubicBezTo>
                    <a:pt x="33" y="2"/>
                    <a:pt x="31" y="0"/>
                    <a:pt x="29" y="1"/>
                  </a:cubicBezTo>
                  <a:cubicBezTo>
                    <a:pt x="28" y="1"/>
                    <a:pt x="26" y="1"/>
                    <a:pt x="26" y="2"/>
                  </a:cubicBezTo>
                  <a:cubicBezTo>
                    <a:pt x="25" y="4"/>
                    <a:pt x="25" y="5"/>
                    <a:pt x="25" y="6"/>
                  </a:cubicBezTo>
                  <a:cubicBezTo>
                    <a:pt x="24" y="9"/>
                    <a:pt x="23" y="10"/>
                    <a:pt x="20" y="10"/>
                  </a:cubicBezTo>
                  <a:cubicBezTo>
                    <a:pt x="17" y="9"/>
                    <a:pt x="13" y="8"/>
                    <a:pt x="10" y="8"/>
                  </a:cubicBezTo>
                  <a:cubicBezTo>
                    <a:pt x="10" y="10"/>
                    <a:pt x="9" y="14"/>
                    <a:pt x="13" y="13"/>
                  </a:cubicBezTo>
                  <a:cubicBezTo>
                    <a:pt x="17" y="11"/>
                    <a:pt x="14" y="17"/>
                    <a:pt x="14" y="19"/>
                  </a:cubicBezTo>
                  <a:cubicBezTo>
                    <a:pt x="14" y="20"/>
                    <a:pt x="14" y="21"/>
                    <a:pt x="15" y="22"/>
                  </a:cubicBezTo>
                  <a:cubicBezTo>
                    <a:pt x="16" y="23"/>
                    <a:pt x="16" y="24"/>
                    <a:pt x="16" y="25"/>
                  </a:cubicBezTo>
                  <a:cubicBezTo>
                    <a:pt x="16" y="27"/>
                    <a:pt x="16" y="30"/>
                    <a:pt x="15" y="32"/>
                  </a:cubicBezTo>
                  <a:cubicBezTo>
                    <a:pt x="15" y="33"/>
                    <a:pt x="13" y="31"/>
                    <a:pt x="13" y="31"/>
                  </a:cubicBezTo>
                  <a:cubicBezTo>
                    <a:pt x="11" y="31"/>
                    <a:pt x="11" y="33"/>
                    <a:pt x="10" y="32"/>
                  </a:cubicBezTo>
                  <a:cubicBezTo>
                    <a:pt x="10" y="31"/>
                    <a:pt x="9" y="30"/>
                    <a:pt x="8" y="29"/>
                  </a:cubicBezTo>
                  <a:cubicBezTo>
                    <a:pt x="7" y="29"/>
                    <a:pt x="7" y="31"/>
                    <a:pt x="6" y="32"/>
                  </a:cubicBezTo>
                  <a:cubicBezTo>
                    <a:pt x="6" y="32"/>
                    <a:pt x="4" y="32"/>
                    <a:pt x="4" y="32"/>
                  </a:cubicBezTo>
                  <a:cubicBezTo>
                    <a:pt x="2" y="32"/>
                    <a:pt x="3" y="34"/>
                    <a:pt x="3" y="35"/>
                  </a:cubicBezTo>
                  <a:cubicBezTo>
                    <a:pt x="4" y="38"/>
                    <a:pt x="3" y="37"/>
                    <a:pt x="0" y="39"/>
                  </a:cubicBezTo>
                  <a:cubicBezTo>
                    <a:pt x="2" y="41"/>
                    <a:pt x="4" y="42"/>
                    <a:pt x="5" y="45"/>
                  </a:cubicBezTo>
                  <a:cubicBezTo>
                    <a:pt x="6" y="44"/>
                    <a:pt x="7" y="43"/>
                    <a:pt x="8" y="42"/>
                  </a:cubicBezTo>
                  <a:cubicBezTo>
                    <a:pt x="10" y="41"/>
                    <a:pt x="10" y="43"/>
                    <a:pt x="11" y="44"/>
                  </a:cubicBezTo>
                  <a:cubicBezTo>
                    <a:pt x="12" y="44"/>
                    <a:pt x="10" y="43"/>
                    <a:pt x="11" y="4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3" name="Freeform 742">
              <a:extLst>
                <a:ext uri="{FF2B5EF4-FFF2-40B4-BE49-F238E27FC236}">
                  <a16:creationId xmlns:a16="http://schemas.microsoft.com/office/drawing/2014/main" id="{3D3D0FD5-0DF4-E641-ADB3-24FD3F6E2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8520197"/>
              <a:ext cx="595542" cy="420492"/>
            </a:xfrm>
            <a:custGeom>
              <a:avLst/>
              <a:gdLst>
                <a:gd name="T0" fmla="*/ 12 w 64"/>
                <a:gd name="T1" fmla="*/ 37 h 45"/>
                <a:gd name="T2" fmla="*/ 17 w 64"/>
                <a:gd name="T3" fmla="*/ 37 h 45"/>
                <a:gd name="T4" fmla="*/ 20 w 64"/>
                <a:gd name="T5" fmla="*/ 38 h 45"/>
                <a:gd name="T6" fmla="*/ 21 w 64"/>
                <a:gd name="T7" fmla="*/ 33 h 45"/>
                <a:gd name="T8" fmla="*/ 25 w 64"/>
                <a:gd name="T9" fmla="*/ 30 h 45"/>
                <a:gd name="T10" fmla="*/ 30 w 64"/>
                <a:gd name="T11" fmla="*/ 33 h 45"/>
                <a:gd name="T12" fmla="*/ 36 w 64"/>
                <a:gd name="T13" fmla="*/ 34 h 45"/>
                <a:gd name="T14" fmla="*/ 39 w 64"/>
                <a:gd name="T15" fmla="*/ 34 h 45"/>
                <a:gd name="T16" fmla="*/ 41 w 64"/>
                <a:gd name="T17" fmla="*/ 30 h 45"/>
                <a:gd name="T18" fmla="*/ 45 w 64"/>
                <a:gd name="T19" fmla="*/ 31 h 45"/>
                <a:gd name="T20" fmla="*/ 50 w 64"/>
                <a:gd name="T21" fmla="*/ 31 h 45"/>
                <a:gd name="T22" fmla="*/ 55 w 64"/>
                <a:gd name="T23" fmla="*/ 29 h 45"/>
                <a:gd name="T24" fmla="*/ 60 w 64"/>
                <a:gd name="T25" fmla="*/ 30 h 45"/>
                <a:gd name="T26" fmla="*/ 58 w 64"/>
                <a:gd name="T27" fmla="*/ 24 h 45"/>
                <a:gd name="T28" fmla="*/ 55 w 64"/>
                <a:gd name="T29" fmla="*/ 20 h 45"/>
                <a:gd name="T30" fmla="*/ 51 w 64"/>
                <a:gd name="T31" fmla="*/ 16 h 45"/>
                <a:gd name="T32" fmla="*/ 47 w 64"/>
                <a:gd name="T33" fmla="*/ 13 h 45"/>
                <a:gd name="T34" fmla="*/ 46 w 64"/>
                <a:gd name="T35" fmla="*/ 12 h 45"/>
                <a:gd name="T36" fmla="*/ 44 w 64"/>
                <a:gd name="T37" fmla="*/ 12 h 45"/>
                <a:gd name="T38" fmla="*/ 44 w 64"/>
                <a:gd name="T39" fmla="*/ 6 h 45"/>
                <a:gd name="T40" fmla="*/ 41 w 64"/>
                <a:gd name="T41" fmla="*/ 1 h 45"/>
                <a:gd name="T42" fmla="*/ 41 w 64"/>
                <a:gd name="T43" fmla="*/ 0 h 45"/>
                <a:gd name="T44" fmla="*/ 38 w 64"/>
                <a:gd name="T45" fmla="*/ 0 h 45"/>
                <a:gd name="T46" fmla="*/ 35 w 64"/>
                <a:gd name="T47" fmla="*/ 3 h 45"/>
                <a:gd name="T48" fmla="*/ 26 w 64"/>
                <a:gd name="T49" fmla="*/ 10 h 45"/>
                <a:gd name="T50" fmla="*/ 22 w 64"/>
                <a:gd name="T51" fmla="*/ 11 h 45"/>
                <a:gd name="T52" fmla="*/ 19 w 64"/>
                <a:gd name="T53" fmla="*/ 15 h 45"/>
                <a:gd name="T54" fmla="*/ 13 w 64"/>
                <a:gd name="T55" fmla="*/ 17 h 45"/>
                <a:gd name="T56" fmla="*/ 9 w 64"/>
                <a:gd name="T57" fmla="*/ 17 h 45"/>
                <a:gd name="T58" fmla="*/ 6 w 64"/>
                <a:gd name="T59" fmla="*/ 18 h 45"/>
                <a:gd name="T60" fmla="*/ 3 w 64"/>
                <a:gd name="T61" fmla="*/ 23 h 45"/>
                <a:gd name="T62" fmla="*/ 4 w 64"/>
                <a:gd name="T63" fmla="*/ 34 h 45"/>
                <a:gd name="T64" fmla="*/ 6 w 64"/>
                <a:gd name="T65" fmla="*/ 39 h 45"/>
                <a:gd name="T66" fmla="*/ 9 w 64"/>
                <a:gd name="T67" fmla="*/ 45 h 45"/>
                <a:gd name="T68" fmla="*/ 12 w 64"/>
                <a:gd name="T69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45">
                  <a:moveTo>
                    <a:pt x="12" y="37"/>
                  </a:moveTo>
                  <a:cubicBezTo>
                    <a:pt x="13" y="37"/>
                    <a:pt x="16" y="36"/>
                    <a:pt x="17" y="37"/>
                  </a:cubicBezTo>
                  <a:cubicBezTo>
                    <a:pt x="17" y="38"/>
                    <a:pt x="20" y="38"/>
                    <a:pt x="20" y="38"/>
                  </a:cubicBezTo>
                  <a:cubicBezTo>
                    <a:pt x="21" y="36"/>
                    <a:pt x="20" y="34"/>
                    <a:pt x="21" y="33"/>
                  </a:cubicBezTo>
                  <a:cubicBezTo>
                    <a:pt x="21" y="32"/>
                    <a:pt x="23" y="29"/>
                    <a:pt x="25" y="30"/>
                  </a:cubicBezTo>
                  <a:cubicBezTo>
                    <a:pt x="27" y="30"/>
                    <a:pt x="28" y="32"/>
                    <a:pt x="30" y="33"/>
                  </a:cubicBezTo>
                  <a:cubicBezTo>
                    <a:pt x="32" y="34"/>
                    <a:pt x="34" y="34"/>
                    <a:pt x="36" y="34"/>
                  </a:cubicBezTo>
                  <a:cubicBezTo>
                    <a:pt x="37" y="34"/>
                    <a:pt x="39" y="35"/>
                    <a:pt x="39" y="34"/>
                  </a:cubicBezTo>
                  <a:cubicBezTo>
                    <a:pt x="40" y="33"/>
                    <a:pt x="40" y="29"/>
                    <a:pt x="41" y="30"/>
                  </a:cubicBezTo>
                  <a:cubicBezTo>
                    <a:pt x="43" y="31"/>
                    <a:pt x="43" y="31"/>
                    <a:pt x="45" y="31"/>
                  </a:cubicBezTo>
                  <a:cubicBezTo>
                    <a:pt x="47" y="30"/>
                    <a:pt x="48" y="31"/>
                    <a:pt x="50" y="31"/>
                  </a:cubicBezTo>
                  <a:cubicBezTo>
                    <a:pt x="52" y="31"/>
                    <a:pt x="53" y="28"/>
                    <a:pt x="55" y="29"/>
                  </a:cubicBezTo>
                  <a:cubicBezTo>
                    <a:pt x="56" y="29"/>
                    <a:pt x="58" y="31"/>
                    <a:pt x="60" y="30"/>
                  </a:cubicBezTo>
                  <a:cubicBezTo>
                    <a:pt x="64" y="28"/>
                    <a:pt x="59" y="26"/>
                    <a:pt x="58" y="24"/>
                  </a:cubicBezTo>
                  <a:cubicBezTo>
                    <a:pt x="57" y="22"/>
                    <a:pt x="57" y="21"/>
                    <a:pt x="55" y="20"/>
                  </a:cubicBezTo>
                  <a:cubicBezTo>
                    <a:pt x="53" y="19"/>
                    <a:pt x="52" y="18"/>
                    <a:pt x="51" y="16"/>
                  </a:cubicBezTo>
                  <a:cubicBezTo>
                    <a:pt x="51" y="14"/>
                    <a:pt x="49" y="14"/>
                    <a:pt x="47" y="13"/>
                  </a:cubicBezTo>
                  <a:cubicBezTo>
                    <a:pt x="47" y="13"/>
                    <a:pt x="47" y="12"/>
                    <a:pt x="46" y="12"/>
                  </a:cubicBezTo>
                  <a:cubicBezTo>
                    <a:pt x="46" y="12"/>
                    <a:pt x="44" y="12"/>
                    <a:pt x="44" y="12"/>
                  </a:cubicBezTo>
                  <a:cubicBezTo>
                    <a:pt x="43" y="11"/>
                    <a:pt x="44" y="7"/>
                    <a:pt x="44" y="6"/>
                  </a:cubicBezTo>
                  <a:cubicBezTo>
                    <a:pt x="44" y="4"/>
                    <a:pt x="42" y="3"/>
                    <a:pt x="41" y="1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ubicBezTo>
                    <a:pt x="36" y="1"/>
                    <a:pt x="36" y="1"/>
                    <a:pt x="35" y="3"/>
                  </a:cubicBezTo>
                  <a:cubicBezTo>
                    <a:pt x="35" y="6"/>
                    <a:pt x="28" y="10"/>
                    <a:pt x="26" y="10"/>
                  </a:cubicBezTo>
                  <a:cubicBezTo>
                    <a:pt x="25" y="10"/>
                    <a:pt x="21" y="10"/>
                    <a:pt x="22" y="11"/>
                  </a:cubicBezTo>
                  <a:cubicBezTo>
                    <a:pt x="23" y="13"/>
                    <a:pt x="20" y="15"/>
                    <a:pt x="19" y="15"/>
                  </a:cubicBezTo>
                  <a:cubicBezTo>
                    <a:pt x="17" y="16"/>
                    <a:pt x="15" y="17"/>
                    <a:pt x="13" y="17"/>
                  </a:cubicBezTo>
                  <a:cubicBezTo>
                    <a:pt x="11" y="18"/>
                    <a:pt x="11" y="16"/>
                    <a:pt x="9" y="17"/>
                  </a:cubicBezTo>
                  <a:cubicBezTo>
                    <a:pt x="7" y="18"/>
                    <a:pt x="6" y="17"/>
                    <a:pt x="6" y="18"/>
                  </a:cubicBezTo>
                  <a:cubicBezTo>
                    <a:pt x="5" y="20"/>
                    <a:pt x="4" y="22"/>
                    <a:pt x="3" y="23"/>
                  </a:cubicBezTo>
                  <a:cubicBezTo>
                    <a:pt x="0" y="27"/>
                    <a:pt x="2" y="30"/>
                    <a:pt x="4" y="34"/>
                  </a:cubicBezTo>
                  <a:cubicBezTo>
                    <a:pt x="5" y="36"/>
                    <a:pt x="5" y="37"/>
                    <a:pt x="6" y="39"/>
                  </a:cubicBezTo>
                  <a:cubicBezTo>
                    <a:pt x="8" y="41"/>
                    <a:pt x="9" y="42"/>
                    <a:pt x="9" y="45"/>
                  </a:cubicBezTo>
                  <a:cubicBezTo>
                    <a:pt x="9" y="44"/>
                    <a:pt x="10" y="37"/>
                    <a:pt x="1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4" name="Freeform 743">
              <a:extLst>
                <a:ext uri="{FF2B5EF4-FFF2-40B4-BE49-F238E27FC236}">
                  <a16:creationId xmlns:a16="http://schemas.microsoft.com/office/drawing/2014/main" id="{7B33F717-7102-944B-8293-8F3DA6625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08" y="7921315"/>
              <a:ext cx="1092359" cy="767717"/>
            </a:xfrm>
            <a:custGeom>
              <a:avLst/>
              <a:gdLst>
                <a:gd name="T0" fmla="*/ 83 w 117"/>
                <a:gd name="T1" fmla="*/ 82 h 82"/>
                <a:gd name="T2" fmla="*/ 93 w 117"/>
                <a:gd name="T3" fmla="*/ 76 h 82"/>
                <a:gd name="T4" fmla="*/ 105 w 117"/>
                <a:gd name="T5" fmla="*/ 68 h 82"/>
                <a:gd name="T6" fmla="*/ 112 w 117"/>
                <a:gd name="T7" fmla="*/ 64 h 82"/>
                <a:gd name="T8" fmla="*/ 107 w 117"/>
                <a:gd name="T9" fmla="*/ 55 h 82"/>
                <a:gd name="T10" fmla="*/ 110 w 117"/>
                <a:gd name="T11" fmla="*/ 46 h 82"/>
                <a:gd name="T12" fmla="*/ 114 w 117"/>
                <a:gd name="T13" fmla="*/ 40 h 82"/>
                <a:gd name="T14" fmla="*/ 117 w 117"/>
                <a:gd name="T15" fmla="*/ 21 h 82"/>
                <a:gd name="T16" fmla="*/ 81 w 117"/>
                <a:gd name="T17" fmla="*/ 1 h 82"/>
                <a:gd name="T18" fmla="*/ 75 w 117"/>
                <a:gd name="T19" fmla="*/ 2 h 82"/>
                <a:gd name="T20" fmla="*/ 67 w 117"/>
                <a:gd name="T21" fmla="*/ 2 h 82"/>
                <a:gd name="T22" fmla="*/ 59 w 117"/>
                <a:gd name="T23" fmla="*/ 1 h 82"/>
                <a:gd name="T24" fmla="*/ 29 w 117"/>
                <a:gd name="T25" fmla="*/ 21 h 82"/>
                <a:gd name="T26" fmla="*/ 22 w 117"/>
                <a:gd name="T27" fmla="*/ 25 h 82"/>
                <a:gd name="T28" fmla="*/ 19 w 117"/>
                <a:gd name="T29" fmla="*/ 42 h 82"/>
                <a:gd name="T30" fmla="*/ 8 w 117"/>
                <a:gd name="T31" fmla="*/ 43 h 82"/>
                <a:gd name="T32" fmla="*/ 5 w 117"/>
                <a:gd name="T33" fmla="*/ 51 h 82"/>
                <a:gd name="T34" fmla="*/ 11 w 117"/>
                <a:gd name="T35" fmla="*/ 56 h 82"/>
                <a:gd name="T36" fmla="*/ 19 w 117"/>
                <a:gd name="T37" fmla="*/ 62 h 82"/>
                <a:gd name="T38" fmla="*/ 21 w 117"/>
                <a:gd name="T39" fmla="*/ 55 h 82"/>
                <a:gd name="T40" fmla="*/ 28 w 117"/>
                <a:gd name="T41" fmla="*/ 50 h 82"/>
                <a:gd name="T42" fmla="*/ 35 w 117"/>
                <a:gd name="T43" fmla="*/ 53 h 82"/>
                <a:gd name="T44" fmla="*/ 46 w 117"/>
                <a:gd name="T45" fmla="*/ 55 h 82"/>
                <a:gd name="T46" fmla="*/ 64 w 117"/>
                <a:gd name="T47" fmla="*/ 53 h 82"/>
                <a:gd name="T48" fmla="*/ 68 w 117"/>
                <a:gd name="T49" fmla="*/ 47 h 82"/>
                <a:gd name="T50" fmla="*/ 77 w 117"/>
                <a:gd name="T51" fmla="*/ 31 h 82"/>
                <a:gd name="T52" fmla="*/ 79 w 117"/>
                <a:gd name="T53" fmla="*/ 16 h 82"/>
                <a:gd name="T54" fmla="*/ 75 w 117"/>
                <a:gd name="T55" fmla="*/ 2 h 82"/>
                <a:gd name="T56" fmla="*/ 78 w 117"/>
                <a:gd name="T57" fmla="*/ 16 h 82"/>
                <a:gd name="T58" fmla="*/ 77 w 117"/>
                <a:gd name="T59" fmla="*/ 35 h 82"/>
                <a:gd name="T60" fmla="*/ 68 w 117"/>
                <a:gd name="T61" fmla="*/ 46 h 82"/>
                <a:gd name="T62" fmla="*/ 72 w 117"/>
                <a:gd name="T63" fmla="*/ 55 h 82"/>
                <a:gd name="T64" fmla="*/ 75 w 117"/>
                <a:gd name="T65" fmla="*/ 65 h 82"/>
                <a:gd name="T66" fmla="*/ 72 w 117"/>
                <a:gd name="T67" fmla="*/ 74 h 82"/>
                <a:gd name="T68" fmla="*/ 77 w 117"/>
                <a:gd name="T69" fmla="*/ 81 h 82"/>
                <a:gd name="T70" fmla="*/ 80 w 117"/>
                <a:gd name="T71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82">
                  <a:moveTo>
                    <a:pt x="80" y="81"/>
                  </a:moveTo>
                  <a:cubicBezTo>
                    <a:pt x="81" y="80"/>
                    <a:pt x="82" y="82"/>
                    <a:pt x="83" y="82"/>
                  </a:cubicBezTo>
                  <a:cubicBezTo>
                    <a:pt x="85" y="81"/>
                    <a:pt x="87" y="80"/>
                    <a:pt x="89" y="79"/>
                  </a:cubicBezTo>
                  <a:cubicBezTo>
                    <a:pt x="90" y="79"/>
                    <a:pt x="93" y="78"/>
                    <a:pt x="93" y="76"/>
                  </a:cubicBezTo>
                  <a:cubicBezTo>
                    <a:pt x="93" y="74"/>
                    <a:pt x="94" y="75"/>
                    <a:pt x="96" y="74"/>
                  </a:cubicBezTo>
                  <a:cubicBezTo>
                    <a:pt x="99" y="74"/>
                    <a:pt x="103" y="71"/>
                    <a:pt x="105" y="68"/>
                  </a:cubicBezTo>
                  <a:cubicBezTo>
                    <a:pt x="106" y="67"/>
                    <a:pt x="106" y="66"/>
                    <a:pt x="107" y="65"/>
                  </a:cubicBezTo>
                  <a:cubicBezTo>
                    <a:pt x="108" y="64"/>
                    <a:pt x="110" y="64"/>
                    <a:pt x="112" y="64"/>
                  </a:cubicBezTo>
                  <a:cubicBezTo>
                    <a:pt x="112" y="62"/>
                    <a:pt x="110" y="61"/>
                    <a:pt x="109" y="59"/>
                  </a:cubicBezTo>
                  <a:cubicBezTo>
                    <a:pt x="109" y="58"/>
                    <a:pt x="110" y="55"/>
                    <a:pt x="107" y="55"/>
                  </a:cubicBezTo>
                  <a:cubicBezTo>
                    <a:pt x="106" y="55"/>
                    <a:pt x="109" y="53"/>
                    <a:pt x="108" y="52"/>
                  </a:cubicBezTo>
                  <a:cubicBezTo>
                    <a:pt x="108" y="49"/>
                    <a:pt x="109" y="48"/>
                    <a:pt x="110" y="46"/>
                  </a:cubicBezTo>
                  <a:cubicBezTo>
                    <a:pt x="110" y="44"/>
                    <a:pt x="112" y="44"/>
                    <a:pt x="112" y="42"/>
                  </a:cubicBezTo>
                  <a:cubicBezTo>
                    <a:pt x="112" y="41"/>
                    <a:pt x="113" y="40"/>
                    <a:pt x="114" y="40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2"/>
                    <a:pt x="117" y="27"/>
                    <a:pt x="117" y="21"/>
                  </a:cubicBezTo>
                  <a:cubicBezTo>
                    <a:pt x="117" y="19"/>
                    <a:pt x="113" y="18"/>
                    <a:pt x="111" y="17"/>
                  </a:cubicBezTo>
                  <a:cubicBezTo>
                    <a:pt x="101" y="12"/>
                    <a:pt x="91" y="6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8" y="1"/>
                    <a:pt x="76" y="2"/>
                    <a:pt x="75" y="2"/>
                  </a:cubicBezTo>
                  <a:cubicBezTo>
                    <a:pt x="74" y="3"/>
                    <a:pt x="72" y="5"/>
                    <a:pt x="71" y="5"/>
                  </a:cubicBezTo>
                  <a:cubicBezTo>
                    <a:pt x="70" y="5"/>
                    <a:pt x="69" y="3"/>
                    <a:pt x="67" y="2"/>
                  </a:cubicBezTo>
                  <a:cubicBezTo>
                    <a:pt x="66" y="1"/>
                    <a:pt x="65" y="1"/>
                    <a:pt x="64" y="1"/>
                  </a:cubicBezTo>
                  <a:cubicBezTo>
                    <a:pt x="62" y="0"/>
                    <a:pt x="61" y="0"/>
                    <a:pt x="59" y="1"/>
                  </a:cubicBezTo>
                  <a:cubicBezTo>
                    <a:pt x="52" y="5"/>
                    <a:pt x="45" y="10"/>
                    <a:pt x="38" y="14"/>
                  </a:cubicBezTo>
                  <a:cubicBezTo>
                    <a:pt x="35" y="16"/>
                    <a:pt x="32" y="18"/>
                    <a:pt x="29" y="21"/>
                  </a:cubicBezTo>
                  <a:cubicBezTo>
                    <a:pt x="28" y="22"/>
                    <a:pt x="27" y="22"/>
                    <a:pt x="26" y="22"/>
                  </a:cubicBezTo>
                  <a:cubicBezTo>
                    <a:pt x="23" y="22"/>
                    <a:pt x="22" y="22"/>
                    <a:pt x="22" y="25"/>
                  </a:cubicBezTo>
                  <a:cubicBezTo>
                    <a:pt x="22" y="28"/>
                    <a:pt x="22" y="31"/>
                    <a:pt x="22" y="34"/>
                  </a:cubicBezTo>
                  <a:cubicBezTo>
                    <a:pt x="22" y="37"/>
                    <a:pt x="21" y="40"/>
                    <a:pt x="19" y="42"/>
                  </a:cubicBezTo>
                  <a:cubicBezTo>
                    <a:pt x="18" y="43"/>
                    <a:pt x="15" y="43"/>
                    <a:pt x="14" y="43"/>
                  </a:cubicBezTo>
                  <a:cubicBezTo>
                    <a:pt x="12" y="43"/>
                    <a:pt x="10" y="43"/>
                    <a:pt x="8" y="43"/>
                  </a:cubicBezTo>
                  <a:cubicBezTo>
                    <a:pt x="6" y="43"/>
                    <a:pt x="4" y="44"/>
                    <a:pt x="2" y="44"/>
                  </a:cubicBezTo>
                  <a:cubicBezTo>
                    <a:pt x="0" y="44"/>
                    <a:pt x="5" y="51"/>
                    <a:pt x="5" y="51"/>
                  </a:cubicBezTo>
                  <a:cubicBezTo>
                    <a:pt x="6" y="54"/>
                    <a:pt x="7" y="56"/>
                    <a:pt x="10" y="57"/>
                  </a:cubicBezTo>
                  <a:cubicBezTo>
                    <a:pt x="10" y="57"/>
                    <a:pt x="11" y="56"/>
                    <a:pt x="11" y="56"/>
                  </a:cubicBezTo>
                  <a:cubicBezTo>
                    <a:pt x="12" y="57"/>
                    <a:pt x="12" y="60"/>
                    <a:pt x="14" y="58"/>
                  </a:cubicBezTo>
                  <a:cubicBezTo>
                    <a:pt x="16" y="56"/>
                    <a:pt x="18" y="61"/>
                    <a:pt x="19" y="62"/>
                  </a:cubicBezTo>
                  <a:cubicBezTo>
                    <a:pt x="19" y="61"/>
                    <a:pt x="20" y="59"/>
                    <a:pt x="20" y="58"/>
                  </a:cubicBezTo>
                  <a:cubicBezTo>
                    <a:pt x="20" y="57"/>
                    <a:pt x="21" y="56"/>
                    <a:pt x="21" y="55"/>
                  </a:cubicBezTo>
                  <a:cubicBezTo>
                    <a:pt x="22" y="52"/>
                    <a:pt x="22" y="52"/>
                    <a:pt x="25" y="51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29" y="49"/>
                    <a:pt x="30" y="51"/>
                    <a:pt x="31" y="51"/>
                  </a:cubicBezTo>
                  <a:cubicBezTo>
                    <a:pt x="33" y="51"/>
                    <a:pt x="34" y="52"/>
                    <a:pt x="35" y="53"/>
                  </a:cubicBezTo>
                  <a:cubicBezTo>
                    <a:pt x="36" y="54"/>
                    <a:pt x="37" y="54"/>
                    <a:pt x="39" y="54"/>
                  </a:cubicBezTo>
                  <a:cubicBezTo>
                    <a:pt x="42" y="52"/>
                    <a:pt x="43" y="55"/>
                    <a:pt x="46" y="55"/>
                  </a:cubicBezTo>
                  <a:cubicBezTo>
                    <a:pt x="49" y="55"/>
                    <a:pt x="52" y="53"/>
                    <a:pt x="55" y="53"/>
                  </a:cubicBezTo>
                  <a:cubicBezTo>
                    <a:pt x="57" y="53"/>
                    <a:pt x="61" y="54"/>
                    <a:pt x="64" y="53"/>
                  </a:cubicBezTo>
                  <a:cubicBezTo>
                    <a:pt x="65" y="53"/>
                    <a:pt x="66" y="52"/>
                    <a:pt x="67" y="51"/>
                  </a:cubicBezTo>
                  <a:cubicBezTo>
                    <a:pt x="69" y="50"/>
                    <a:pt x="68" y="49"/>
                    <a:pt x="68" y="47"/>
                  </a:cubicBezTo>
                  <a:cubicBezTo>
                    <a:pt x="68" y="42"/>
                    <a:pt x="73" y="39"/>
                    <a:pt x="77" y="35"/>
                  </a:cubicBezTo>
                  <a:cubicBezTo>
                    <a:pt x="78" y="34"/>
                    <a:pt x="77" y="32"/>
                    <a:pt x="77" y="31"/>
                  </a:cubicBezTo>
                  <a:cubicBezTo>
                    <a:pt x="77" y="28"/>
                    <a:pt x="77" y="26"/>
                    <a:pt x="77" y="23"/>
                  </a:cubicBezTo>
                  <a:cubicBezTo>
                    <a:pt x="78" y="21"/>
                    <a:pt x="79" y="18"/>
                    <a:pt x="79" y="16"/>
                  </a:cubicBezTo>
                  <a:cubicBezTo>
                    <a:pt x="78" y="14"/>
                    <a:pt x="77" y="12"/>
                    <a:pt x="76" y="11"/>
                  </a:cubicBezTo>
                  <a:cubicBezTo>
                    <a:pt x="74" y="8"/>
                    <a:pt x="75" y="5"/>
                    <a:pt x="75" y="2"/>
                  </a:cubicBezTo>
                  <a:cubicBezTo>
                    <a:pt x="75" y="5"/>
                    <a:pt x="75" y="7"/>
                    <a:pt x="75" y="9"/>
                  </a:cubicBezTo>
                  <a:cubicBezTo>
                    <a:pt x="75" y="11"/>
                    <a:pt x="78" y="14"/>
                    <a:pt x="78" y="16"/>
                  </a:cubicBezTo>
                  <a:cubicBezTo>
                    <a:pt x="79" y="19"/>
                    <a:pt x="77" y="23"/>
                    <a:pt x="77" y="26"/>
                  </a:cubicBezTo>
                  <a:cubicBezTo>
                    <a:pt x="77" y="28"/>
                    <a:pt x="78" y="32"/>
                    <a:pt x="77" y="35"/>
                  </a:cubicBezTo>
                  <a:cubicBezTo>
                    <a:pt x="76" y="37"/>
                    <a:pt x="72" y="39"/>
                    <a:pt x="71" y="41"/>
                  </a:cubicBezTo>
                  <a:cubicBezTo>
                    <a:pt x="69" y="42"/>
                    <a:pt x="68" y="44"/>
                    <a:pt x="68" y="46"/>
                  </a:cubicBezTo>
                  <a:cubicBezTo>
                    <a:pt x="67" y="49"/>
                    <a:pt x="69" y="50"/>
                    <a:pt x="70" y="53"/>
                  </a:cubicBezTo>
                  <a:cubicBezTo>
                    <a:pt x="70" y="54"/>
                    <a:pt x="71" y="54"/>
                    <a:pt x="72" y="55"/>
                  </a:cubicBezTo>
                  <a:cubicBezTo>
                    <a:pt x="74" y="56"/>
                    <a:pt x="75" y="57"/>
                    <a:pt x="75" y="59"/>
                  </a:cubicBezTo>
                  <a:cubicBezTo>
                    <a:pt x="75" y="61"/>
                    <a:pt x="75" y="63"/>
                    <a:pt x="75" y="65"/>
                  </a:cubicBezTo>
                  <a:cubicBezTo>
                    <a:pt x="75" y="66"/>
                    <a:pt x="76" y="68"/>
                    <a:pt x="77" y="70"/>
                  </a:cubicBezTo>
                  <a:cubicBezTo>
                    <a:pt x="74" y="70"/>
                    <a:pt x="67" y="70"/>
                    <a:pt x="72" y="74"/>
                  </a:cubicBezTo>
                  <a:cubicBezTo>
                    <a:pt x="74" y="75"/>
                    <a:pt x="75" y="76"/>
                    <a:pt x="76" y="78"/>
                  </a:cubicBezTo>
                  <a:cubicBezTo>
                    <a:pt x="76" y="79"/>
                    <a:pt x="77" y="80"/>
                    <a:pt x="77" y="81"/>
                  </a:cubicBezTo>
                  <a:cubicBezTo>
                    <a:pt x="77" y="82"/>
                    <a:pt x="80" y="81"/>
                    <a:pt x="80" y="81"/>
                  </a:cubicBezTo>
                  <a:cubicBezTo>
                    <a:pt x="82" y="80"/>
                    <a:pt x="80" y="81"/>
                    <a:pt x="80" y="8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5" name="Freeform 744">
              <a:extLst>
                <a:ext uri="{FF2B5EF4-FFF2-40B4-BE49-F238E27FC236}">
                  <a16:creationId xmlns:a16="http://schemas.microsoft.com/office/drawing/2014/main" id="{82B11777-C498-6842-9992-9A10BC12A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268" y="7940429"/>
              <a:ext cx="767517" cy="946107"/>
            </a:xfrm>
            <a:custGeom>
              <a:avLst/>
              <a:gdLst>
                <a:gd name="T0" fmla="*/ 6 w 82"/>
                <a:gd name="T1" fmla="*/ 39 h 101"/>
                <a:gd name="T2" fmla="*/ 6 w 82"/>
                <a:gd name="T3" fmla="*/ 41 h 101"/>
                <a:gd name="T4" fmla="*/ 4 w 82"/>
                <a:gd name="T5" fmla="*/ 43 h 101"/>
                <a:gd name="T6" fmla="*/ 2 w 82"/>
                <a:gd name="T7" fmla="*/ 49 h 101"/>
                <a:gd name="T8" fmla="*/ 2 w 82"/>
                <a:gd name="T9" fmla="*/ 51 h 101"/>
                <a:gd name="T10" fmla="*/ 1 w 82"/>
                <a:gd name="T11" fmla="*/ 53 h 101"/>
                <a:gd name="T12" fmla="*/ 4 w 82"/>
                <a:gd name="T13" fmla="*/ 58 h 101"/>
                <a:gd name="T14" fmla="*/ 6 w 82"/>
                <a:gd name="T15" fmla="*/ 60 h 101"/>
                <a:gd name="T16" fmla="*/ 6 w 82"/>
                <a:gd name="T17" fmla="*/ 63 h 101"/>
                <a:gd name="T18" fmla="*/ 9 w 82"/>
                <a:gd name="T19" fmla="*/ 68 h 101"/>
                <a:gd name="T20" fmla="*/ 9 w 82"/>
                <a:gd name="T21" fmla="*/ 74 h 101"/>
                <a:gd name="T22" fmla="*/ 15 w 82"/>
                <a:gd name="T23" fmla="*/ 76 h 101"/>
                <a:gd name="T24" fmla="*/ 18 w 82"/>
                <a:gd name="T25" fmla="*/ 81 h 101"/>
                <a:gd name="T26" fmla="*/ 22 w 82"/>
                <a:gd name="T27" fmla="*/ 84 h 101"/>
                <a:gd name="T28" fmla="*/ 26 w 82"/>
                <a:gd name="T29" fmla="*/ 88 h 101"/>
                <a:gd name="T30" fmla="*/ 26 w 82"/>
                <a:gd name="T31" fmla="*/ 91 h 101"/>
                <a:gd name="T32" fmla="*/ 28 w 82"/>
                <a:gd name="T33" fmla="*/ 92 h 101"/>
                <a:gd name="T34" fmla="*/ 32 w 82"/>
                <a:gd name="T35" fmla="*/ 96 h 101"/>
                <a:gd name="T36" fmla="*/ 35 w 82"/>
                <a:gd name="T37" fmla="*/ 95 h 101"/>
                <a:gd name="T38" fmla="*/ 39 w 82"/>
                <a:gd name="T39" fmla="*/ 94 h 101"/>
                <a:gd name="T40" fmla="*/ 44 w 82"/>
                <a:gd name="T41" fmla="*/ 100 h 101"/>
                <a:gd name="T42" fmla="*/ 51 w 82"/>
                <a:gd name="T43" fmla="*/ 100 h 101"/>
                <a:gd name="T44" fmla="*/ 55 w 82"/>
                <a:gd name="T45" fmla="*/ 98 h 101"/>
                <a:gd name="T46" fmla="*/ 59 w 82"/>
                <a:gd name="T47" fmla="*/ 97 h 101"/>
                <a:gd name="T48" fmla="*/ 69 w 82"/>
                <a:gd name="T49" fmla="*/ 94 h 101"/>
                <a:gd name="T50" fmla="*/ 69 w 82"/>
                <a:gd name="T51" fmla="*/ 91 h 101"/>
                <a:gd name="T52" fmla="*/ 66 w 82"/>
                <a:gd name="T53" fmla="*/ 90 h 101"/>
                <a:gd name="T54" fmla="*/ 61 w 82"/>
                <a:gd name="T55" fmla="*/ 83 h 101"/>
                <a:gd name="T56" fmla="*/ 59 w 82"/>
                <a:gd name="T57" fmla="*/ 80 h 101"/>
                <a:gd name="T58" fmla="*/ 56 w 82"/>
                <a:gd name="T59" fmla="*/ 78 h 101"/>
                <a:gd name="T60" fmla="*/ 59 w 82"/>
                <a:gd name="T61" fmla="*/ 75 h 101"/>
                <a:gd name="T62" fmla="*/ 61 w 82"/>
                <a:gd name="T63" fmla="*/ 67 h 101"/>
                <a:gd name="T64" fmla="*/ 62 w 82"/>
                <a:gd name="T65" fmla="*/ 64 h 101"/>
                <a:gd name="T66" fmla="*/ 65 w 82"/>
                <a:gd name="T67" fmla="*/ 62 h 101"/>
                <a:gd name="T68" fmla="*/ 65 w 82"/>
                <a:gd name="T69" fmla="*/ 58 h 101"/>
                <a:gd name="T70" fmla="*/ 67 w 82"/>
                <a:gd name="T71" fmla="*/ 55 h 101"/>
                <a:gd name="T72" fmla="*/ 71 w 82"/>
                <a:gd name="T73" fmla="*/ 52 h 101"/>
                <a:gd name="T74" fmla="*/ 72 w 82"/>
                <a:gd name="T75" fmla="*/ 45 h 101"/>
                <a:gd name="T76" fmla="*/ 72 w 82"/>
                <a:gd name="T77" fmla="*/ 42 h 101"/>
                <a:gd name="T78" fmla="*/ 74 w 82"/>
                <a:gd name="T79" fmla="*/ 37 h 101"/>
                <a:gd name="T80" fmla="*/ 79 w 82"/>
                <a:gd name="T81" fmla="*/ 29 h 101"/>
                <a:gd name="T82" fmla="*/ 82 w 82"/>
                <a:gd name="T83" fmla="*/ 27 h 101"/>
                <a:gd name="T84" fmla="*/ 79 w 82"/>
                <a:gd name="T85" fmla="*/ 23 h 101"/>
                <a:gd name="T86" fmla="*/ 76 w 82"/>
                <a:gd name="T87" fmla="*/ 17 h 101"/>
                <a:gd name="T88" fmla="*/ 76 w 82"/>
                <a:gd name="T89" fmla="*/ 11 h 101"/>
                <a:gd name="T90" fmla="*/ 75 w 82"/>
                <a:gd name="T91" fmla="*/ 9 h 101"/>
                <a:gd name="T92" fmla="*/ 74 w 82"/>
                <a:gd name="T93" fmla="*/ 5 h 101"/>
                <a:gd name="T94" fmla="*/ 68 w 82"/>
                <a:gd name="T95" fmla="*/ 0 h 101"/>
                <a:gd name="T96" fmla="*/ 64 w 82"/>
                <a:gd name="T97" fmla="*/ 2 h 101"/>
                <a:gd name="T98" fmla="*/ 60 w 82"/>
                <a:gd name="T99" fmla="*/ 5 h 101"/>
                <a:gd name="T100" fmla="*/ 56 w 82"/>
                <a:gd name="T101" fmla="*/ 5 h 101"/>
                <a:gd name="T102" fmla="*/ 46 w 82"/>
                <a:gd name="T103" fmla="*/ 5 h 101"/>
                <a:gd name="T104" fmla="*/ 17 w 82"/>
                <a:gd name="T105" fmla="*/ 5 h 101"/>
                <a:gd name="T106" fmla="*/ 16 w 82"/>
                <a:gd name="T107" fmla="*/ 14 h 101"/>
                <a:gd name="T108" fmla="*/ 13 w 82"/>
                <a:gd name="T109" fmla="*/ 16 h 101"/>
                <a:gd name="T110" fmla="*/ 11 w 82"/>
                <a:gd name="T111" fmla="*/ 18 h 101"/>
                <a:gd name="T112" fmla="*/ 11 w 82"/>
                <a:gd name="T113" fmla="*/ 32 h 101"/>
                <a:gd name="T114" fmla="*/ 11 w 82"/>
                <a:gd name="T115" fmla="*/ 37 h 101"/>
                <a:gd name="T116" fmla="*/ 6 w 82"/>
                <a:gd name="T117" fmla="*/ 3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" h="101">
                  <a:moveTo>
                    <a:pt x="6" y="39"/>
                  </a:moveTo>
                  <a:cubicBezTo>
                    <a:pt x="6" y="39"/>
                    <a:pt x="6" y="40"/>
                    <a:pt x="6" y="41"/>
                  </a:cubicBezTo>
                  <a:cubicBezTo>
                    <a:pt x="5" y="42"/>
                    <a:pt x="4" y="42"/>
                    <a:pt x="4" y="43"/>
                  </a:cubicBezTo>
                  <a:cubicBezTo>
                    <a:pt x="4" y="45"/>
                    <a:pt x="2" y="47"/>
                    <a:pt x="2" y="49"/>
                  </a:cubicBezTo>
                  <a:cubicBezTo>
                    <a:pt x="2" y="50"/>
                    <a:pt x="3" y="51"/>
                    <a:pt x="2" y="51"/>
                  </a:cubicBezTo>
                  <a:cubicBezTo>
                    <a:pt x="2" y="52"/>
                    <a:pt x="0" y="53"/>
                    <a:pt x="1" y="53"/>
                  </a:cubicBezTo>
                  <a:cubicBezTo>
                    <a:pt x="4" y="53"/>
                    <a:pt x="3" y="57"/>
                    <a:pt x="4" y="58"/>
                  </a:cubicBezTo>
                  <a:cubicBezTo>
                    <a:pt x="4" y="59"/>
                    <a:pt x="5" y="59"/>
                    <a:pt x="6" y="60"/>
                  </a:cubicBezTo>
                  <a:cubicBezTo>
                    <a:pt x="6" y="61"/>
                    <a:pt x="6" y="62"/>
                    <a:pt x="6" y="63"/>
                  </a:cubicBezTo>
                  <a:cubicBezTo>
                    <a:pt x="7" y="65"/>
                    <a:pt x="9" y="66"/>
                    <a:pt x="9" y="68"/>
                  </a:cubicBezTo>
                  <a:cubicBezTo>
                    <a:pt x="9" y="69"/>
                    <a:pt x="8" y="74"/>
                    <a:pt x="9" y="74"/>
                  </a:cubicBezTo>
                  <a:cubicBezTo>
                    <a:pt x="12" y="74"/>
                    <a:pt x="13" y="75"/>
                    <a:pt x="15" y="76"/>
                  </a:cubicBezTo>
                  <a:cubicBezTo>
                    <a:pt x="17" y="77"/>
                    <a:pt x="16" y="80"/>
                    <a:pt x="18" y="81"/>
                  </a:cubicBezTo>
                  <a:cubicBezTo>
                    <a:pt x="19" y="82"/>
                    <a:pt x="22" y="82"/>
                    <a:pt x="22" y="84"/>
                  </a:cubicBezTo>
                  <a:cubicBezTo>
                    <a:pt x="22" y="86"/>
                    <a:pt x="25" y="87"/>
                    <a:pt x="26" y="88"/>
                  </a:cubicBezTo>
                  <a:cubicBezTo>
                    <a:pt x="26" y="89"/>
                    <a:pt x="26" y="90"/>
                    <a:pt x="26" y="91"/>
                  </a:cubicBezTo>
                  <a:cubicBezTo>
                    <a:pt x="27" y="91"/>
                    <a:pt x="28" y="92"/>
                    <a:pt x="28" y="92"/>
                  </a:cubicBezTo>
                  <a:cubicBezTo>
                    <a:pt x="29" y="93"/>
                    <a:pt x="30" y="95"/>
                    <a:pt x="32" y="96"/>
                  </a:cubicBezTo>
                  <a:cubicBezTo>
                    <a:pt x="33" y="97"/>
                    <a:pt x="33" y="93"/>
                    <a:pt x="35" y="95"/>
                  </a:cubicBezTo>
                  <a:cubicBezTo>
                    <a:pt x="37" y="96"/>
                    <a:pt x="37" y="94"/>
                    <a:pt x="39" y="94"/>
                  </a:cubicBezTo>
                  <a:cubicBezTo>
                    <a:pt x="41" y="95"/>
                    <a:pt x="42" y="98"/>
                    <a:pt x="44" y="100"/>
                  </a:cubicBezTo>
                  <a:cubicBezTo>
                    <a:pt x="46" y="95"/>
                    <a:pt x="49" y="101"/>
                    <a:pt x="51" y="100"/>
                  </a:cubicBezTo>
                  <a:cubicBezTo>
                    <a:pt x="52" y="99"/>
                    <a:pt x="53" y="98"/>
                    <a:pt x="55" y="98"/>
                  </a:cubicBezTo>
                  <a:cubicBezTo>
                    <a:pt x="56" y="98"/>
                    <a:pt x="58" y="98"/>
                    <a:pt x="59" y="97"/>
                  </a:cubicBezTo>
                  <a:cubicBezTo>
                    <a:pt x="61" y="93"/>
                    <a:pt x="65" y="91"/>
                    <a:pt x="69" y="94"/>
                  </a:cubicBezTo>
                  <a:cubicBezTo>
                    <a:pt x="69" y="93"/>
                    <a:pt x="69" y="92"/>
                    <a:pt x="69" y="91"/>
                  </a:cubicBezTo>
                  <a:cubicBezTo>
                    <a:pt x="69" y="90"/>
                    <a:pt x="66" y="90"/>
                    <a:pt x="66" y="90"/>
                  </a:cubicBezTo>
                  <a:cubicBezTo>
                    <a:pt x="64" y="88"/>
                    <a:pt x="63" y="85"/>
                    <a:pt x="61" y="83"/>
                  </a:cubicBezTo>
                  <a:cubicBezTo>
                    <a:pt x="60" y="82"/>
                    <a:pt x="60" y="81"/>
                    <a:pt x="59" y="80"/>
                  </a:cubicBezTo>
                  <a:cubicBezTo>
                    <a:pt x="58" y="79"/>
                    <a:pt x="57" y="79"/>
                    <a:pt x="56" y="78"/>
                  </a:cubicBezTo>
                  <a:cubicBezTo>
                    <a:pt x="53" y="75"/>
                    <a:pt x="59" y="75"/>
                    <a:pt x="59" y="75"/>
                  </a:cubicBezTo>
                  <a:cubicBezTo>
                    <a:pt x="61" y="74"/>
                    <a:pt x="60" y="69"/>
                    <a:pt x="61" y="67"/>
                  </a:cubicBezTo>
                  <a:cubicBezTo>
                    <a:pt x="61" y="66"/>
                    <a:pt x="61" y="64"/>
                    <a:pt x="62" y="64"/>
                  </a:cubicBezTo>
                  <a:cubicBezTo>
                    <a:pt x="63" y="63"/>
                    <a:pt x="65" y="63"/>
                    <a:pt x="65" y="62"/>
                  </a:cubicBezTo>
                  <a:cubicBezTo>
                    <a:pt x="65" y="61"/>
                    <a:pt x="65" y="60"/>
                    <a:pt x="65" y="58"/>
                  </a:cubicBezTo>
                  <a:cubicBezTo>
                    <a:pt x="65" y="57"/>
                    <a:pt x="66" y="56"/>
                    <a:pt x="67" y="55"/>
                  </a:cubicBezTo>
                  <a:cubicBezTo>
                    <a:pt x="68" y="53"/>
                    <a:pt x="70" y="54"/>
                    <a:pt x="71" y="52"/>
                  </a:cubicBezTo>
                  <a:cubicBezTo>
                    <a:pt x="71" y="50"/>
                    <a:pt x="72" y="48"/>
                    <a:pt x="72" y="45"/>
                  </a:cubicBezTo>
                  <a:cubicBezTo>
                    <a:pt x="72" y="44"/>
                    <a:pt x="72" y="43"/>
                    <a:pt x="72" y="42"/>
                  </a:cubicBezTo>
                  <a:cubicBezTo>
                    <a:pt x="72" y="40"/>
                    <a:pt x="74" y="38"/>
                    <a:pt x="74" y="37"/>
                  </a:cubicBezTo>
                  <a:cubicBezTo>
                    <a:pt x="74" y="33"/>
                    <a:pt x="75" y="30"/>
                    <a:pt x="79" y="29"/>
                  </a:cubicBezTo>
                  <a:cubicBezTo>
                    <a:pt x="80" y="29"/>
                    <a:pt x="81" y="29"/>
                    <a:pt x="82" y="27"/>
                  </a:cubicBezTo>
                  <a:cubicBezTo>
                    <a:pt x="82" y="26"/>
                    <a:pt x="80" y="24"/>
                    <a:pt x="79" y="23"/>
                  </a:cubicBezTo>
                  <a:cubicBezTo>
                    <a:pt x="77" y="21"/>
                    <a:pt x="76" y="19"/>
                    <a:pt x="76" y="17"/>
                  </a:cubicBezTo>
                  <a:cubicBezTo>
                    <a:pt x="76" y="16"/>
                    <a:pt x="75" y="11"/>
                    <a:pt x="76" y="11"/>
                  </a:cubicBezTo>
                  <a:cubicBezTo>
                    <a:pt x="77" y="10"/>
                    <a:pt x="76" y="10"/>
                    <a:pt x="75" y="9"/>
                  </a:cubicBezTo>
                  <a:cubicBezTo>
                    <a:pt x="74" y="8"/>
                    <a:pt x="74" y="7"/>
                    <a:pt x="74" y="5"/>
                  </a:cubicBezTo>
                  <a:cubicBezTo>
                    <a:pt x="72" y="3"/>
                    <a:pt x="69" y="2"/>
                    <a:pt x="68" y="0"/>
                  </a:cubicBezTo>
                  <a:cubicBezTo>
                    <a:pt x="67" y="0"/>
                    <a:pt x="65" y="1"/>
                    <a:pt x="64" y="2"/>
                  </a:cubicBezTo>
                  <a:cubicBezTo>
                    <a:pt x="63" y="5"/>
                    <a:pt x="61" y="3"/>
                    <a:pt x="60" y="5"/>
                  </a:cubicBezTo>
                  <a:cubicBezTo>
                    <a:pt x="59" y="9"/>
                    <a:pt x="58" y="5"/>
                    <a:pt x="56" y="5"/>
                  </a:cubicBezTo>
                  <a:cubicBezTo>
                    <a:pt x="52" y="5"/>
                    <a:pt x="49" y="5"/>
                    <a:pt x="46" y="5"/>
                  </a:cubicBezTo>
                  <a:cubicBezTo>
                    <a:pt x="37" y="5"/>
                    <a:pt x="27" y="5"/>
                    <a:pt x="17" y="5"/>
                  </a:cubicBezTo>
                  <a:cubicBezTo>
                    <a:pt x="15" y="5"/>
                    <a:pt x="16" y="12"/>
                    <a:pt x="16" y="14"/>
                  </a:cubicBezTo>
                  <a:cubicBezTo>
                    <a:pt x="16" y="16"/>
                    <a:pt x="15" y="16"/>
                    <a:pt x="13" y="16"/>
                  </a:cubicBezTo>
                  <a:cubicBezTo>
                    <a:pt x="10" y="16"/>
                    <a:pt x="11" y="16"/>
                    <a:pt x="11" y="18"/>
                  </a:cubicBezTo>
                  <a:cubicBezTo>
                    <a:pt x="11" y="23"/>
                    <a:pt x="11" y="27"/>
                    <a:pt x="11" y="32"/>
                  </a:cubicBezTo>
                  <a:cubicBezTo>
                    <a:pt x="11" y="34"/>
                    <a:pt x="11" y="36"/>
                    <a:pt x="11" y="37"/>
                  </a:cubicBezTo>
                  <a:cubicBezTo>
                    <a:pt x="11" y="39"/>
                    <a:pt x="7" y="38"/>
                    <a:pt x="6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6" name="Freeform 745">
              <a:extLst>
                <a:ext uri="{FF2B5EF4-FFF2-40B4-BE49-F238E27FC236}">
                  <a16:creationId xmlns:a16="http://schemas.microsoft.com/office/drawing/2014/main" id="{DDE192D7-64B2-434F-9F69-1C4320761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6248" y="8182530"/>
              <a:ext cx="299364" cy="270773"/>
            </a:xfrm>
            <a:custGeom>
              <a:avLst/>
              <a:gdLst>
                <a:gd name="T0" fmla="*/ 3 w 32"/>
                <a:gd name="T1" fmla="*/ 19 h 29"/>
                <a:gd name="T2" fmla="*/ 7 w 32"/>
                <a:gd name="T3" fmla="*/ 20 h 29"/>
                <a:gd name="T4" fmla="*/ 7 w 32"/>
                <a:gd name="T5" fmla="*/ 17 h 29"/>
                <a:gd name="T6" fmla="*/ 10 w 32"/>
                <a:gd name="T7" fmla="*/ 19 h 29"/>
                <a:gd name="T8" fmla="*/ 12 w 32"/>
                <a:gd name="T9" fmla="*/ 18 h 29"/>
                <a:gd name="T10" fmla="*/ 14 w 32"/>
                <a:gd name="T11" fmla="*/ 18 h 29"/>
                <a:gd name="T12" fmla="*/ 29 w 32"/>
                <a:gd name="T13" fmla="*/ 29 h 29"/>
                <a:gd name="T14" fmla="*/ 32 w 32"/>
                <a:gd name="T15" fmla="*/ 27 h 29"/>
                <a:gd name="T16" fmla="*/ 24 w 32"/>
                <a:gd name="T17" fmla="*/ 19 h 29"/>
                <a:gd name="T18" fmla="*/ 19 w 32"/>
                <a:gd name="T19" fmla="*/ 16 h 29"/>
                <a:gd name="T20" fmla="*/ 17 w 32"/>
                <a:gd name="T21" fmla="*/ 14 h 29"/>
                <a:gd name="T22" fmla="*/ 17 w 32"/>
                <a:gd name="T23" fmla="*/ 16 h 29"/>
                <a:gd name="T24" fmla="*/ 16 w 32"/>
                <a:gd name="T25" fmla="*/ 14 h 29"/>
                <a:gd name="T26" fmla="*/ 14 w 32"/>
                <a:gd name="T27" fmla="*/ 9 h 29"/>
                <a:gd name="T28" fmla="*/ 10 w 32"/>
                <a:gd name="T29" fmla="*/ 0 h 29"/>
                <a:gd name="T30" fmla="*/ 2 w 32"/>
                <a:gd name="T31" fmla="*/ 7 h 29"/>
                <a:gd name="T32" fmla="*/ 1 w 32"/>
                <a:gd name="T33" fmla="*/ 13 h 29"/>
                <a:gd name="T34" fmla="*/ 0 w 32"/>
                <a:gd name="T35" fmla="*/ 20 h 29"/>
                <a:gd name="T36" fmla="*/ 3 w 32"/>
                <a:gd name="T37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29">
                  <a:moveTo>
                    <a:pt x="3" y="19"/>
                  </a:moveTo>
                  <a:cubicBezTo>
                    <a:pt x="4" y="19"/>
                    <a:pt x="6" y="21"/>
                    <a:pt x="7" y="20"/>
                  </a:cubicBezTo>
                  <a:cubicBezTo>
                    <a:pt x="7" y="19"/>
                    <a:pt x="6" y="17"/>
                    <a:pt x="7" y="17"/>
                  </a:cubicBezTo>
                  <a:cubicBezTo>
                    <a:pt x="9" y="17"/>
                    <a:pt x="9" y="19"/>
                    <a:pt x="10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3" y="17"/>
                    <a:pt x="14" y="18"/>
                    <a:pt x="14" y="18"/>
                  </a:cubicBezTo>
                  <a:cubicBezTo>
                    <a:pt x="22" y="18"/>
                    <a:pt x="25" y="24"/>
                    <a:pt x="29" y="29"/>
                  </a:cubicBezTo>
                  <a:cubicBezTo>
                    <a:pt x="30" y="29"/>
                    <a:pt x="31" y="28"/>
                    <a:pt x="32" y="27"/>
                  </a:cubicBezTo>
                  <a:cubicBezTo>
                    <a:pt x="29" y="25"/>
                    <a:pt x="26" y="22"/>
                    <a:pt x="24" y="19"/>
                  </a:cubicBezTo>
                  <a:cubicBezTo>
                    <a:pt x="23" y="17"/>
                    <a:pt x="21" y="17"/>
                    <a:pt x="19" y="16"/>
                  </a:cubicBezTo>
                  <a:cubicBezTo>
                    <a:pt x="18" y="16"/>
                    <a:pt x="18" y="14"/>
                    <a:pt x="17" y="14"/>
                  </a:cubicBezTo>
                  <a:cubicBezTo>
                    <a:pt x="16" y="14"/>
                    <a:pt x="17" y="15"/>
                    <a:pt x="17" y="16"/>
                  </a:cubicBezTo>
                  <a:cubicBezTo>
                    <a:pt x="17" y="16"/>
                    <a:pt x="16" y="14"/>
                    <a:pt x="16" y="14"/>
                  </a:cubicBezTo>
                  <a:cubicBezTo>
                    <a:pt x="15" y="12"/>
                    <a:pt x="14" y="11"/>
                    <a:pt x="14" y="9"/>
                  </a:cubicBezTo>
                  <a:cubicBezTo>
                    <a:pt x="13" y="6"/>
                    <a:pt x="13" y="3"/>
                    <a:pt x="10" y="0"/>
                  </a:cubicBezTo>
                  <a:cubicBezTo>
                    <a:pt x="9" y="4"/>
                    <a:pt x="4" y="4"/>
                    <a:pt x="2" y="7"/>
                  </a:cubicBezTo>
                  <a:cubicBezTo>
                    <a:pt x="1" y="9"/>
                    <a:pt x="2" y="11"/>
                    <a:pt x="1" y="13"/>
                  </a:cubicBezTo>
                  <a:cubicBezTo>
                    <a:pt x="0" y="15"/>
                    <a:pt x="0" y="17"/>
                    <a:pt x="0" y="20"/>
                  </a:cubicBezTo>
                  <a:cubicBezTo>
                    <a:pt x="1" y="19"/>
                    <a:pt x="2" y="19"/>
                    <a:pt x="3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7" name="Freeform 746">
              <a:extLst>
                <a:ext uri="{FF2B5EF4-FFF2-40B4-BE49-F238E27FC236}">
                  <a16:creationId xmlns:a16="http://schemas.microsoft.com/office/drawing/2014/main" id="{4D085678-8005-EA4D-89A3-DB46209D7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0194" y="8313140"/>
              <a:ext cx="691083" cy="573398"/>
            </a:xfrm>
            <a:custGeom>
              <a:avLst/>
              <a:gdLst>
                <a:gd name="T0" fmla="*/ 70 w 74"/>
                <a:gd name="T1" fmla="*/ 38 h 61"/>
                <a:gd name="T2" fmla="*/ 57 w 74"/>
                <a:gd name="T3" fmla="*/ 33 h 61"/>
                <a:gd name="T4" fmla="*/ 51 w 74"/>
                <a:gd name="T5" fmla="*/ 29 h 61"/>
                <a:gd name="T6" fmla="*/ 48 w 74"/>
                <a:gd name="T7" fmla="*/ 24 h 61"/>
                <a:gd name="T8" fmla="*/ 51 w 74"/>
                <a:gd name="T9" fmla="*/ 20 h 61"/>
                <a:gd name="T10" fmla="*/ 45 w 74"/>
                <a:gd name="T11" fmla="*/ 23 h 61"/>
                <a:gd name="T12" fmla="*/ 44 w 74"/>
                <a:gd name="T13" fmla="*/ 18 h 61"/>
                <a:gd name="T14" fmla="*/ 44 w 74"/>
                <a:gd name="T15" fmla="*/ 12 h 61"/>
                <a:gd name="T16" fmla="*/ 37 w 74"/>
                <a:gd name="T17" fmla="*/ 5 h 61"/>
                <a:gd name="T18" fmla="*/ 28 w 74"/>
                <a:gd name="T19" fmla="*/ 4 h 61"/>
                <a:gd name="T20" fmla="*/ 24 w 74"/>
                <a:gd name="T21" fmla="*/ 5 h 61"/>
                <a:gd name="T22" fmla="*/ 21 w 74"/>
                <a:gd name="T23" fmla="*/ 5 h 61"/>
                <a:gd name="T24" fmla="*/ 18 w 74"/>
                <a:gd name="T25" fmla="*/ 5 h 61"/>
                <a:gd name="T26" fmla="*/ 17 w 74"/>
                <a:gd name="T27" fmla="*/ 8 h 61"/>
                <a:gd name="T28" fmla="*/ 15 w 74"/>
                <a:gd name="T29" fmla="*/ 13 h 61"/>
                <a:gd name="T30" fmla="*/ 12 w 74"/>
                <a:gd name="T31" fmla="*/ 14 h 61"/>
                <a:gd name="T32" fmla="*/ 10 w 74"/>
                <a:gd name="T33" fmla="*/ 18 h 61"/>
                <a:gd name="T34" fmla="*/ 10 w 74"/>
                <a:gd name="T35" fmla="*/ 23 h 61"/>
                <a:gd name="T36" fmla="*/ 5 w 74"/>
                <a:gd name="T37" fmla="*/ 34 h 61"/>
                <a:gd name="T38" fmla="*/ 1 w 74"/>
                <a:gd name="T39" fmla="*/ 35 h 61"/>
                <a:gd name="T40" fmla="*/ 2 w 74"/>
                <a:gd name="T41" fmla="*/ 38 h 61"/>
                <a:gd name="T42" fmla="*/ 9 w 74"/>
                <a:gd name="T43" fmla="*/ 47 h 61"/>
                <a:gd name="T44" fmla="*/ 13 w 74"/>
                <a:gd name="T45" fmla="*/ 50 h 61"/>
                <a:gd name="T46" fmla="*/ 14 w 74"/>
                <a:gd name="T47" fmla="*/ 54 h 61"/>
                <a:gd name="T48" fmla="*/ 20 w 74"/>
                <a:gd name="T49" fmla="*/ 55 h 61"/>
                <a:gd name="T50" fmla="*/ 25 w 74"/>
                <a:gd name="T51" fmla="*/ 59 h 61"/>
                <a:gd name="T52" fmla="*/ 33 w 74"/>
                <a:gd name="T53" fmla="*/ 60 h 61"/>
                <a:gd name="T54" fmla="*/ 39 w 74"/>
                <a:gd name="T55" fmla="*/ 57 h 61"/>
                <a:gd name="T56" fmla="*/ 47 w 74"/>
                <a:gd name="T57" fmla="*/ 56 h 61"/>
                <a:gd name="T58" fmla="*/ 54 w 74"/>
                <a:gd name="T59" fmla="*/ 53 h 61"/>
                <a:gd name="T60" fmla="*/ 59 w 74"/>
                <a:gd name="T61" fmla="*/ 53 h 61"/>
                <a:gd name="T62" fmla="*/ 74 w 74"/>
                <a:gd name="T63" fmla="*/ 38 h 61"/>
                <a:gd name="T64" fmla="*/ 70 w 74"/>
                <a:gd name="T6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1">
                  <a:moveTo>
                    <a:pt x="70" y="38"/>
                  </a:moveTo>
                  <a:cubicBezTo>
                    <a:pt x="65" y="36"/>
                    <a:pt x="61" y="35"/>
                    <a:pt x="57" y="33"/>
                  </a:cubicBezTo>
                  <a:cubicBezTo>
                    <a:pt x="54" y="32"/>
                    <a:pt x="53" y="31"/>
                    <a:pt x="51" y="29"/>
                  </a:cubicBezTo>
                  <a:cubicBezTo>
                    <a:pt x="50" y="28"/>
                    <a:pt x="49" y="26"/>
                    <a:pt x="48" y="24"/>
                  </a:cubicBezTo>
                  <a:cubicBezTo>
                    <a:pt x="48" y="23"/>
                    <a:pt x="51" y="21"/>
                    <a:pt x="51" y="20"/>
                  </a:cubicBezTo>
                  <a:cubicBezTo>
                    <a:pt x="49" y="21"/>
                    <a:pt x="47" y="22"/>
                    <a:pt x="45" y="23"/>
                  </a:cubicBezTo>
                  <a:cubicBezTo>
                    <a:pt x="43" y="23"/>
                    <a:pt x="43" y="19"/>
                    <a:pt x="44" y="18"/>
                  </a:cubicBezTo>
                  <a:cubicBezTo>
                    <a:pt x="47" y="15"/>
                    <a:pt x="46" y="15"/>
                    <a:pt x="44" y="12"/>
                  </a:cubicBezTo>
                  <a:cubicBezTo>
                    <a:pt x="42" y="10"/>
                    <a:pt x="40" y="6"/>
                    <a:pt x="37" y="5"/>
                  </a:cubicBezTo>
                  <a:cubicBezTo>
                    <a:pt x="35" y="5"/>
                    <a:pt x="30" y="3"/>
                    <a:pt x="28" y="4"/>
                  </a:cubicBezTo>
                  <a:cubicBezTo>
                    <a:pt x="26" y="7"/>
                    <a:pt x="24" y="0"/>
                    <a:pt x="24" y="5"/>
                  </a:cubicBezTo>
                  <a:cubicBezTo>
                    <a:pt x="24" y="7"/>
                    <a:pt x="22" y="6"/>
                    <a:pt x="21" y="5"/>
                  </a:cubicBezTo>
                  <a:cubicBezTo>
                    <a:pt x="20" y="5"/>
                    <a:pt x="19" y="5"/>
                    <a:pt x="18" y="5"/>
                  </a:cubicBezTo>
                  <a:cubicBezTo>
                    <a:pt x="16" y="6"/>
                    <a:pt x="17" y="6"/>
                    <a:pt x="17" y="8"/>
                  </a:cubicBezTo>
                  <a:cubicBezTo>
                    <a:pt x="17" y="9"/>
                    <a:pt x="16" y="12"/>
                    <a:pt x="15" y="13"/>
                  </a:cubicBezTo>
                  <a:cubicBezTo>
                    <a:pt x="15" y="14"/>
                    <a:pt x="12" y="13"/>
                    <a:pt x="12" y="14"/>
                  </a:cubicBezTo>
                  <a:cubicBezTo>
                    <a:pt x="12" y="16"/>
                    <a:pt x="10" y="17"/>
                    <a:pt x="10" y="18"/>
                  </a:cubicBezTo>
                  <a:cubicBezTo>
                    <a:pt x="10" y="19"/>
                    <a:pt x="11" y="22"/>
                    <a:pt x="10" y="23"/>
                  </a:cubicBezTo>
                  <a:cubicBezTo>
                    <a:pt x="4" y="24"/>
                    <a:pt x="6" y="30"/>
                    <a:pt x="5" y="34"/>
                  </a:cubicBezTo>
                  <a:cubicBezTo>
                    <a:pt x="4" y="35"/>
                    <a:pt x="3" y="35"/>
                    <a:pt x="1" y="35"/>
                  </a:cubicBezTo>
                  <a:cubicBezTo>
                    <a:pt x="0" y="36"/>
                    <a:pt x="0" y="38"/>
                    <a:pt x="2" y="38"/>
                  </a:cubicBezTo>
                  <a:cubicBezTo>
                    <a:pt x="5" y="39"/>
                    <a:pt x="8" y="45"/>
                    <a:pt x="9" y="47"/>
                  </a:cubicBezTo>
                  <a:cubicBezTo>
                    <a:pt x="10" y="49"/>
                    <a:pt x="11" y="49"/>
                    <a:pt x="13" y="50"/>
                  </a:cubicBezTo>
                  <a:cubicBezTo>
                    <a:pt x="14" y="51"/>
                    <a:pt x="13" y="53"/>
                    <a:pt x="14" y="54"/>
                  </a:cubicBezTo>
                  <a:cubicBezTo>
                    <a:pt x="16" y="56"/>
                    <a:pt x="18" y="54"/>
                    <a:pt x="20" y="55"/>
                  </a:cubicBezTo>
                  <a:cubicBezTo>
                    <a:pt x="21" y="56"/>
                    <a:pt x="23" y="58"/>
                    <a:pt x="25" y="59"/>
                  </a:cubicBezTo>
                  <a:cubicBezTo>
                    <a:pt x="27" y="59"/>
                    <a:pt x="31" y="61"/>
                    <a:pt x="33" y="60"/>
                  </a:cubicBezTo>
                  <a:cubicBezTo>
                    <a:pt x="35" y="58"/>
                    <a:pt x="36" y="56"/>
                    <a:pt x="39" y="57"/>
                  </a:cubicBezTo>
                  <a:cubicBezTo>
                    <a:pt x="42" y="58"/>
                    <a:pt x="45" y="57"/>
                    <a:pt x="47" y="56"/>
                  </a:cubicBezTo>
                  <a:cubicBezTo>
                    <a:pt x="49" y="54"/>
                    <a:pt x="51" y="53"/>
                    <a:pt x="54" y="53"/>
                  </a:cubicBezTo>
                  <a:cubicBezTo>
                    <a:pt x="55" y="53"/>
                    <a:pt x="59" y="53"/>
                    <a:pt x="59" y="53"/>
                  </a:cubicBezTo>
                  <a:cubicBezTo>
                    <a:pt x="64" y="48"/>
                    <a:pt x="69" y="43"/>
                    <a:pt x="74" y="38"/>
                  </a:cubicBezTo>
                  <a:cubicBezTo>
                    <a:pt x="73" y="38"/>
                    <a:pt x="71" y="38"/>
                    <a:pt x="70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8" name="Freeform 747">
              <a:extLst>
                <a:ext uri="{FF2B5EF4-FFF2-40B4-BE49-F238E27FC236}">
                  <a16:creationId xmlns:a16="http://schemas.microsoft.com/office/drawing/2014/main" id="{7A1BC7C5-9C75-B74C-B492-C1D8764F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5227" y="8481973"/>
              <a:ext cx="812103" cy="777272"/>
            </a:xfrm>
            <a:custGeom>
              <a:avLst/>
              <a:gdLst>
                <a:gd name="T0" fmla="*/ 86 w 87"/>
                <a:gd name="T1" fmla="*/ 1 h 83"/>
                <a:gd name="T2" fmla="*/ 83 w 87"/>
                <a:gd name="T3" fmla="*/ 0 h 83"/>
                <a:gd name="T4" fmla="*/ 79 w 87"/>
                <a:gd name="T5" fmla="*/ 3 h 83"/>
                <a:gd name="T6" fmla="*/ 71 w 87"/>
                <a:gd name="T7" fmla="*/ 3 h 83"/>
                <a:gd name="T8" fmla="*/ 69 w 87"/>
                <a:gd name="T9" fmla="*/ 4 h 83"/>
                <a:gd name="T10" fmla="*/ 68 w 87"/>
                <a:gd name="T11" fmla="*/ 3 h 83"/>
                <a:gd name="T12" fmla="*/ 63 w 87"/>
                <a:gd name="T13" fmla="*/ 6 h 83"/>
                <a:gd name="T14" fmla="*/ 58 w 87"/>
                <a:gd name="T15" fmla="*/ 5 h 83"/>
                <a:gd name="T16" fmla="*/ 53 w 87"/>
                <a:gd name="T17" fmla="*/ 7 h 83"/>
                <a:gd name="T18" fmla="*/ 47 w 87"/>
                <a:gd name="T19" fmla="*/ 2 h 83"/>
                <a:gd name="T20" fmla="*/ 44 w 87"/>
                <a:gd name="T21" fmla="*/ 6 h 83"/>
                <a:gd name="T22" fmla="*/ 48 w 87"/>
                <a:gd name="T23" fmla="*/ 12 h 83"/>
                <a:gd name="T24" fmla="*/ 56 w 87"/>
                <a:gd name="T25" fmla="*/ 16 h 83"/>
                <a:gd name="T26" fmla="*/ 70 w 87"/>
                <a:gd name="T27" fmla="*/ 20 h 83"/>
                <a:gd name="T28" fmla="*/ 63 w 87"/>
                <a:gd name="T29" fmla="*/ 27 h 83"/>
                <a:gd name="T30" fmla="*/ 58 w 87"/>
                <a:gd name="T31" fmla="*/ 33 h 83"/>
                <a:gd name="T32" fmla="*/ 55 w 87"/>
                <a:gd name="T33" fmla="*/ 35 h 83"/>
                <a:gd name="T34" fmla="*/ 48 w 87"/>
                <a:gd name="T35" fmla="*/ 35 h 83"/>
                <a:gd name="T36" fmla="*/ 42 w 87"/>
                <a:gd name="T37" fmla="*/ 38 h 83"/>
                <a:gd name="T38" fmla="*/ 36 w 87"/>
                <a:gd name="T39" fmla="*/ 39 h 83"/>
                <a:gd name="T40" fmla="*/ 32 w 87"/>
                <a:gd name="T41" fmla="*/ 39 h 83"/>
                <a:gd name="T42" fmla="*/ 26 w 87"/>
                <a:gd name="T43" fmla="*/ 42 h 83"/>
                <a:gd name="T44" fmla="*/ 21 w 87"/>
                <a:gd name="T45" fmla="*/ 41 h 83"/>
                <a:gd name="T46" fmla="*/ 16 w 87"/>
                <a:gd name="T47" fmla="*/ 37 h 83"/>
                <a:gd name="T48" fmla="*/ 11 w 87"/>
                <a:gd name="T49" fmla="*/ 37 h 83"/>
                <a:gd name="T50" fmla="*/ 7 w 87"/>
                <a:gd name="T51" fmla="*/ 34 h 83"/>
                <a:gd name="T52" fmla="*/ 0 w 87"/>
                <a:gd name="T53" fmla="*/ 39 h 83"/>
                <a:gd name="T54" fmla="*/ 3 w 87"/>
                <a:gd name="T55" fmla="*/ 41 h 83"/>
                <a:gd name="T56" fmla="*/ 4 w 87"/>
                <a:gd name="T57" fmla="*/ 45 h 83"/>
                <a:gd name="T58" fmla="*/ 3 w 87"/>
                <a:gd name="T59" fmla="*/ 54 h 83"/>
                <a:gd name="T60" fmla="*/ 0 w 87"/>
                <a:gd name="T61" fmla="*/ 58 h 83"/>
                <a:gd name="T62" fmla="*/ 3 w 87"/>
                <a:gd name="T63" fmla="*/ 60 h 83"/>
                <a:gd name="T64" fmla="*/ 1 w 87"/>
                <a:gd name="T65" fmla="*/ 65 h 83"/>
                <a:gd name="T66" fmla="*/ 4 w 87"/>
                <a:gd name="T67" fmla="*/ 66 h 83"/>
                <a:gd name="T68" fmla="*/ 15 w 87"/>
                <a:gd name="T69" fmla="*/ 73 h 83"/>
                <a:gd name="T70" fmla="*/ 19 w 87"/>
                <a:gd name="T71" fmla="*/ 77 h 83"/>
                <a:gd name="T72" fmla="*/ 26 w 87"/>
                <a:gd name="T73" fmla="*/ 83 h 83"/>
                <a:gd name="T74" fmla="*/ 30 w 87"/>
                <a:gd name="T75" fmla="*/ 76 h 83"/>
                <a:gd name="T76" fmla="*/ 33 w 87"/>
                <a:gd name="T77" fmla="*/ 72 h 83"/>
                <a:gd name="T78" fmla="*/ 35 w 87"/>
                <a:gd name="T79" fmla="*/ 69 h 83"/>
                <a:gd name="T80" fmla="*/ 40 w 87"/>
                <a:gd name="T81" fmla="*/ 65 h 83"/>
                <a:gd name="T82" fmla="*/ 59 w 87"/>
                <a:gd name="T83" fmla="*/ 48 h 83"/>
                <a:gd name="T84" fmla="*/ 77 w 87"/>
                <a:gd name="T85" fmla="*/ 24 h 83"/>
                <a:gd name="T86" fmla="*/ 84 w 87"/>
                <a:gd name="T87" fmla="*/ 14 h 83"/>
                <a:gd name="T88" fmla="*/ 86 w 87"/>
                <a:gd name="T89" fmla="*/ 7 h 83"/>
                <a:gd name="T90" fmla="*/ 86 w 87"/>
                <a:gd name="T91" fmla="*/ 1 h 83"/>
                <a:gd name="T92" fmla="*/ 86 w 87"/>
                <a:gd name="T93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7" h="83">
                  <a:moveTo>
                    <a:pt x="86" y="1"/>
                  </a:moveTo>
                  <a:cubicBezTo>
                    <a:pt x="87" y="0"/>
                    <a:pt x="84" y="0"/>
                    <a:pt x="83" y="0"/>
                  </a:cubicBezTo>
                  <a:cubicBezTo>
                    <a:pt x="82" y="1"/>
                    <a:pt x="81" y="2"/>
                    <a:pt x="79" y="3"/>
                  </a:cubicBezTo>
                  <a:cubicBezTo>
                    <a:pt x="77" y="3"/>
                    <a:pt x="74" y="3"/>
                    <a:pt x="71" y="3"/>
                  </a:cubicBezTo>
                  <a:cubicBezTo>
                    <a:pt x="71" y="4"/>
                    <a:pt x="70" y="4"/>
                    <a:pt x="69" y="4"/>
                  </a:cubicBezTo>
                  <a:cubicBezTo>
                    <a:pt x="68" y="4"/>
                    <a:pt x="68" y="3"/>
                    <a:pt x="68" y="3"/>
                  </a:cubicBezTo>
                  <a:cubicBezTo>
                    <a:pt x="66" y="4"/>
                    <a:pt x="65" y="6"/>
                    <a:pt x="63" y="6"/>
                  </a:cubicBezTo>
                  <a:cubicBezTo>
                    <a:pt x="61" y="6"/>
                    <a:pt x="61" y="5"/>
                    <a:pt x="58" y="5"/>
                  </a:cubicBezTo>
                  <a:cubicBezTo>
                    <a:pt x="57" y="6"/>
                    <a:pt x="55" y="8"/>
                    <a:pt x="53" y="7"/>
                  </a:cubicBezTo>
                  <a:cubicBezTo>
                    <a:pt x="50" y="6"/>
                    <a:pt x="49" y="5"/>
                    <a:pt x="47" y="2"/>
                  </a:cubicBezTo>
                  <a:cubicBezTo>
                    <a:pt x="47" y="3"/>
                    <a:pt x="44" y="5"/>
                    <a:pt x="44" y="6"/>
                  </a:cubicBezTo>
                  <a:cubicBezTo>
                    <a:pt x="45" y="8"/>
                    <a:pt x="46" y="10"/>
                    <a:pt x="48" y="12"/>
                  </a:cubicBezTo>
                  <a:cubicBezTo>
                    <a:pt x="50" y="14"/>
                    <a:pt x="53" y="15"/>
                    <a:pt x="56" y="16"/>
                  </a:cubicBezTo>
                  <a:cubicBezTo>
                    <a:pt x="61" y="18"/>
                    <a:pt x="65" y="20"/>
                    <a:pt x="70" y="20"/>
                  </a:cubicBezTo>
                  <a:cubicBezTo>
                    <a:pt x="68" y="22"/>
                    <a:pt x="65" y="25"/>
                    <a:pt x="63" y="27"/>
                  </a:cubicBezTo>
                  <a:cubicBezTo>
                    <a:pt x="61" y="29"/>
                    <a:pt x="59" y="31"/>
                    <a:pt x="58" y="33"/>
                  </a:cubicBezTo>
                  <a:cubicBezTo>
                    <a:pt x="57" y="33"/>
                    <a:pt x="56" y="35"/>
                    <a:pt x="55" y="35"/>
                  </a:cubicBezTo>
                  <a:cubicBezTo>
                    <a:pt x="53" y="36"/>
                    <a:pt x="50" y="34"/>
                    <a:pt x="48" y="35"/>
                  </a:cubicBezTo>
                  <a:cubicBezTo>
                    <a:pt x="46" y="35"/>
                    <a:pt x="44" y="37"/>
                    <a:pt x="42" y="38"/>
                  </a:cubicBezTo>
                  <a:cubicBezTo>
                    <a:pt x="40" y="39"/>
                    <a:pt x="38" y="40"/>
                    <a:pt x="36" y="39"/>
                  </a:cubicBezTo>
                  <a:cubicBezTo>
                    <a:pt x="35" y="39"/>
                    <a:pt x="33" y="38"/>
                    <a:pt x="32" y="39"/>
                  </a:cubicBezTo>
                  <a:cubicBezTo>
                    <a:pt x="29" y="41"/>
                    <a:pt x="29" y="43"/>
                    <a:pt x="26" y="42"/>
                  </a:cubicBezTo>
                  <a:cubicBezTo>
                    <a:pt x="24" y="41"/>
                    <a:pt x="22" y="41"/>
                    <a:pt x="21" y="41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5" y="37"/>
                    <a:pt x="12" y="38"/>
                    <a:pt x="11" y="37"/>
                  </a:cubicBezTo>
                  <a:cubicBezTo>
                    <a:pt x="10" y="36"/>
                    <a:pt x="8" y="34"/>
                    <a:pt x="7" y="34"/>
                  </a:cubicBezTo>
                  <a:cubicBezTo>
                    <a:pt x="3" y="35"/>
                    <a:pt x="2" y="36"/>
                    <a:pt x="0" y="39"/>
                  </a:cubicBezTo>
                  <a:cubicBezTo>
                    <a:pt x="0" y="40"/>
                    <a:pt x="3" y="40"/>
                    <a:pt x="3" y="41"/>
                  </a:cubicBezTo>
                  <a:cubicBezTo>
                    <a:pt x="3" y="43"/>
                    <a:pt x="3" y="44"/>
                    <a:pt x="4" y="45"/>
                  </a:cubicBezTo>
                  <a:cubicBezTo>
                    <a:pt x="6" y="47"/>
                    <a:pt x="5" y="52"/>
                    <a:pt x="3" y="54"/>
                  </a:cubicBezTo>
                  <a:cubicBezTo>
                    <a:pt x="2" y="55"/>
                    <a:pt x="1" y="56"/>
                    <a:pt x="0" y="58"/>
                  </a:cubicBezTo>
                  <a:cubicBezTo>
                    <a:pt x="0" y="61"/>
                    <a:pt x="2" y="59"/>
                    <a:pt x="3" y="60"/>
                  </a:cubicBezTo>
                  <a:cubicBezTo>
                    <a:pt x="3" y="60"/>
                    <a:pt x="0" y="64"/>
                    <a:pt x="1" y="65"/>
                  </a:cubicBezTo>
                  <a:cubicBezTo>
                    <a:pt x="2" y="65"/>
                    <a:pt x="3" y="66"/>
                    <a:pt x="4" y="66"/>
                  </a:cubicBezTo>
                  <a:cubicBezTo>
                    <a:pt x="8" y="69"/>
                    <a:pt x="12" y="71"/>
                    <a:pt x="15" y="73"/>
                  </a:cubicBezTo>
                  <a:cubicBezTo>
                    <a:pt x="18" y="74"/>
                    <a:pt x="19" y="74"/>
                    <a:pt x="19" y="77"/>
                  </a:cubicBezTo>
                  <a:cubicBezTo>
                    <a:pt x="19" y="79"/>
                    <a:pt x="25" y="82"/>
                    <a:pt x="26" y="83"/>
                  </a:cubicBezTo>
                  <a:cubicBezTo>
                    <a:pt x="28" y="80"/>
                    <a:pt x="29" y="78"/>
                    <a:pt x="30" y="76"/>
                  </a:cubicBezTo>
                  <a:cubicBezTo>
                    <a:pt x="30" y="74"/>
                    <a:pt x="31" y="72"/>
                    <a:pt x="33" y="72"/>
                  </a:cubicBezTo>
                  <a:cubicBezTo>
                    <a:pt x="34" y="71"/>
                    <a:pt x="34" y="70"/>
                    <a:pt x="35" y="69"/>
                  </a:cubicBezTo>
                  <a:cubicBezTo>
                    <a:pt x="37" y="68"/>
                    <a:pt x="38" y="67"/>
                    <a:pt x="40" y="65"/>
                  </a:cubicBezTo>
                  <a:cubicBezTo>
                    <a:pt x="45" y="57"/>
                    <a:pt x="52" y="53"/>
                    <a:pt x="59" y="48"/>
                  </a:cubicBezTo>
                  <a:cubicBezTo>
                    <a:pt x="68" y="42"/>
                    <a:pt x="73" y="33"/>
                    <a:pt x="77" y="24"/>
                  </a:cubicBezTo>
                  <a:cubicBezTo>
                    <a:pt x="79" y="20"/>
                    <a:pt x="82" y="18"/>
                    <a:pt x="84" y="14"/>
                  </a:cubicBezTo>
                  <a:cubicBezTo>
                    <a:pt x="85" y="12"/>
                    <a:pt x="85" y="9"/>
                    <a:pt x="86" y="7"/>
                  </a:cubicBezTo>
                  <a:cubicBezTo>
                    <a:pt x="86" y="6"/>
                    <a:pt x="85" y="2"/>
                    <a:pt x="86" y="1"/>
                  </a:cubicBezTo>
                  <a:cubicBezTo>
                    <a:pt x="86" y="1"/>
                    <a:pt x="86" y="1"/>
                    <a:pt x="8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9" name="Freeform 748">
              <a:extLst>
                <a:ext uri="{FF2B5EF4-FFF2-40B4-BE49-F238E27FC236}">
                  <a16:creationId xmlns:a16="http://schemas.microsoft.com/office/drawing/2014/main" id="{DA1DAE3E-AFFA-FD49-B034-332E5B033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1471" y="8437375"/>
              <a:ext cx="82803" cy="101936"/>
            </a:xfrm>
            <a:custGeom>
              <a:avLst/>
              <a:gdLst>
                <a:gd name="T0" fmla="*/ 3 w 9"/>
                <a:gd name="T1" fmla="*/ 2 h 11"/>
                <a:gd name="T2" fmla="*/ 1 w 9"/>
                <a:gd name="T3" fmla="*/ 5 h 11"/>
                <a:gd name="T4" fmla="*/ 0 w 9"/>
                <a:gd name="T5" fmla="*/ 10 h 11"/>
                <a:gd name="T6" fmla="*/ 8 w 9"/>
                <a:gd name="T7" fmla="*/ 7 h 11"/>
                <a:gd name="T8" fmla="*/ 4 w 9"/>
                <a:gd name="T9" fmla="*/ 6 h 11"/>
                <a:gd name="T10" fmla="*/ 8 w 9"/>
                <a:gd name="T11" fmla="*/ 3 h 11"/>
                <a:gd name="T12" fmla="*/ 3 w 9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1">
                  <a:moveTo>
                    <a:pt x="3" y="2"/>
                  </a:moveTo>
                  <a:cubicBezTo>
                    <a:pt x="2" y="3"/>
                    <a:pt x="1" y="4"/>
                    <a:pt x="1" y="5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2" y="11"/>
                    <a:pt x="7" y="7"/>
                    <a:pt x="8" y="7"/>
                  </a:cubicBezTo>
                  <a:cubicBezTo>
                    <a:pt x="8" y="6"/>
                    <a:pt x="5" y="5"/>
                    <a:pt x="4" y="6"/>
                  </a:cubicBezTo>
                  <a:cubicBezTo>
                    <a:pt x="5" y="5"/>
                    <a:pt x="9" y="4"/>
                    <a:pt x="8" y="3"/>
                  </a:cubicBezTo>
                  <a:cubicBezTo>
                    <a:pt x="7" y="0"/>
                    <a:pt x="5" y="0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0" name="Freeform 749">
              <a:extLst>
                <a:ext uri="{FF2B5EF4-FFF2-40B4-BE49-F238E27FC236}">
                  <a16:creationId xmlns:a16="http://schemas.microsoft.com/office/drawing/2014/main" id="{D7761398-DD51-C44A-B143-07F54503A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0961" y="8848311"/>
              <a:ext cx="242036" cy="261215"/>
            </a:xfrm>
            <a:custGeom>
              <a:avLst/>
              <a:gdLst>
                <a:gd name="T0" fmla="*/ 22 w 26"/>
                <a:gd name="T1" fmla="*/ 18 h 28"/>
                <a:gd name="T2" fmla="*/ 25 w 26"/>
                <a:gd name="T3" fmla="*/ 14 h 28"/>
                <a:gd name="T4" fmla="*/ 26 w 26"/>
                <a:gd name="T5" fmla="*/ 8 h 28"/>
                <a:gd name="T6" fmla="*/ 24 w 26"/>
                <a:gd name="T7" fmla="*/ 3 h 28"/>
                <a:gd name="T8" fmla="*/ 21 w 26"/>
                <a:gd name="T9" fmla="*/ 0 h 28"/>
                <a:gd name="T10" fmla="*/ 16 w 26"/>
                <a:gd name="T11" fmla="*/ 1 h 28"/>
                <a:gd name="T12" fmla="*/ 12 w 26"/>
                <a:gd name="T13" fmla="*/ 3 h 28"/>
                <a:gd name="T14" fmla="*/ 6 w 26"/>
                <a:gd name="T15" fmla="*/ 2 h 28"/>
                <a:gd name="T16" fmla="*/ 7 w 26"/>
                <a:gd name="T17" fmla="*/ 8 h 28"/>
                <a:gd name="T18" fmla="*/ 6 w 26"/>
                <a:gd name="T19" fmla="*/ 12 h 28"/>
                <a:gd name="T20" fmla="*/ 2 w 26"/>
                <a:gd name="T21" fmla="*/ 16 h 28"/>
                <a:gd name="T22" fmla="*/ 0 w 26"/>
                <a:gd name="T23" fmla="*/ 22 h 28"/>
                <a:gd name="T24" fmla="*/ 0 w 26"/>
                <a:gd name="T25" fmla="*/ 27 h 28"/>
                <a:gd name="T26" fmla="*/ 4 w 26"/>
                <a:gd name="T27" fmla="*/ 26 h 28"/>
                <a:gd name="T28" fmla="*/ 11 w 26"/>
                <a:gd name="T29" fmla="*/ 25 h 28"/>
                <a:gd name="T30" fmla="*/ 14 w 26"/>
                <a:gd name="T31" fmla="*/ 20 h 28"/>
                <a:gd name="T32" fmla="*/ 21 w 26"/>
                <a:gd name="T33" fmla="*/ 20 h 28"/>
                <a:gd name="T34" fmla="*/ 22 w 26"/>
                <a:gd name="T35" fmla="*/ 18 h 28"/>
                <a:gd name="T36" fmla="*/ 22 w 26"/>
                <a:gd name="T3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2" y="18"/>
                  </a:moveTo>
                  <a:cubicBezTo>
                    <a:pt x="22" y="16"/>
                    <a:pt x="24" y="15"/>
                    <a:pt x="25" y="14"/>
                  </a:cubicBezTo>
                  <a:cubicBezTo>
                    <a:pt x="26" y="13"/>
                    <a:pt x="26" y="10"/>
                    <a:pt x="26" y="8"/>
                  </a:cubicBezTo>
                  <a:cubicBezTo>
                    <a:pt x="26" y="6"/>
                    <a:pt x="24" y="5"/>
                    <a:pt x="24" y="3"/>
                  </a:cubicBezTo>
                  <a:cubicBezTo>
                    <a:pt x="24" y="1"/>
                    <a:pt x="22" y="1"/>
                    <a:pt x="21" y="0"/>
                  </a:cubicBezTo>
                  <a:cubicBezTo>
                    <a:pt x="20" y="1"/>
                    <a:pt x="18" y="0"/>
                    <a:pt x="16" y="1"/>
                  </a:cubicBezTo>
                  <a:cubicBezTo>
                    <a:pt x="15" y="2"/>
                    <a:pt x="13" y="4"/>
                    <a:pt x="12" y="3"/>
                  </a:cubicBezTo>
                  <a:cubicBezTo>
                    <a:pt x="10" y="1"/>
                    <a:pt x="7" y="0"/>
                    <a:pt x="6" y="2"/>
                  </a:cubicBezTo>
                  <a:cubicBezTo>
                    <a:pt x="5" y="4"/>
                    <a:pt x="6" y="7"/>
                    <a:pt x="7" y="8"/>
                  </a:cubicBezTo>
                  <a:cubicBezTo>
                    <a:pt x="8" y="10"/>
                    <a:pt x="7" y="10"/>
                    <a:pt x="6" y="12"/>
                  </a:cubicBezTo>
                  <a:cubicBezTo>
                    <a:pt x="5" y="14"/>
                    <a:pt x="3" y="15"/>
                    <a:pt x="2" y="16"/>
                  </a:cubicBezTo>
                  <a:cubicBezTo>
                    <a:pt x="1" y="18"/>
                    <a:pt x="0" y="19"/>
                    <a:pt x="0" y="22"/>
                  </a:cubicBezTo>
                  <a:cubicBezTo>
                    <a:pt x="0" y="23"/>
                    <a:pt x="1" y="25"/>
                    <a:pt x="0" y="27"/>
                  </a:cubicBezTo>
                  <a:cubicBezTo>
                    <a:pt x="2" y="28"/>
                    <a:pt x="2" y="27"/>
                    <a:pt x="4" y="26"/>
                  </a:cubicBezTo>
                  <a:cubicBezTo>
                    <a:pt x="6" y="25"/>
                    <a:pt x="9" y="25"/>
                    <a:pt x="11" y="25"/>
                  </a:cubicBezTo>
                  <a:cubicBezTo>
                    <a:pt x="10" y="22"/>
                    <a:pt x="12" y="21"/>
                    <a:pt x="14" y="20"/>
                  </a:cubicBezTo>
                  <a:cubicBezTo>
                    <a:pt x="16" y="19"/>
                    <a:pt x="20" y="17"/>
                    <a:pt x="21" y="20"/>
                  </a:cubicBezTo>
                  <a:cubicBezTo>
                    <a:pt x="21" y="19"/>
                    <a:pt x="21" y="18"/>
                    <a:pt x="22" y="18"/>
                  </a:cubicBezTo>
                  <a:cubicBezTo>
                    <a:pt x="22" y="16"/>
                    <a:pt x="21" y="18"/>
                    <a:pt x="22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1" name="Freeform 750">
              <a:extLst>
                <a:ext uri="{FF2B5EF4-FFF2-40B4-BE49-F238E27FC236}">
                  <a16:creationId xmlns:a16="http://schemas.microsoft.com/office/drawing/2014/main" id="{6812A305-3F40-C04B-8FD9-E6F1248BD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147751"/>
              <a:ext cx="92356" cy="92380"/>
            </a:xfrm>
            <a:custGeom>
              <a:avLst/>
              <a:gdLst>
                <a:gd name="T0" fmla="*/ 1 w 10"/>
                <a:gd name="T1" fmla="*/ 6 h 10"/>
                <a:gd name="T2" fmla="*/ 3 w 10"/>
                <a:gd name="T3" fmla="*/ 10 h 10"/>
                <a:gd name="T4" fmla="*/ 9 w 10"/>
                <a:gd name="T5" fmla="*/ 5 h 10"/>
                <a:gd name="T6" fmla="*/ 8 w 10"/>
                <a:gd name="T7" fmla="*/ 0 h 10"/>
                <a:gd name="T8" fmla="*/ 4 w 10"/>
                <a:gd name="T9" fmla="*/ 1 h 10"/>
                <a:gd name="T10" fmla="*/ 0 w 10"/>
                <a:gd name="T11" fmla="*/ 1 h 10"/>
                <a:gd name="T12" fmla="*/ 1 w 10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1" y="6"/>
                  </a:moveTo>
                  <a:cubicBezTo>
                    <a:pt x="2" y="7"/>
                    <a:pt x="2" y="9"/>
                    <a:pt x="3" y="10"/>
                  </a:cubicBezTo>
                  <a:cubicBezTo>
                    <a:pt x="5" y="9"/>
                    <a:pt x="7" y="7"/>
                    <a:pt x="9" y="5"/>
                  </a:cubicBezTo>
                  <a:cubicBezTo>
                    <a:pt x="10" y="3"/>
                    <a:pt x="5" y="4"/>
                    <a:pt x="8" y="0"/>
                  </a:cubicBezTo>
                  <a:cubicBezTo>
                    <a:pt x="7" y="0"/>
                    <a:pt x="3" y="0"/>
                    <a:pt x="4" y="1"/>
                  </a:cubicBezTo>
                  <a:cubicBezTo>
                    <a:pt x="5" y="3"/>
                    <a:pt x="1" y="2"/>
                    <a:pt x="0" y="1"/>
                  </a:cubicBezTo>
                  <a:cubicBezTo>
                    <a:pt x="0" y="3"/>
                    <a:pt x="1" y="4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2" name="Freeform 751">
              <a:extLst>
                <a:ext uri="{FF2B5EF4-FFF2-40B4-BE49-F238E27FC236}">
                  <a16:creationId xmlns:a16="http://schemas.microsoft.com/office/drawing/2014/main" id="{41FD4B75-2154-B642-90D7-852EBCE3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090413"/>
              <a:ext cx="101909" cy="86010"/>
            </a:xfrm>
            <a:custGeom>
              <a:avLst/>
              <a:gdLst>
                <a:gd name="T0" fmla="*/ 3 w 11"/>
                <a:gd name="T1" fmla="*/ 1 h 9"/>
                <a:gd name="T2" fmla="*/ 0 w 11"/>
                <a:gd name="T3" fmla="*/ 7 h 9"/>
                <a:gd name="T4" fmla="*/ 4 w 11"/>
                <a:gd name="T5" fmla="*/ 7 h 9"/>
                <a:gd name="T6" fmla="*/ 8 w 11"/>
                <a:gd name="T7" fmla="*/ 6 h 9"/>
                <a:gd name="T8" fmla="*/ 7 w 11"/>
                <a:gd name="T9" fmla="*/ 0 h 9"/>
                <a:gd name="T10" fmla="*/ 3 w 11"/>
                <a:gd name="T11" fmla="*/ 1 h 9"/>
                <a:gd name="T12" fmla="*/ 3 w 11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3" y="1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1" y="8"/>
                    <a:pt x="5" y="9"/>
                    <a:pt x="4" y="7"/>
                  </a:cubicBezTo>
                  <a:cubicBezTo>
                    <a:pt x="3" y="6"/>
                    <a:pt x="7" y="6"/>
                    <a:pt x="8" y="6"/>
                  </a:cubicBezTo>
                  <a:cubicBezTo>
                    <a:pt x="11" y="5"/>
                    <a:pt x="8" y="1"/>
                    <a:pt x="7" y="0"/>
                  </a:cubicBezTo>
                  <a:cubicBezTo>
                    <a:pt x="5" y="1"/>
                    <a:pt x="5" y="2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3" name="Freeform 752">
              <a:extLst>
                <a:ext uri="{FF2B5EF4-FFF2-40B4-BE49-F238E27FC236}">
                  <a16:creationId xmlns:a16="http://schemas.microsoft.com/office/drawing/2014/main" id="{36369F68-78E4-7F4E-A34C-572333F3D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1406" y="9061741"/>
              <a:ext cx="503186" cy="544729"/>
            </a:xfrm>
            <a:custGeom>
              <a:avLst/>
              <a:gdLst>
                <a:gd name="T0" fmla="*/ 41 w 54"/>
                <a:gd name="T1" fmla="*/ 13 h 58"/>
                <a:gd name="T2" fmla="*/ 23 w 54"/>
                <a:gd name="T3" fmla="*/ 3 h 58"/>
                <a:gd name="T4" fmla="*/ 17 w 54"/>
                <a:gd name="T5" fmla="*/ 7 h 58"/>
                <a:gd name="T6" fmla="*/ 21 w 54"/>
                <a:gd name="T7" fmla="*/ 9 h 58"/>
                <a:gd name="T8" fmla="*/ 17 w 54"/>
                <a:gd name="T9" fmla="*/ 9 h 58"/>
                <a:gd name="T10" fmla="*/ 13 w 54"/>
                <a:gd name="T11" fmla="*/ 10 h 58"/>
                <a:gd name="T12" fmla="*/ 11 w 54"/>
                <a:gd name="T13" fmla="*/ 8 h 58"/>
                <a:gd name="T14" fmla="*/ 12 w 54"/>
                <a:gd name="T15" fmla="*/ 4 h 58"/>
                <a:gd name="T16" fmla="*/ 5 w 54"/>
                <a:gd name="T17" fmla="*/ 3 h 58"/>
                <a:gd name="T18" fmla="*/ 7 w 54"/>
                <a:gd name="T19" fmla="*/ 8 h 58"/>
                <a:gd name="T20" fmla="*/ 5 w 54"/>
                <a:gd name="T21" fmla="*/ 12 h 58"/>
                <a:gd name="T22" fmla="*/ 6 w 54"/>
                <a:gd name="T23" fmla="*/ 16 h 58"/>
                <a:gd name="T24" fmla="*/ 2 w 54"/>
                <a:gd name="T25" fmla="*/ 18 h 58"/>
                <a:gd name="T26" fmla="*/ 1 w 54"/>
                <a:gd name="T27" fmla="*/ 21 h 58"/>
                <a:gd name="T28" fmla="*/ 5 w 54"/>
                <a:gd name="T29" fmla="*/ 33 h 58"/>
                <a:gd name="T30" fmla="*/ 12 w 54"/>
                <a:gd name="T31" fmla="*/ 42 h 58"/>
                <a:gd name="T32" fmla="*/ 15 w 54"/>
                <a:gd name="T33" fmla="*/ 43 h 58"/>
                <a:gd name="T34" fmla="*/ 17 w 54"/>
                <a:gd name="T35" fmla="*/ 45 h 58"/>
                <a:gd name="T36" fmla="*/ 24 w 54"/>
                <a:gd name="T37" fmla="*/ 47 h 58"/>
                <a:gd name="T38" fmla="*/ 25 w 54"/>
                <a:gd name="T39" fmla="*/ 53 h 58"/>
                <a:gd name="T40" fmla="*/ 27 w 54"/>
                <a:gd name="T41" fmla="*/ 55 h 58"/>
                <a:gd name="T42" fmla="*/ 30 w 54"/>
                <a:gd name="T43" fmla="*/ 55 h 58"/>
                <a:gd name="T44" fmla="*/ 33 w 54"/>
                <a:gd name="T45" fmla="*/ 56 h 58"/>
                <a:gd name="T46" fmla="*/ 36 w 54"/>
                <a:gd name="T47" fmla="*/ 55 h 58"/>
                <a:gd name="T48" fmla="*/ 42 w 54"/>
                <a:gd name="T49" fmla="*/ 55 h 58"/>
                <a:gd name="T50" fmla="*/ 46 w 54"/>
                <a:gd name="T51" fmla="*/ 54 h 58"/>
                <a:gd name="T52" fmla="*/ 54 w 54"/>
                <a:gd name="T53" fmla="*/ 49 h 58"/>
                <a:gd name="T54" fmla="*/ 49 w 54"/>
                <a:gd name="T55" fmla="*/ 36 h 58"/>
                <a:gd name="T56" fmla="*/ 49 w 54"/>
                <a:gd name="T57" fmla="*/ 32 h 58"/>
                <a:gd name="T58" fmla="*/ 46 w 54"/>
                <a:gd name="T59" fmla="*/ 28 h 58"/>
                <a:gd name="T60" fmla="*/ 48 w 54"/>
                <a:gd name="T61" fmla="*/ 20 h 58"/>
                <a:gd name="T62" fmla="*/ 45 w 54"/>
                <a:gd name="T63" fmla="*/ 18 h 58"/>
                <a:gd name="T64" fmla="*/ 41 w 54"/>
                <a:gd name="T65" fmla="*/ 16 h 58"/>
                <a:gd name="T66" fmla="*/ 41 w 54"/>
                <a:gd name="T6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58">
                  <a:moveTo>
                    <a:pt x="41" y="13"/>
                  </a:moveTo>
                  <a:cubicBezTo>
                    <a:pt x="35" y="9"/>
                    <a:pt x="29" y="6"/>
                    <a:pt x="23" y="3"/>
                  </a:cubicBezTo>
                  <a:cubicBezTo>
                    <a:pt x="22" y="5"/>
                    <a:pt x="19" y="7"/>
                    <a:pt x="17" y="7"/>
                  </a:cubicBezTo>
                  <a:cubicBezTo>
                    <a:pt x="17" y="7"/>
                    <a:pt x="21" y="8"/>
                    <a:pt x="21" y="9"/>
                  </a:cubicBezTo>
                  <a:cubicBezTo>
                    <a:pt x="20" y="10"/>
                    <a:pt x="18" y="9"/>
                    <a:pt x="17" y="9"/>
                  </a:cubicBezTo>
                  <a:cubicBezTo>
                    <a:pt x="15" y="8"/>
                    <a:pt x="15" y="9"/>
                    <a:pt x="13" y="10"/>
                  </a:cubicBezTo>
                  <a:cubicBezTo>
                    <a:pt x="13" y="10"/>
                    <a:pt x="11" y="9"/>
                    <a:pt x="11" y="8"/>
                  </a:cubicBezTo>
                  <a:cubicBezTo>
                    <a:pt x="10" y="7"/>
                    <a:pt x="11" y="5"/>
                    <a:pt x="12" y="4"/>
                  </a:cubicBezTo>
                  <a:cubicBezTo>
                    <a:pt x="13" y="0"/>
                    <a:pt x="7" y="2"/>
                    <a:pt x="5" y="3"/>
                  </a:cubicBezTo>
                  <a:cubicBezTo>
                    <a:pt x="6" y="4"/>
                    <a:pt x="8" y="7"/>
                    <a:pt x="7" y="8"/>
                  </a:cubicBezTo>
                  <a:cubicBezTo>
                    <a:pt x="7" y="9"/>
                    <a:pt x="3" y="12"/>
                    <a:pt x="5" y="12"/>
                  </a:cubicBezTo>
                  <a:cubicBezTo>
                    <a:pt x="8" y="13"/>
                    <a:pt x="7" y="14"/>
                    <a:pt x="6" y="16"/>
                  </a:cubicBezTo>
                  <a:cubicBezTo>
                    <a:pt x="5" y="16"/>
                    <a:pt x="3" y="17"/>
                    <a:pt x="2" y="18"/>
                  </a:cubicBezTo>
                  <a:cubicBezTo>
                    <a:pt x="0" y="19"/>
                    <a:pt x="1" y="19"/>
                    <a:pt x="1" y="21"/>
                  </a:cubicBezTo>
                  <a:cubicBezTo>
                    <a:pt x="2" y="26"/>
                    <a:pt x="4" y="29"/>
                    <a:pt x="5" y="33"/>
                  </a:cubicBezTo>
                  <a:cubicBezTo>
                    <a:pt x="5" y="38"/>
                    <a:pt x="9" y="40"/>
                    <a:pt x="12" y="42"/>
                  </a:cubicBezTo>
                  <a:cubicBezTo>
                    <a:pt x="13" y="43"/>
                    <a:pt x="14" y="43"/>
                    <a:pt x="15" y="43"/>
                  </a:cubicBezTo>
                  <a:cubicBezTo>
                    <a:pt x="16" y="43"/>
                    <a:pt x="16" y="44"/>
                    <a:pt x="17" y="45"/>
                  </a:cubicBezTo>
                  <a:cubicBezTo>
                    <a:pt x="19" y="45"/>
                    <a:pt x="22" y="45"/>
                    <a:pt x="24" y="47"/>
                  </a:cubicBezTo>
                  <a:cubicBezTo>
                    <a:pt x="25" y="48"/>
                    <a:pt x="25" y="51"/>
                    <a:pt x="25" y="53"/>
                  </a:cubicBezTo>
                  <a:cubicBezTo>
                    <a:pt x="26" y="54"/>
                    <a:pt x="25" y="55"/>
                    <a:pt x="27" y="55"/>
                  </a:cubicBezTo>
                  <a:cubicBezTo>
                    <a:pt x="28" y="55"/>
                    <a:pt x="29" y="55"/>
                    <a:pt x="30" y="55"/>
                  </a:cubicBezTo>
                  <a:cubicBezTo>
                    <a:pt x="31" y="55"/>
                    <a:pt x="32" y="55"/>
                    <a:pt x="33" y="56"/>
                  </a:cubicBezTo>
                  <a:cubicBezTo>
                    <a:pt x="34" y="57"/>
                    <a:pt x="35" y="56"/>
                    <a:pt x="36" y="55"/>
                  </a:cubicBezTo>
                  <a:cubicBezTo>
                    <a:pt x="38" y="54"/>
                    <a:pt x="40" y="58"/>
                    <a:pt x="42" y="55"/>
                  </a:cubicBezTo>
                  <a:cubicBezTo>
                    <a:pt x="42" y="53"/>
                    <a:pt x="45" y="54"/>
                    <a:pt x="46" y="54"/>
                  </a:cubicBezTo>
                  <a:cubicBezTo>
                    <a:pt x="49" y="53"/>
                    <a:pt x="51" y="51"/>
                    <a:pt x="54" y="49"/>
                  </a:cubicBezTo>
                  <a:cubicBezTo>
                    <a:pt x="49" y="46"/>
                    <a:pt x="49" y="42"/>
                    <a:pt x="49" y="36"/>
                  </a:cubicBezTo>
                  <a:cubicBezTo>
                    <a:pt x="48" y="35"/>
                    <a:pt x="50" y="33"/>
                    <a:pt x="49" y="32"/>
                  </a:cubicBezTo>
                  <a:cubicBezTo>
                    <a:pt x="48" y="31"/>
                    <a:pt x="46" y="30"/>
                    <a:pt x="46" y="28"/>
                  </a:cubicBezTo>
                  <a:cubicBezTo>
                    <a:pt x="46" y="27"/>
                    <a:pt x="48" y="20"/>
                    <a:pt x="48" y="20"/>
                  </a:cubicBezTo>
                  <a:cubicBezTo>
                    <a:pt x="47" y="20"/>
                    <a:pt x="46" y="19"/>
                    <a:pt x="45" y="18"/>
                  </a:cubicBezTo>
                  <a:cubicBezTo>
                    <a:pt x="44" y="17"/>
                    <a:pt x="43" y="17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4" name="Freeform 753">
              <a:extLst>
                <a:ext uri="{FF2B5EF4-FFF2-40B4-BE49-F238E27FC236}">
                  <a16:creationId xmlns:a16="http://schemas.microsoft.com/office/drawing/2014/main" id="{EE1738A1-6AE5-5B40-A33C-8D047BFA7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393" y="8931134"/>
              <a:ext cx="251592" cy="289887"/>
            </a:xfrm>
            <a:custGeom>
              <a:avLst/>
              <a:gdLst>
                <a:gd name="T0" fmla="*/ 15 w 27"/>
                <a:gd name="T1" fmla="*/ 29 h 31"/>
                <a:gd name="T2" fmla="*/ 15 w 27"/>
                <a:gd name="T3" fmla="*/ 24 h 31"/>
                <a:gd name="T4" fmla="*/ 17 w 27"/>
                <a:gd name="T5" fmla="*/ 24 h 31"/>
                <a:gd name="T6" fmla="*/ 19 w 27"/>
                <a:gd name="T7" fmla="*/ 21 h 31"/>
                <a:gd name="T8" fmla="*/ 21 w 27"/>
                <a:gd name="T9" fmla="*/ 24 h 31"/>
                <a:gd name="T10" fmla="*/ 24 w 27"/>
                <a:gd name="T11" fmla="*/ 23 h 31"/>
                <a:gd name="T12" fmla="*/ 26 w 27"/>
                <a:gd name="T13" fmla="*/ 24 h 31"/>
                <a:gd name="T14" fmla="*/ 26 w 27"/>
                <a:gd name="T15" fmla="*/ 21 h 31"/>
                <a:gd name="T16" fmla="*/ 26 w 27"/>
                <a:gd name="T17" fmla="*/ 14 h 31"/>
                <a:gd name="T18" fmla="*/ 25 w 27"/>
                <a:gd name="T19" fmla="*/ 11 h 31"/>
                <a:gd name="T20" fmla="*/ 26 w 27"/>
                <a:gd name="T21" fmla="*/ 6 h 31"/>
                <a:gd name="T22" fmla="*/ 21 w 27"/>
                <a:gd name="T23" fmla="*/ 4 h 31"/>
                <a:gd name="T24" fmla="*/ 19 w 27"/>
                <a:gd name="T25" fmla="*/ 0 h 31"/>
                <a:gd name="T26" fmla="*/ 14 w 27"/>
                <a:gd name="T27" fmla="*/ 0 h 31"/>
                <a:gd name="T28" fmla="*/ 11 w 27"/>
                <a:gd name="T29" fmla="*/ 7 h 31"/>
                <a:gd name="T30" fmla="*/ 5 w 27"/>
                <a:gd name="T31" fmla="*/ 7 h 31"/>
                <a:gd name="T32" fmla="*/ 4 w 27"/>
                <a:gd name="T33" fmla="*/ 7 h 31"/>
                <a:gd name="T34" fmla="*/ 4 w 27"/>
                <a:gd name="T35" fmla="*/ 10 h 31"/>
                <a:gd name="T36" fmla="*/ 0 w 27"/>
                <a:gd name="T37" fmla="*/ 16 h 31"/>
                <a:gd name="T38" fmla="*/ 4 w 27"/>
                <a:gd name="T39" fmla="*/ 23 h 31"/>
                <a:gd name="T40" fmla="*/ 9 w 27"/>
                <a:gd name="T41" fmla="*/ 28 h 31"/>
                <a:gd name="T42" fmla="*/ 11 w 27"/>
                <a:gd name="T43" fmla="*/ 31 h 31"/>
                <a:gd name="T44" fmla="*/ 15 w 27"/>
                <a:gd name="T45" fmla="*/ 29 h 31"/>
                <a:gd name="T46" fmla="*/ 15 w 27"/>
                <a:gd name="T47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31">
                  <a:moveTo>
                    <a:pt x="15" y="29"/>
                  </a:moveTo>
                  <a:cubicBezTo>
                    <a:pt x="15" y="28"/>
                    <a:pt x="13" y="24"/>
                    <a:pt x="15" y="24"/>
                  </a:cubicBezTo>
                  <a:cubicBezTo>
                    <a:pt x="15" y="24"/>
                    <a:pt x="17" y="24"/>
                    <a:pt x="17" y="24"/>
                  </a:cubicBezTo>
                  <a:cubicBezTo>
                    <a:pt x="18" y="23"/>
                    <a:pt x="18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5"/>
                    <a:pt x="22" y="23"/>
                    <a:pt x="24" y="23"/>
                  </a:cubicBezTo>
                  <a:cubicBezTo>
                    <a:pt x="24" y="23"/>
                    <a:pt x="26" y="25"/>
                    <a:pt x="26" y="24"/>
                  </a:cubicBezTo>
                  <a:cubicBezTo>
                    <a:pt x="26" y="23"/>
                    <a:pt x="26" y="22"/>
                    <a:pt x="26" y="21"/>
                  </a:cubicBezTo>
                  <a:cubicBezTo>
                    <a:pt x="27" y="19"/>
                    <a:pt x="27" y="16"/>
                    <a:pt x="26" y="14"/>
                  </a:cubicBezTo>
                  <a:cubicBezTo>
                    <a:pt x="25" y="13"/>
                    <a:pt x="25" y="12"/>
                    <a:pt x="25" y="11"/>
                  </a:cubicBezTo>
                  <a:cubicBezTo>
                    <a:pt x="25" y="9"/>
                    <a:pt x="27" y="8"/>
                    <a:pt x="26" y="6"/>
                  </a:cubicBezTo>
                  <a:cubicBezTo>
                    <a:pt x="25" y="3"/>
                    <a:pt x="21" y="7"/>
                    <a:pt x="21" y="4"/>
                  </a:cubicBezTo>
                  <a:cubicBezTo>
                    <a:pt x="21" y="2"/>
                    <a:pt x="22" y="0"/>
                    <a:pt x="19" y="0"/>
                  </a:cubicBezTo>
                  <a:cubicBezTo>
                    <a:pt x="18" y="0"/>
                    <a:pt x="16" y="0"/>
                    <a:pt x="14" y="0"/>
                  </a:cubicBezTo>
                  <a:cubicBezTo>
                    <a:pt x="10" y="0"/>
                    <a:pt x="15" y="7"/>
                    <a:pt x="11" y="7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9"/>
                    <a:pt x="4" y="9"/>
                    <a:pt x="4" y="10"/>
                  </a:cubicBezTo>
                  <a:cubicBezTo>
                    <a:pt x="4" y="12"/>
                    <a:pt x="0" y="14"/>
                    <a:pt x="0" y="16"/>
                  </a:cubicBezTo>
                  <a:cubicBezTo>
                    <a:pt x="1" y="18"/>
                    <a:pt x="3" y="21"/>
                    <a:pt x="4" y="23"/>
                  </a:cubicBezTo>
                  <a:cubicBezTo>
                    <a:pt x="6" y="24"/>
                    <a:pt x="7" y="26"/>
                    <a:pt x="9" y="28"/>
                  </a:cubicBezTo>
                  <a:cubicBezTo>
                    <a:pt x="10" y="29"/>
                    <a:pt x="11" y="30"/>
                    <a:pt x="11" y="31"/>
                  </a:cubicBezTo>
                  <a:cubicBezTo>
                    <a:pt x="12" y="30"/>
                    <a:pt x="14" y="30"/>
                    <a:pt x="15" y="29"/>
                  </a:cubicBezTo>
                  <a:cubicBezTo>
                    <a:pt x="15" y="29"/>
                    <a:pt x="14" y="30"/>
                    <a:pt x="1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5" name="Freeform 754">
              <a:extLst>
                <a:ext uri="{FF2B5EF4-FFF2-40B4-BE49-F238E27FC236}">
                  <a16:creationId xmlns:a16="http://schemas.microsoft.com/office/drawing/2014/main" id="{1CBE12F3-0780-E242-BB2A-6FE732E8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5" y="8931134"/>
              <a:ext cx="105096" cy="66896"/>
            </a:xfrm>
            <a:custGeom>
              <a:avLst/>
              <a:gdLst>
                <a:gd name="T0" fmla="*/ 11 w 11"/>
                <a:gd name="T1" fmla="*/ 7 h 7"/>
                <a:gd name="T2" fmla="*/ 11 w 11"/>
                <a:gd name="T3" fmla="*/ 0 h 7"/>
                <a:gd name="T4" fmla="*/ 3 w 11"/>
                <a:gd name="T5" fmla="*/ 1 h 7"/>
                <a:gd name="T6" fmla="*/ 0 w 11"/>
                <a:gd name="T7" fmla="*/ 4 h 7"/>
                <a:gd name="T8" fmla="*/ 2 w 11"/>
                <a:gd name="T9" fmla="*/ 7 h 7"/>
                <a:gd name="T10" fmla="*/ 11 w 11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11" y="5"/>
                    <a:pt x="11" y="2"/>
                    <a:pt x="11" y="0"/>
                  </a:cubicBezTo>
                  <a:cubicBezTo>
                    <a:pt x="8" y="0"/>
                    <a:pt x="6" y="1"/>
                    <a:pt x="3" y="1"/>
                  </a:cubicBezTo>
                  <a:cubicBezTo>
                    <a:pt x="4" y="2"/>
                    <a:pt x="1" y="3"/>
                    <a:pt x="0" y="4"/>
                  </a:cubicBezTo>
                  <a:cubicBezTo>
                    <a:pt x="0" y="5"/>
                    <a:pt x="2" y="6"/>
                    <a:pt x="2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6" name="Freeform 755">
              <a:extLst>
                <a:ext uri="{FF2B5EF4-FFF2-40B4-BE49-F238E27FC236}">
                  <a16:creationId xmlns:a16="http://schemas.microsoft.com/office/drawing/2014/main" id="{1D48642F-7D98-1042-9D68-64B18FB24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8427819"/>
              <a:ext cx="343950" cy="531986"/>
            </a:xfrm>
            <a:custGeom>
              <a:avLst/>
              <a:gdLst>
                <a:gd name="T0" fmla="*/ 29 w 37"/>
                <a:gd name="T1" fmla="*/ 55 h 57"/>
                <a:gd name="T2" fmla="*/ 37 w 37"/>
                <a:gd name="T3" fmla="*/ 55 h 57"/>
                <a:gd name="T4" fmla="*/ 33 w 37"/>
                <a:gd name="T5" fmla="*/ 48 h 57"/>
                <a:gd name="T6" fmla="*/ 32 w 37"/>
                <a:gd name="T7" fmla="*/ 44 h 57"/>
                <a:gd name="T8" fmla="*/ 30 w 37"/>
                <a:gd name="T9" fmla="*/ 40 h 57"/>
                <a:gd name="T10" fmla="*/ 32 w 37"/>
                <a:gd name="T11" fmla="*/ 32 h 57"/>
                <a:gd name="T12" fmla="*/ 34 w 37"/>
                <a:gd name="T13" fmla="*/ 27 h 57"/>
                <a:gd name="T14" fmla="*/ 31 w 37"/>
                <a:gd name="T15" fmla="*/ 21 h 57"/>
                <a:gd name="T16" fmla="*/ 28 w 37"/>
                <a:gd name="T17" fmla="*/ 16 h 57"/>
                <a:gd name="T18" fmla="*/ 34 w 37"/>
                <a:gd name="T19" fmla="*/ 16 h 57"/>
                <a:gd name="T20" fmla="*/ 32 w 37"/>
                <a:gd name="T21" fmla="*/ 6 h 57"/>
                <a:gd name="T22" fmla="*/ 30 w 37"/>
                <a:gd name="T23" fmla="*/ 2 h 57"/>
                <a:gd name="T24" fmla="*/ 27 w 37"/>
                <a:gd name="T25" fmla="*/ 0 h 57"/>
                <a:gd name="T26" fmla="*/ 28 w 37"/>
                <a:gd name="T27" fmla="*/ 9 h 57"/>
                <a:gd name="T28" fmla="*/ 23 w 37"/>
                <a:gd name="T29" fmla="*/ 18 h 57"/>
                <a:gd name="T30" fmla="*/ 21 w 37"/>
                <a:gd name="T31" fmla="*/ 22 h 57"/>
                <a:gd name="T32" fmla="*/ 18 w 37"/>
                <a:gd name="T33" fmla="*/ 27 h 57"/>
                <a:gd name="T34" fmla="*/ 15 w 37"/>
                <a:gd name="T35" fmla="*/ 33 h 57"/>
                <a:gd name="T36" fmla="*/ 11 w 37"/>
                <a:gd name="T37" fmla="*/ 31 h 57"/>
                <a:gd name="T38" fmla="*/ 2 w 37"/>
                <a:gd name="T39" fmla="*/ 39 h 57"/>
                <a:gd name="T40" fmla="*/ 1 w 37"/>
                <a:gd name="T41" fmla="*/ 42 h 57"/>
                <a:gd name="T42" fmla="*/ 4 w 37"/>
                <a:gd name="T43" fmla="*/ 45 h 57"/>
                <a:gd name="T44" fmla="*/ 5 w 37"/>
                <a:gd name="T45" fmla="*/ 45 h 57"/>
                <a:gd name="T46" fmla="*/ 7 w 37"/>
                <a:gd name="T47" fmla="*/ 48 h 57"/>
                <a:gd name="T48" fmla="*/ 7 w 37"/>
                <a:gd name="T49" fmla="*/ 55 h 57"/>
                <a:gd name="T50" fmla="*/ 16 w 37"/>
                <a:gd name="T51" fmla="*/ 54 h 57"/>
                <a:gd name="T52" fmla="*/ 29 w 37"/>
                <a:gd name="T53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57">
                  <a:moveTo>
                    <a:pt x="29" y="55"/>
                  </a:moveTo>
                  <a:cubicBezTo>
                    <a:pt x="32" y="55"/>
                    <a:pt x="35" y="57"/>
                    <a:pt x="37" y="55"/>
                  </a:cubicBezTo>
                  <a:cubicBezTo>
                    <a:pt x="37" y="51"/>
                    <a:pt x="35" y="50"/>
                    <a:pt x="33" y="48"/>
                  </a:cubicBezTo>
                  <a:cubicBezTo>
                    <a:pt x="32" y="47"/>
                    <a:pt x="32" y="46"/>
                    <a:pt x="32" y="44"/>
                  </a:cubicBezTo>
                  <a:cubicBezTo>
                    <a:pt x="31" y="43"/>
                    <a:pt x="30" y="42"/>
                    <a:pt x="30" y="40"/>
                  </a:cubicBezTo>
                  <a:cubicBezTo>
                    <a:pt x="29" y="36"/>
                    <a:pt x="31" y="35"/>
                    <a:pt x="32" y="32"/>
                  </a:cubicBezTo>
                  <a:cubicBezTo>
                    <a:pt x="33" y="30"/>
                    <a:pt x="34" y="29"/>
                    <a:pt x="34" y="27"/>
                  </a:cubicBezTo>
                  <a:cubicBezTo>
                    <a:pt x="33" y="25"/>
                    <a:pt x="33" y="23"/>
                    <a:pt x="31" y="21"/>
                  </a:cubicBezTo>
                  <a:cubicBezTo>
                    <a:pt x="31" y="21"/>
                    <a:pt x="26" y="18"/>
                    <a:pt x="28" y="16"/>
                  </a:cubicBezTo>
                  <a:cubicBezTo>
                    <a:pt x="29" y="15"/>
                    <a:pt x="32" y="16"/>
                    <a:pt x="34" y="16"/>
                  </a:cubicBezTo>
                  <a:cubicBezTo>
                    <a:pt x="32" y="12"/>
                    <a:pt x="32" y="10"/>
                    <a:pt x="32" y="6"/>
                  </a:cubicBezTo>
                  <a:cubicBezTo>
                    <a:pt x="32" y="5"/>
                    <a:pt x="32" y="3"/>
                    <a:pt x="30" y="2"/>
                  </a:cubicBezTo>
                  <a:cubicBezTo>
                    <a:pt x="30" y="1"/>
                    <a:pt x="27" y="0"/>
                    <a:pt x="27" y="0"/>
                  </a:cubicBezTo>
                  <a:cubicBezTo>
                    <a:pt x="27" y="2"/>
                    <a:pt x="33" y="7"/>
                    <a:pt x="28" y="9"/>
                  </a:cubicBezTo>
                  <a:cubicBezTo>
                    <a:pt x="25" y="11"/>
                    <a:pt x="24" y="14"/>
                    <a:pt x="23" y="18"/>
                  </a:cubicBezTo>
                  <a:cubicBezTo>
                    <a:pt x="22" y="19"/>
                    <a:pt x="22" y="22"/>
                    <a:pt x="21" y="22"/>
                  </a:cubicBezTo>
                  <a:cubicBezTo>
                    <a:pt x="19" y="23"/>
                    <a:pt x="19" y="25"/>
                    <a:pt x="18" y="27"/>
                  </a:cubicBezTo>
                  <a:cubicBezTo>
                    <a:pt x="17" y="29"/>
                    <a:pt x="16" y="31"/>
                    <a:pt x="15" y="33"/>
                  </a:cubicBezTo>
                  <a:cubicBezTo>
                    <a:pt x="13" y="35"/>
                    <a:pt x="12" y="31"/>
                    <a:pt x="11" y="31"/>
                  </a:cubicBezTo>
                  <a:cubicBezTo>
                    <a:pt x="6" y="31"/>
                    <a:pt x="3" y="35"/>
                    <a:pt x="2" y="39"/>
                  </a:cubicBezTo>
                  <a:cubicBezTo>
                    <a:pt x="2" y="40"/>
                    <a:pt x="0" y="41"/>
                    <a:pt x="1" y="42"/>
                  </a:cubicBezTo>
                  <a:cubicBezTo>
                    <a:pt x="2" y="43"/>
                    <a:pt x="3" y="44"/>
                    <a:pt x="4" y="45"/>
                  </a:cubicBezTo>
                  <a:cubicBezTo>
                    <a:pt x="4" y="46"/>
                    <a:pt x="5" y="44"/>
                    <a:pt x="5" y="45"/>
                  </a:cubicBezTo>
                  <a:cubicBezTo>
                    <a:pt x="6" y="46"/>
                    <a:pt x="7" y="47"/>
                    <a:pt x="7" y="48"/>
                  </a:cubicBezTo>
                  <a:cubicBezTo>
                    <a:pt x="8" y="50"/>
                    <a:pt x="7" y="53"/>
                    <a:pt x="7" y="55"/>
                  </a:cubicBezTo>
                  <a:cubicBezTo>
                    <a:pt x="10" y="54"/>
                    <a:pt x="13" y="54"/>
                    <a:pt x="16" y="54"/>
                  </a:cubicBezTo>
                  <a:cubicBezTo>
                    <a:pt x="20" y="54"/>
                    <a:pt x="25" y="55"/>
                    <a:pt x="29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7" name="Freeform 756">
              <a:extLst>
                <a:ext uri="{FF2B5EF4-FFF2-40B4-BE49-F238E27FC236}">
                  <a16:creationId xmlns:a16="http://schemas.microsoft.com/office/drawing/2014/main" id="{5B7F1712-83A5-C447-92AD-0AA93EB31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2043" y="8453303"/>
              <a:ext cx="140127" cy="289887"/>
            </a:xfrm>
            <a:custGeom>
              <a:avLst/>
              <a:gdLst>
                <a:gd name="T0" fmla="*/ 11 w 15"/>
                <a:gd name="T1" fmla="*/ 0 h 31"/>
                <a:gd name="T2" fmla="*/ 9 w 15"/>
                <a:gd name="T3" fmla="*/ 4 h 31"/>
                <a:gd name="T4" fmla="*/ 4 w 15"/>
                <a:gd name="T5" fmla="*/ 5 h 31"/>
                <a:gd name="T6" fmla="*/ 1 w 15"/>
                <a:gd name="T7" fmla="*/ 8 h 31"/>
                <a:gd name="T8" fmla="*/ 3 w 15"/>
                <a:gd name="T9" fmla="*/ 13 h 31"/>
                <a:gd name="T10" fmla="*/ 6 w 15"/>
                <a:gd name="T11" fmla="*/ 31 h 31"/>
                <a:gd name="T12" fmla="*/ 11 w 15"/>
                <a:gd name="T13" fmla="*/ 30 h 31"/>
                <a:gd name="T14" fmla="*/ 11 w 15"/>
                <a:gd name="T15" fmla="*/ 27 h 31"/>
                <a:gd name="T16" fmla="*/ 11 w 15"/>
                <a:gd name="T17" fmla="*/ 18 h 31"/>
                <a:gd name="T18" fmla="*/ 15 w 15"/>
                <a:gd name="T19" fmla="*/ 9 h 31"/>
                <a:gd name="T20" fmla="*/ 14 w 15"/>
                <a:gd name="T21" fmla="*/ 3 h 31"/>
                <a:gd name="T22" fmla="*/ 11 w 15"/>
                <a:gd name="T23" fmla="*/ 0 h 31"/>
                <a:gd name="T24" fmla="*/ 11 w 15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31">
                  <a:moveTo>
                    <a:pt x="11" y="0"/>
                  </a:moveTo>
                  <a:cubicBezTo>
                    <a:pt x="9" y="2"/>
                    <a:pt x="10" y="2"/>
                    <a:pt x="9" y="4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4" y="5"/>
                    <a:pt x="2" y="7"/>
                    <a:pt x="1" y="8"/>
                  </a:cubicBezTo>
                  <a:cubicBezTo>
                    <a:pt x="0" y="9"/>
                    <a:pt x="2" y="11"/>
                    <a:pt x="3" y="13"/>
                  </a:cubicBezTo>
                  <a:cubicBezTo>
                    <a:pt x="7" y="18"/>
                    <a:pt x="4" y="25"/>
                    <a:pt x="6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2" y="29"/>
                    <a:pt x="11" y="27"/>
                  </a:cubicBezTo>
                  <a:cubicBezTo>
                    <a:pt x="11" y="24"/>
                    <a:pt x="11" y="21"/>
                    <a:pt x="11" y="18"/>
                  </a:cubicBezTo>
                  <a:cubicBezTo>
                    <a:pt x="11" y="14"/>
                    <a:pt x="14" y="12"/>
                    <a:pt x="15" y="9"/>
                  </a:cubicBezTo>
                  <a:cubicBezTo>
                    <a:pt x="15" y="6"/>
                    <a:pt x="15" y="5"/>
                    <a:pt x="14" y="3"/>
                  </a:cubicBezTo>
                  <a:cubicBezTo>
                    <a:pt x="14" y="3"/>
                    <a:pt x="11" y="0"/>
                    <a:pt x="11" y="0"/>
                  </a:cubicBezTo>
                  <a:cubicBezTo>
                    <a:pt x="10" y="1"/>
                    <a:pt x="11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8" name="Freeform 757">
              <a:extLst>
                <a:ext uri="{FF2B5EF4-FFF2-40B4-BE49-F238E27FC236}">
                  <a16:creationId xmlns:a16="http://schemas.microsoft.com/office/drawing/2014/main" id="{22C4987D-1B1E-9048-9A57-682987F35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7584" y="8380032"/>
              <a:ext cx="550956" cy="477833"/>
            </a:xfrm>
            <a:custGeom>
              <a:avLst/>
              <a:gdLst>
                <a:gd name="T0" fmla="*/ 31 w 59"/>
                <a:gd name="T1" fmla="*/ 42 h 51"/>
                <a:gd name="T2" fmla="*/ 37 w 59"/>
                <a:gd name="T3" fmla="*/ 37 h 51"/>
                <a:gd name="T4" fmla="*/ 40 w 59"/>
                <a:gd name="T5" fmla="*/ 36 h 51"/>
                <a:gd name="T6" fmla="*/ 43 w 59"/>
                <a:gd name="T7" fmla="*/ 38 h 51"/>
                <a:gd name="T8" fmla="*/ 47 w 59"/>
                <a:gd name="T9" fmla="*/ 32 h 51"/>
                <a:gd name="T10" fmla="*/ 48 w 59"/>
                <a:gd name="T11" fmla="*/ 28 h 51"/>
                <a:gd name="T12" fmla="*/ 51 w 59"/>
                <a:gd name="T13" fmla="*/ 27 h 51"/>
                <a:gd name="T14" fmla="*/ 56 w 59"/>
                <a:gd name="T15" fmla="*/ 14 h 51"/>
                <a:gd name="T16" fmla="*/ 59 w 59"/>
                <a:gd name="T17" fmla="*/ 11 h 51"/>
                <a:gd name="T18" fmla="*/ 57 w 59"/>
                <a:gd name="T19" fmla="*/ 8 h 51"/>
                <a:gd name="T20" fmla="*/ 56 w 59"/>
                <a:gd name="T21" fmla="*/ 6 h 51"/>
                <a:gd name="T22" fmla="*/ 54 w 59"/>
                <a:gd name="T23" fmla="*/ 1 h 51"/>
                <a:gd name="T24" fmla="*/ 48 w 59"/>
                <a:gd name="T25" fmla="*/ 5 h 51"/>
                <a:gd name="T26" fmla="*/ 40 w 59"/>
                <a:gd name="T27" fmla="*/ 4 h 51"/>
                <a:gd name="T28" fmla="*/ 32 w 59"/>
                <a:gd name="T29" fmla="*/ 6 h 51"/>
                <a:gd name="T30" fmla="*/ 26 w 59"/>
                <a:gd name="T31" fmla="*/ 4 h 51"/>
                <a:gd name="T32" fmla="*/ 19 w 59"/>
                <a:gd name="T33" fmla="*/ 3 h 51"/>
                <a:gd name="T34" fmla="*/ 13 w 59"/>
                <a:gd name="T35" fmla="*/ 1 h 51"/>
                <a:gd name="T36" fmla="*/ 8 w 59"/>
                <a:gd name="T37" fmla="*/ 3 h 51"/>
                <a:gd name="T38" fmla="*/ 7 w 59"/>
                <a:gd name="T39" fmla="*/ 6 h 51"/>
                <a:gd name="T40" fmla="*/ 6 w 59"/>
                <a:gd name="T41" fmla="*/ 10 h 51"/>
                <a:gd name="T42" fmla="*/ 5 w 59"/>
                <a:gd name="T43" fmla="*/ 16 h 51"/>
                <a:gd name="T44" fmla="*/ 1 w 59"/>
                <a:gd name="T45" fmla="*/ 24 h 51"/>
                <a:gd name="T46" fmla="*/ 2 w 59"/>
                <a:gd name="T47" fmla="*/ 38 h 51"/>
                <a:gd name="T48" fmla="*/ 5 w 59"/>
                <a:gd name="T49" fmla="*/ 38 h 51"/>
                <a:gd name="T50" fmla="*/ 9 w 59"/>
                <a:gd name="T51" fmla="*/ 39 h 51"/>
                <a:gd name="T52" fmla="*/ 14 w 59"/>
                <a:gd name="T53" fmla="*/ 43 h 51"/>
                <a:gd name="T54" fmla="*/ 14 w 59"/>
                <a:gd name="T55" fmla="*/ 45 h 51"/>
                <a:gd name="T56" fmla="*/ 16 w 59"/>
                <a:gd name="T57" fmla="*/ 48 h 51"/>
                <a:gd name="T58" fmla="*/ 23 w 59"/>
                <a:gd name="T59" fmla="*/ 47 h 51"/>
                <a:gd name="T60" fmla="*/ 22 w 59"/>
                <a:gd name="T61" fmla="*/ 48 h 51"/>
                <a:gd name="T62" fmla="*/ 27 w 59"/>
                <a:gd name="T63" fmla="*/ 47 h 51"/>
                <a:gd name="T64" fmla="*/ 30 w 59"/>
                <a:gd name="T65" fmla="*/ 47 h 51"/>
                <a:gd name="T66" fmla="*/ 31 w 59"/>
                <a:gd name="T67" fmla="*/ 42 h 51"/>
                <a:gd name="T68" fmla="*/ 31 w 59"/>
                <a:gd name="T69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51">
                  <a:moveTo>
                    <a:pt x="31" y="42"/>
                  </a:moveTo>
                  <a:cubicBezTo>
                    <a:pt x="32" y="40"/>
                    <a:pt x="35" y="37"/>
                    <a:pt x="37" y="37"/>
                  </a:cubicBezTo>
                  <a:cubicBezTo>
                    <a:pt x="38" y="36"/>
                    <a:pt x="40" y="36"/>
                    <a:pt x="40" y="36"/>
                  </a:cubicBezTo>
                  <a:cubicBezTo>
                    <a:pt x="41" y="37"/>
                    <a:pt x="42" y="39"/>
                    <a:pt x="43" y="38"/>
                  </a:cubicBezTo>
                  <a:cubicBezTo>
                    <a:pt x="45" y="37"/>
                    <a:pt x="46" y="34"/>
                    <a:pt x="47" y="32"/>
                  </a:cubicBezTo>
                  <a:cubicBezTo>
                    <a:pt x="47" y="31"/>
                    <a:pt x="48" y="29"/>
                    <a:pt x="48" y="28"/>
                  </a:cubicBezTo>
                  <a:cubicBezTo>
                    <a:pt x="49" y="27"/>
                    <a:pt x="50" y="28"/>
                    <a:pt x="51" y="27"/>
                  </a:cubicBezTo>
                  <a:cubicBezTo>
                    <a:pt x="51" y="25"/>
                    <a:pt x="53" y="14"/>
                    <a:pt x="56" y="14"/>
                  </a:cubicBezTo>
                  <a:cubicBezTo>
                    <a:pt x="58" y="14"/>
                    <a:pt x="59" y="12"/>
                    <a:pt x="59" y="11"/>
                  </a:cubicBezTo>
                  <a:cubicBezTo>
                    <a:pt x="59" y="9"/>
                    <a:pt x="57" y="9"/>
                    <a:pt x="57" y="8"/>
                  </a:cubicBezTo>
                  <a:cubicBezTo>
                    <a:pt x="57" y="7"/>
                    <a:pt x="56" y="7"/>
                    <a:pt x="56" y="6"/>
                  </a:cubicBezTo>
                  <a:cubicBezTo>
                    <a:pt x="55" y="4"/>
                    <a:pt x="55" y="3"/>
                    <a:pt x="54" y="1"/>
                  </a:cubicBezTo>
                  <a:cubicBezTo>
                    <a:pt x="53" y="2"/>
                    <a:pt x="50" y="5"/>
                    <a:pt x="48" y="5"/>
                  </a:cubicBezTo>
                  <a:cubicBezTo>
                    <a:pt x="45" y="4"/>
                    <a:pt x="43" y="4"/>
                    <a:pt x="40" y="4"/>
                  </a:cubicBezTo>
                  <a:cubicBezTo>
                    <a:pt x="37" y="4"/>
                    <a:pt x="35" y="6"/>
                    <a:pt x="32" y="6"/>
                  </a:cubicBezTo>
                  <a:cubicBezTo>
                    <a:pt x="30" y="6"/>
                    <a:pt x="28" y="3"/>
                    <a:pt x="26" y="4"/>
                  </a:cubicBezTo>
                  <a:cubicBezTo>
                    <a:pt x="22" y="6"/>
                    <a:pt x="21" y="5"/>
                    <a:pt x="19" y="3"/>
                  </a:cubicBezTo>
                  <a:cubicBezTo>
                    <a:pt x="18" y="2"/>
                    <a:pt x="15" y="0"/>
                    <a:pt x="13" y="1"/>
                  </a:cubicBezTo>
                  <a:cubicBezTo>
                    <a:pt x="12" y="1"/>
                    <a:pt x="9" y="2"/>
                    <a:pt x="8" y="3"/>
                  </a:cubicBezTo>
                  <a:cubicBezTo>
                    <a:pt x="7" y="4"/>
                    <a:pt x="8" y="5"/>
                    <a:pt x="7" y="6"/>
                  </a:cubicBezTo>
                  <a:cubicBezTo>
                    <a:pt x="7" y="7"/>
                    <a:pt x="6" y="9"/>
                    <a:pt x="6" y="10"/>
                  </a:cubicBezTo>
                  <a:cubicBezTo>
                    <a:pt x="5" y="12"/>
                    <a:pt x="5" y="14"/>
                    <a:pt x="5" y="16"/>
                  </a:cubicBezTo>
                  <a:cubicBezTo>
                    <a:pt x="5" y="19"/>
                    <a:pt x="2" y="21"/>
                    <a:pt x="1" y="24"/>
                  </a:cubicBezTo>
                  <a:cubicBezTo>
                    <a:pt x="0" y="27"/>
                    <a:pt x="1" y="34"/>
                    <a:pt x="2" y="38"/>
                  </a:cubicBezTo>
                  <a:cubicBezTo>
                    <a:pt x="2" y="39"/>
                    <a:pt x="4" y="38"/>
                    <a:pt x="5" y="38"/>
                  </a:cubicBezTo>
                  <a:cubicBezTo>
                    <a:pt x="6" y="38"/>
                    <a:pt x="8" y="39"/>
                    <a:pt x="9" y="39"/>
                  </a:cubicBezTo>
                  <a:cubicBezTo>
                    <a:pt x="10" y="40"/>
                    <a:pt x="14" y="42"/>
                    <a:pt x="14" y="43"/>
                  </a:cubicBezTo>
                  <a:cubicBezTo>
                    <a:pt x="14" y="44"/>
                    <a:pt x="14" y="44"/>
                    <a:pt x="14" y="45"/>
                  </a:cubicBezTo>
                  <a:cubicBezTo>
                    <a:pt x="14" y="46"/>
                    <a:pt x="15" y="47"/>
                    <a:pt x="16" y="48"/>
                  </a:cubicBezTo>
                  <a:cubicBezTo>
                    <a:pt x="18" y="51"/>
                    <a:pt x="21" y="46"/>
                    <a:pt x="23" y="47"/>
                  </a:cubicBezTo>
                  <a:cubicBezTo>
                    <a:pt x="23" y="47"/>
                    <a:pt x="22" y="48"/>
                    <a:pt x="22" y="48"/>
                  </a:cubicBezTo>
                  <a:cubicBezTo>
                    <a:pt x="22" y="47"/>
                    <a:pt x="27" y="47"/>
                    <a:pt x="27" y="47"/>
                  </a:cubicBezTo>
                  <a:cubicBezTo>
                    <a:pt x="29" y="47"/>
                    <a:pt x="29" y="45"/>
                    <a:pt x="30" y="47"/>
                  </a:cubicBezTo>
                  <a:cubicBezTo>
                    <a:pt x="31" y="45"/>
                    <a:pt x="31" y="44"/>
                    <a:pt x="31" y="42"/>
                  </a:cubicBezTo>
                  <a:cubicBezTo>
                    <a:pt x="32" y="41"/>
                    <a:pt x="31" y="43"/>
                    <a:pt x="3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9" name="Freeform 758">
              <a:extLst>
                <a:ext uri="{FF2B5EF4-FFF2-40B4-BE49-F238E27FC236}">
                  <a16:creationId xmlns:a16="http://schemas.microsoft.com/office/drawing/2014/main" id="{6A36A1B4-E2C0-C64C-97C6-67556087A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2679" y="8322691"/>
              <a:ext cx="394905" cy="280329"/>
            </a:xfrm>
            <a:custGeom>
              <a:avLst/>
              <a:gdLst>
                <a:gd name="T0" fmla="*/ 35 w 42"/>
                <a:gd name="T1" fmla="*/ 20 h 30"/>
                <a:gd name="T2" fmla="*/ 41 w 42"/>
                <a:gd name="T3" fmla="*/ 17 h 30"/>
                <a:gd name="T4" fmla="*/ 38 w 42"/>
                <a:gd name="T5" fmla="*/ 13 h 30"/>
                <a:gd name="T6" fmla="*/ 33 w 42"/>
                <a:gd name="T7" fmla="*/ 10 h 30"/>
                <a:gd name="T8" fmla="*/ 32 w 42"/>
                <a:gd name="T9" fmla="*/ 7 h 30"/>
                <a:gd name="T10" fmla="*/ 30 w 42"/>
                <a:gd name="T11" fmla="*/ 1 h 30"/>
                <a:gd name="T12" fmla="*/ 26 w 42"/>
                <a:gd name="T13" fmla="*/ 0 h 30"/>
                <a:gd name="T14" fmla="*/ 22 w 42"/>
                <a:gd name="T15" fmla="*/ 2 h 30"/>
                <a:gd name="T16" fmla="*/ 19 w 42"/>
                <a:gd name="T17" fmla="*/ 4 h 30"/>
                <a:gd name="T18" fmla="*/ 17 w 42"/>
                <a:gd name="T19" fmla="*/ 5 h 30"/>
                <a:gd name="T20" fmla="*/ 11 w 42"/>
                <a:gd name="T21" fmla="*/ 10 h 30"/>
                <a:gd name="T22" fmla="*/ 9 w 42"/>
                <a:gd name="T23" fmla="*/ 10 h 30"/>
                <a:gd name="T24" fmla="*/ 7 w 42"/>
                <a:gd name="T25" fmla="*/ 14 h 30"/>
                <a:gd name="T26" fmla="*/ 5 w 42"/>
                <a:gd name="T27" fmla="*/ 16 h 30"/>
                <a:gd name="T28" fmla="*/ 2 w 42"/>
                <a:gd name="T29" fmla="*/ 18 h 30"/>
                <a:gd name="T30" fmla="*/ 1 w 42"/>
                <a:gd name="T31" fmla="*/ 24 h 30"/>
                <a:gd name="T32" fmla="*/ 8 w 42"/>
                <a:gd name="T33" fmla="*/ 28 h 30"/>
                <a:gd name="T34" fmla="*/ 16 w 42"/>
                <a:gd name="T35" fmla="*/ 30 h 30"/>
                <a:gd name="T36" fmla="*/ 15 w 42"/>
                <a:gd name="T37" fmla="*/ 22 h 30"/>
                <a:gd name="T38" fmla="*/ 26 w 42"/>
                <a:gd name="T39" fmla="*/ 22 h 30"/>
                <a:gd name="T40" fmla="*/ 35 w 42"/>
                <a:gd name="T41" fmla="*/ 20 h 30"/>
                <a:gd name="T42" fmla="*/ 35 w 42"/>
                <a:gd name="T43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30">
                  <a:moveTo>
                    <a:pt x="35" y="20"/>
                  </a:moveTo>
                  <a:cubicBezTo>
                    <a:pt x="37" y="17"/>
                    <a:pt x="40" y="20"/>
                    <a:pt x="41" y="17"/>
                  </a:cubicBezTo>
                  <a:cubicBezTo>
                    <a:pt x="42" y="16"/>
                    <a:pt x="39" y="13"/>
                    <a:pt x="38" y="13"/>
                  </a:cubicBezTo>
                  <a:cubicBezTo>
                    <a:pt x="37" y="15"/>
                    <a:pt x="34" y="11"/>
                    <a:pt x="33" y="10"/>
                  </a:cubicBezTo>
                  <a:cubicBezTo>
                    <a:pt x="33" y="9"/>
                    <a:pt x="33" y="8"/>
                    <a:pt x="32" y="7"/>
                  </a:cubicBezTo>
                  <a:cubicBezTo>
                    <a:pt x="30" y="5"/>
                    <a:pt x="30" y="4"/>
                    <a:pt x="30" y="1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4" y="1"/>
                    <a:pt x="23" y="2"/>
                    <a:pt x="22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8" y="6"/>
                    <a:pt x="18" y="4"/>
                    <a:pt x="17" y="5"/>
                  </a:cubicBezTo>
                  <a:cubicBezTo>
                    <a:pt x="15" y="6"/>
                    <a:pt x="13" y="11"/>
                    <a:pt x="11" y="10"/>
                  </a:cubicBezTo>
                  <a:cubicBezTo>
                    <a:pt x="10" y="10"/>
                    <a:pt x="9" y="8"/>
                    <a:pt x="9" y="10"/>
                  </a:cubicBezTo>
                  <a:cubicBezTo>
                    <a:pt x="8" y="11"/>
                    <a:pt x="8" y="13"/>
                    <a:pt x="7" y="14"/>
                  </a:cubicBezTo>
                  <a:cubicBezTo>
                    <a:pt x="7" y="15"/>
                    <a:pt x="7" y="16"/>
                    <a:pt x="5" y="16"/>
                  </a:cubicBezTo>
                  <a:cubicBezTo>
                    <a:pt x="5" y="16"/>
                    <a:pt x="1" y="17"/>
                    <a:pt x="2" y="18"/>
                  </a:cubicBezTo>
                  <a:cubicBezTo>
                    <a:pt x="5" y="20"/>
                    <a:pt x="0" y="23"/>
                    <a:pt x="1" y="24"/>
                  </a:cubicBezTo>
                  <a:cubicBezTo>
                    <a:pt x="3" y="25"/>
                    <a:pt x="5" y="30"/>
                    <a:pt x="8" y="28"/>
                  </a:cubicBezTo>
                  <a:cubicBezTo>
                    <a:pt x="11" y="26"/>
                    <a:pt x="13" y="27"/>
                    <a:pt x="16" y="30"/>
                  </a:cubicBezTo>
                  <a:cubicBezTo>
                    <a:pt x="15" y="27"/>
                    <a:pt x="15" y="24"/>
                    <a:pt x="15" y="22"/>
                  </a:cubicBezTo>
                  <a:cubicBezTo>
                    <a:pt x="19" y="22"/>
                    <a:pt x="22" y="22"/>
                    <a:pt x="26" y="22"/>
                  </a:cubicBezTo>
                  <a:cubicBezTo>
                    <a:pt x="29" y="22"/>
                    <a:pt x="34" y="23"/>
                    <a:pt x="35" y="20"/>
                  </a:cubicBezTo>
                  <a:cubicBezTo>
                    <a:pt x="36" y="18"/>
                    <a:pt x="35" y="20"/>
                    <a:pt x="3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0" name="Freeform 759">
              <a:extLst>
                <a:ext uri="{FF2B5EF4-FFF2-40B4-BE49-F238E27FC236}">
                  <a16:creationId xmlns:a16="http://schemas.microsoft.com/office/drawing/2014/main" id="{A30C2345-2564-494D-885D-7B1C2B671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10" y="8529753"/>
              <a:ext cx="92356" cy="222990"/>
            </a:xfrm>
            <a:custGeom>
              <a:avLst/>
              <a:gdLst>
                <a:gd name="T0" fmla="*/ 9 w 10"/>
                <a:gd name="T1" fmla="*/ 10 h 24"/>
                <a:gd name="T2" fmla="*/ 8 w 10"/>
                <a:gd name="T3" fmla="*/ 6 h 24"/>
                <a:gd name="T4" fmla="*/ 5 w 10"/>
                <a:gd name="T5" fmla="*/ 0 h 24"/>
                <a:gd name="T6" fmla="*/ 2 w 10"/>
                <a:gd name="T7" fmla="*/ 0 h 24"/>
                <a:gd name="T8" fmla="*/ 2 w 10"/>
                <a:gd name="T9" fmla="*/ 3 h 24"/>
                <a:gd name="T10" fmla="*/ 2 w 10"/>
                <a:gd name="T11" fmla="*/ 9 h 24"/>
                <a:gd name="T12" fmla="*/ 4 w 10"/>
                <a:gd name="T13" fmla="*/ 15 h 24"/>
                <a:gd name="T14" fmla="*/ 4 w 10"/>
                <a:gd name="T15" fmla="*/ 21 h 24"/>
                <a:gd name="T16" fmla="*/ 6 w 10"/>
                <a:gd name="T17" fmla="*/ 23 h 24"/>
                <a:gd name="T18" fmla="*/ 9 w 10"/>
                <a:gd name="T19" fmla="*/ 23 h 24"/>
                <a:gd name="T20" fmla="*/ 9 w 10"/>
                <a:gd name="T21" fmla="*/ 10 h 24"/>
                <a:gd name="T22" fmla="*/ 9 w 10"/>
                <a:gd name="T23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24">
                  <a:moveTo>
                    <a:pt x="9" y="10"/>
                  </a:moveTo>
                  <a:cubicBezTo>
                    <a:pt x="9" y="9"/>
                    <a:pt x="9" y="7"/>
                    <a:pt x="8" y="6"/>
                  </a:cubicBezTo>
                  <a:cubicBezTo>
                    <a:pt x="7" y="5"/>
                    <a:pt x="4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2" y="2"/>
                    <a:pt x="2" y="3"/>
                  </a:cubicBezTo>
                  <a:cubicBezTo>
                    <a:pt x="3" y="5"/>
                    <a:pt x="2" y="7"/>
                    <a:pt x="2" y="9"/>
                  </a:cubicBezTo>
                  <a:cubicBezTo>
                    <a:pt x="1" y="12"/>
                    <a:pt x="3" y="12"/>
                    <a:pt x="4" y="15"/>
                  </a:cubicBezTo>
                  <a:cubicBezTo>
                    <a:pt x="4" y="17"/>
                    <a:pt x="3" y="19"/>
                    <a:pt x="4" y="21"/>
                  </a:cubicBezTo>
                  <a:cubicBezTo>
                    <a:pt x="4" y="22"/>
                    <a:pt x="5" y="23"/>
                    <a:pt x="6" y="23"/>
                  </a:cubicBezTo>
                  <a:cubicBezTo>
                    <a:pt x="7" y="24"/>
                    <a:pt x="10" y="24"/>
                    <a:pt x="9" y="23"/>
                  </a:cubicBezTo>
                  <a:cubicBezTo>
                    <a:pt x="9" y="19"/>
                    <a:pt x="9" y="15"/>
                    <a:pt x="9" y="10"/>
                  </a:cubicBezTo>
                  <a:cubicBezTo>
                    <a:pt x="9" y="7"/>
                    <a:pt x="9" y="13"/>
                    <a:pt x="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1" name="Freeform 760">
              <a:extLst>
                <a:ext uri="{FF2B5EF4-FFF2-40B4-BE49-F238E27FC236}">
                  <a16:creationId xmlns:a16="http://schemas.microsoft.com/office/drawing/2014/main" id="{97A0085B-4366-1F45-86DE-6863B12D2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4" y="8539311"/>
              <a:ext cx="296178" cy="289887"/>
            </a:xfrm>
            <a:custGeom>
              <a:avLst/>
              <a:gdLst>
                <a:gd name="T0" fmla="*/ 26 w 32"/>
                <a:gd name="T1" fmla="*/ 4 h 31"/>
                <a:gd name="T2" fmla="*/ 21 w 32"/>
                <a:gd name="T3" fmla="*/ 5 h 31"/>
                <a:gd name="T4" fmla="*/ 15 w 32"/>
                <a:gd name="T5" fmla="*/ 1 h 31"/>
                <a:gd name="T6" fmla="*/ 13 w 32"/>
                <a:gd name="T7" fmla="*/ 1 h 31"/>
                <a:gd name="T8" fmla="*/ 10 w 32"/>
                <a:gd name="T9" fmla="*/ 2 h 31"/>
                <a:gd name="T10" fmla="*/ 6 w 32"/>
                <a:gd name="T11" fmla="*/ 2 h 31"/>
                <a:gd name="T12" fmla="*/ 4 w 32"/>
                <a:gd name="T13" fmla="*/ 3 h 31"/>
                <a:gd name="T14" fmla="*/ 3 w 32"/>
                <a:gd name="T15" fmla="*/ 6 h 31"/>
                <a:gd name="T16" fmla="*/ 5 w 32"/>
                <a:gd name="T17" fmla="*/ 7 h 31"/>
                <a:gd name="T18" fmla="*/ 3 w 32"/>
                <a:gd name="T19" fmla="*/ 9 h 31"/>
                <a:gd name="T20" fmla="*/ 5 w 32"/>
                <a:gd name="T21" fmla="*/ 12 h 31"/>
                <a:gd name="T22" fmla="*/ 3 w 32"/>
                <a:gd name="T23" fmla="*/ 13 h 31"/>
                <a:gd name="T24" fmla="*/ 2 w 32"/>
                <a:gd name="T25" fmla="*/ 16 h 31"/>
                <a:gd name="T26" fmla="*/ 2 w 32"/>
                <a:gd name="T27" fmla="*/ 19 h 31"/>
                <a:gd name="T28" fmla="*/ 3 w 32"/>
                <a:gd name="T29" fmla="*/ 23 h 31"/>
                <a:gd name="T30" fmla="*/ 7 w 32"/>
                <a:gd name="T31" fmla="*/ 26 h 31"/>
                <a:gd name="T32" fmla="*/ 7 w 32"/>
                <a:gd name="T33" fmla="*/ 31 h 31"/>
                <a:gd name="T34" fmla="*/ 19 w 32"/>
                <a:gd name="T35" fmla="*/ 28 h 31"/>
                <a:gd name="T36" fmla="*/ 26 w 32"/>
                <a:gd name="T37" fmla="*/ 28 h 31"/>
                <a:gd name="T38" fmla="*/ 30 w 32"/>
                <a:gd name="T39" fmla="*/ 26 h 31"/>
                <a:gd name="T40" fmla="*/ 28 w 32"/>
                <a:gd name="T41" fmla="*/ 21 h 31"/>
                <a:gd name="T42" fmla="*/ 30 w 32"/>
                <a:gd name="T43" fmla="*/ 15 h 31"/>
                <a:gd name="T44" fmla="*/ 26 w 32"/>
                <a:gd name="T45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" h="31">
                  <a:moveTo>
                    <a:pt x="26" y="4"/>
                  </a:moveTo>
                  <a:cubicBezTo>
                    <a:pt x="24" y="4"/>
                    <a:pt x="23" y="6"/>
                    <a:pt x="21" y="5"/>
                  </a:cubicBezTo>
                  <a:cubicBezTo>
                    <a:pt x="19" y="5"/>
                    <a:pt x="17" y="0"/>
                    <a:pt x="15" y="1"/>
                  </a:cubicBezTo>
                  <a:cubicBezTo>
                    <a:pt x="14" y="2"/>
                    <a:pt x="13" y="2"/>
                    <a:pt x="13" y="1"/>
                  </a:cubicBezTo>
                  <a:cubicBezTo>
                    <a:pt x="12" y="0"/>
                    <a:pt x="11" y="2"/>
                    <a:pt x="10" y="2"/>
                  </a:cubicBezTo>
                  <a:cubicBezTo>
                    <a:pt x="8" y="3"/>
                    <a:pt x="7" y="2"/>
                    <a:pt x="6" y="2"/>
                  </a:cubicBezTo>
                  <a:cubicBezTo>
                    <a:pt x="5" y="1"/>
                    <a:pt x="5" y="3"/>
                    <a:pt x="4" y="3"/>
                  </a:cubicBezTo>
                  <a:cubicBezTo>
                    <a:pt x="3" y="3"/>
                    <a:pt x="2" y="5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8"/>
                    <a:pt x="3" y="9"/>
                    <a:pt x="3" y="9"/>
                  </a:cubicBezTo>
                  <a:cubicBezTo>
                    <a:pt x="3" y="10"/>
                    <a:pt x="5" y="11"/>
                    <a:pt x="5" y="12"/>
                  </a:cubicBezTo>
                  <a:cubicBezTo>
                    <a:pt x="5" y="12"/>
                    <a:pt x="3" y="11"/>
                    <a:pt x="3" y="13"/>
                  </a:cubicBezTo>
                  <a:cubicBezTo>
                    <a:pt x="3" y="14"/>
                    <a:pt x="4" y="16"/>
                    <a:pt x="2" y="16"/>
                  </a:cubicBezTo>
                  <a:cubicBezTo>
                    <a:pt x="3" y="17"/>
                    <a:pt x="3" y="18"/>
                    <a:pt x="2" y="19"/>
                  </a:cubicBezTo>
                  <a:cubicBezTo>
                    <a:pt x="2" y="21"/>
                    <a:pt x="0" y="21"/>
                    <a:pt x="3" y="23"/>
                  </a:cubicBezTo>
                  <a:cubicBezTo>
                    <a:pt x="4" y="23"/>
                    <a:pt x="6" y="24"/>
                    <a:pt x="7" y="26"/>
                  </a:cubicBezTo>
                  <a:cubicBezTo>
                    <a:pt x="8" y="27"/>
                    <a:pt x="7" y="29"/>
                    <a:pt x="7" y="31"/>
                  </a:cubicBezTo>
                  <a:cubicBezTo>
                    <a:pt x="11" y="30"/>
                    <a:pt x="14" y="28"/>
                    <a:pt x="19" y="28"/>
                  </a:cubicBezTo>
                  <a:cubicBezTo>
                    <a:pt x="21" y="27"/>
                    <a:pt x="24" y="28"/>
                    <a:pt x="26" y="28"/>
                  </a:cubicBezTo>
                  <a:cubicBezTo>
                    <a:pt x="28" y="28"/>
                    <a:pt x="31" y="29"/>
                    <a:pt x="30" y="26"/>
                  </a:cubicBezTo>
                  <a:cubicBezTo>
                    <a:pt x="30" y="24"/>
                    <a:pt x="29" y="23"/>
                    <a:pt x="28" y="21"/>
                  </a:cubicBezTo>
                  <a:cubicBezTo>
                    <a:pt x="28" y="19"/>
                    <a:pt x="29" y="17"/>
                    <a:pt x="30" y="15"/>
                  </a:cubicBezTo>
                  <a:cubicBezTo>
                    <a:pt x="31" y="11"/>
                    <a:pt x="32" y="4"/>
                    <a:pt x="2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2" name="Freeform 761">
              <a:extLst>
                <a:ext uri="{FF2B5EF4-FFF2-40B4-BE49-F238E27FC236}">
                  <a16:creationId xmlns:a16="http://schemas.microsoft.com/office/drawing/2014/main" id="{DBB4284A-0D2B-4F40-A696-8A5CB4F6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7328" y="8529753"/>
              <a:ext cx="213379" cy="280329"/>
            </a:xfrm>
            <a:custGeom>
              <a:avLst/>
              <a:gdLst>
                <a:gd name="T0" fmla="*/ 19 w 23"/>
                <a:gd name="T1" fmla="*/ 13 h 30"/>
                <a:gd name="T2" fmla="*/ 18 w 23"/>
                <a:gd name="T3" fmla="*/ 6 h 30"/>
                <a:gd name="T4" fmla="*/ 17 w 23"/>
                <a:gd name="T5" fmla="*/ 0 h 30"/>
                <a:gd name="T6" fmla="*/ 3 w 23"/>
                <a:gd name="T7" fmla="*/ 0 h 30"/>
                <a:gd name="T8" fmla="*/ 4 w 23"/>
                <a:gd name="T9" fmla="*/ 11 h 30"/>
                <a:gd name="T10" fmla="*/ 1 w 23"/>
                <a:gd name="T11" fmla="*/ 22 h 30"/>
                <a:gd name="T12" fmla="*/ 3 w 23"/>
                <a:gd name="T13" fmla="*/ 30 h 30"/>
                <a:gd name="T14" fmla="*/ 10 w 23"/>
                <a:gd name="T15" fmla="*/ 29 h 30"/>
                <a:gd name="T16" fmla="*/ 23 w 23"/>
                <a:gd name="T17" fmla="*/ 24 h 30"/>
                <a:gd name="T18" fmla="*/ 20 w 23"/>
                <a:gd name="T19" fmla="*/ 19 h 30"/>
                <a:gd name="T20" fmla="*/ 19 w 23"/>
                <a:gd name="T21" fmla="*/ 13 h 30"/>
                <a:gd name="T22" fmla="*/ 19 w 23"/>
                <a:gd name="T2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0">
                  <a:moveTo>
                    <a:pt x="19" y="13"/>
                  </a:moveTo>
                  <a:cubicBezTo>
                    <a:pt x="17" y="11"/>
                    <a:pt x="18" y="8"/>
                    <a:pt x="18" y="6"/>
                  </a:cubicBezTo>
                  <a:cubicBezTo>
                    <a:pt x="19" y="4"/>
                    <a:pt x="16" y="2"/>
                    <a:pt x="17" y="0"/>
                  </a:cubicBezTo>
                  <a:cubicBezTo>
                    <a:pt x="12" y="0"/>
                    <a:pt x="8" y="0"/>
                    <a:pt x="3" y="0"/>
                  </a:cubicBezTo>
                  <a:cubicBezTo>
                    <a:pt x="3" y="3"/>
                    <a:pt x="4" y="7"/>
                    <a:pt x="4" y="11"/>
                  </a:cubicBezTo>
                  <a:cubicBezTo>
                    <a:pt x="4" y="15"/>
                    <a:pt x="0" y="18"/>
                    <a:pt x="1" y="22"/>
                  </a:cubicBezTo>
                  <a:cubicBezTo>
                    <a:pt x="2" y="25"/>
                    <a:pt x="4" y="26"/>
                    <a:pt x="3" y="30"/>
                  </a:cubicBezTo>
                  <a:cubicBezTo>
                    <a:pt x="6" y="30"/>
                    <a:pt x="7" y="30"/>
                    <a:pt x="10" y="29"/>
                  </a:cubicBezTo>
                  <a:cubicBezTo>
                    <a:pt x="15" y="28"/>
                    <a:pt x="19" y="26"/>
                    <a:pt x="23" y="24"/>
                  </a:cubicBezTo>
                  <a:cubicBezTo>
                    <a:pt x="21" y="23"/>
                    <a:pt x="20" y="21"/>
                    <a:pt x="20" y="19"/>
                  </a:cubicBezTo>
                  <a:cubicBezTo>
                    <a:pt x="20" y="17"/>
                    <a:pt x="20" y="15"/>
                    <a:pt x="19" y="13"/>
                  </a:cubicBezTo>
                  <a:cubicBezTo>
                    <a:pt x="17" y="11"/>
                    <a:pt x="20" y="15"/>
                    <a:pt x="19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3" name="Freeform 762">
              <a:extLst>
                <a:ext uri="{FF2B5EF4-FFF2-40B4-BE49-F238E27FC236}">
                  <a16:creationId xmlns:a16="http://schemas.microsoft.com/office/drawing/2014/main" id="{27F55F2D-AB23-2645-B6D7-69EE2C9E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9175" y="8558422"/>
              <a:ext cx="140127" cy="168835"/>
            </a:xfrm>
            <a:custGeom>
              <a:avLst/>
              <a:gdLst>
                <a:gd name="T0" fmla="*/ 12 w 15"/>
                <a:gd name="T1" fmla="*/ 14 h 18"/>
                <a:gd name="T2" fmla="*/ 14 w 15"/>
                <a:gd name="T3" fmla="*/ 6 h 18"/>
                <a:gd name="T4" fmla="*/ 5 w 15"/>
                <a:gd name="T5" fmla="*/ 3 h 18"/>
                <a:gd name="T6" fmla="*/ 1 w 15"/>
                <a:gd name="T7" fmla="*/ 8 h 18"/>
                <a:gd name="T8" fmla="*/ 4 w 15"/>
                <a:gd name="T9" fmla="*/ 12 h 18"/>
                <a:gd name="T10" fmla="*/ 7 w 15"/>
                <a:gd name="T11" fmla="*/ 16 h 18"/>
                <a:gd name="T12" fmla="*/ 10 w 15"/>
                <a:gd name="T13" fmla="*/ 16 h 18"/>
                <a:gd name="T14" fmla="*/ 12 w 15"/>
                <a:gd name="T15" fmla="*/ 14 h 18"/>
                <a:gd name="T16" fmla="*/ 12 w 15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8">
                  <a:moveTo>
                    <a:pt x="12" y="14"/>
                  </a:moveTo>
                  <a:cubicBezTo>
                    <a:pt x="15" y="13"/>
                    <a:pt x="15" y="8"/>
                    <a:pt x="14" y="6"/>
                  </a:cubicBezTo>
                  <a:cubicBezTo>
                    <a:pt x="12" y="2"/>
                    <a:pt x="8" y="0"/>
                    <a:pt x="5" y="3"/>
                  </a:cubicBezTo>
                  <a:cubicBezTo>
                    <a:pt x="3" y="4"/>
                    <a:pt x="0" y="6"/>
                    <a:pt x="1" y="8"/>
                  </a:cubicBezTo>
                  <a:cubicBezTo>
                    <a:pt x="2" y="10"/>
                    <a:pt x="2" y="11"/>
                    <a:pt x="4" y="12"/>
                  </a:cubicBezTo>
                  <a:cubicBezTo>
                    <a:pt x="5" y="14"/>
                    <a:pt x="5" y="15"/>
                    <a:pt x="7" y="16"/>
                  </a:cubicBezTo>
                  <a:cubicBezTo>
                    <a:pt x="8" y="17"/>
                    <a:pt x="9" y="18"/>
                    <a:pt x="10" y="16"/>
                  </a:cubicBezTo>
                  <a:cubicBezTo>
                    <a:pt x="10" y="15"/>
                    <a:pt x="11" y="15"/>
                    <a:pt x="12" y="14"/>
                  </a:cubicBezTo>
                  <a:cubicBezTo>
                    <a:pt x="14" y="13"/>
                    <a:pt x="11" y="15"/>
                    <a:pt x="12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4" name="Freeform 763">
              <a:extLst>
                <a:ext uri="{FF2B5EF4-FFF2-40B4-BE49-F238E27FC236}">
                  <a16:creationId xmlns:a16="http://schemas.microsoft.com/office/drawing/2014/main" id="{4188E425-0DC6-F34E-90D7-EA6D4C752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1976" y="8631691"/>
              <a:ext cx="207006" cy="197506"/>
            </a:xfrm>
            <a:custGeom>
              <a:avLst/>
              <a:gdLst>
                <a:gd name="T0" fmla="*/ 21 w 22"/>
                <a:gd name="T1" fmla="*/ 17 h 21"/>
                <a:gd name="T2" fmla="*/ 19 w 22"/>
                <a:gd name="T3" fmla="*/ 13 h 21"/>
                <a:gd name="T4" fmla="*/ 16 w 22"/>
                <a:gd name="T5" fmla="*/ 11 h 21"/>
                <a:gd name="T6" fmla="*/ 16 w 22"/>
                <a:gd name="T7" fmla="*/ 6 h 21"/>
                <a:gd name="T8" fmla="*/ 13 w 22"/>
                <a:gd name="T9" fmla="*/ 8 h 21"/>
                <a:gd name="T10" fmla="*/ 9 w 22"/>
                <a:gd name="T11" fmla="*/ 1 h 21"/>
                <a:gd name="T12" fmla="*/ 5 w 22"/>
                <a:gd name="T13" fmla="*/ 4 h 21"/>
                <a:gd name="T14" fmla="*/ 0 w 22"/>
                <a:gd name="T15" fmla="*/ 9 h 21"/>
                <a:gd name="T16" fmla="*/ 12 w 22"/>
                <a:gd name="T17" fmla="*/ 18 h 21"/>
                <a:gd name="T18" fmla="*/ 19 w 22"/>
                <a:gd name="T19" fmla="*/ 21 h 21"/>
                <a:gd name="T20" fmla="*/ 21 w 22"/>
                <a:gd name="T21" fmla="*/ 17 h 21"/>
                <a:gd name="T22" fmla="*/ 21 w 22"/>
                <a:gd name="T2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1">
                  <a:moveTo>
                    <a:pt x="21" y="17"/>
                  </a:moveTo>
                  <a:cubicBezTo>
                    <a:pt x="22" y="15"/>
                    <a:pt x="20" y="14"/>
                    <a:pt x="19" y="13"/>
                  </a:cubicBezTo>
                  <a:cubicBezTo>
                    <a:pt x="18" y="13"/>
                    <a:pt x="14" y="12"/>
                    <a:pt x="16" y="11"/>
                  </a:cubicBezTo>
                  <a:cubicBezTo>
                    <a:pt x="17" y="10"/>
                    <a:pt x="17" y="7"/>
                    <a:pt x="16" y="6"/>
                  </a:cubicBezTo>
                  <a:cubicBezTo>
                    <a:pt x="15" y="4"/>
                    <a:pt x="14" y="8"/>
                    <a:pt x="13" y="8"/>
                  </a:cubicBezTo>
                  <a:cubicBezTo>
                    <a:pt x="10" y="8"/>
                    <a:pt x="11" y="0"/>
                    <a:pt x="9" y="1"/>
                  </a:cubicBezTo>
                  <a:cubicBezTo>
                    <a:pt x="8" y="2"/>
                    <a:pt x="6" y="3"/>
                    <a:pt x="5" y="4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5" y="12"/>
                    <a:pt x="8" y="15"/>
                    <a:pt x="12" y="18"/>
                  </a:cubicBezTo>
                  <a:cubicBezTo>
                    <a:pt x="14" y="20"/>
                    <a:pt x="16" y="21"/>
                    <a:pt x="19" y="21"/>
                  </a:cubicBezTo>
                  <a:cubicBezTo>
                    <a:pt x="22" y="21"/>
                    <a:pt x="20" y="19"/>
                    <a:pt x="21" y="17"/>
                  </a:cubicBezTo>
                  <a:cubicBezTo>
                    <a:pt x="22" y="15"/>
                    <a:pt x="21" y="19"/>
                    <a:pt x="21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5" name="Freeform 764">
              <a:extLst>
                <a:ext uri="{FF2B5EF4-FFF2-40B4-BE49-F238E27FC236}">
                  <a16:creationId xmlns:a16="http://schemas.microsoft.com/office/drawing/2014/main" id="{FDB8B929-C5EB-D640-A391-EB517AFEE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5478" y="8443745"/>
              <a:ext cx="324842" cy="273958"/>
            </a:xfrm>
            <a:custGeom>
              <a:avLst/>
              <a:gdLst>
                <a:gd name="T0" fmla="*/ 10 w 35"/>
                <a:gd name="T1" fmla="*/ 16 h 29"/>
                <a:gd name="T2" fmla="*/ 20 w 35"/>
                <a:gd name="T3" fmla="*/ 17 h 29"/>
                <a:gd name="T4" fmla="*/ 21 w 35"/>
                <a:gd name="T5" fmla="*/ 23 h 29"/>
                <a:gd name="T6" fmla="*/ 25 w 35"/>
                <a:gd name="T7" fmla="*/ 21 h 29"/>
                <a:gd name="T8" fmla="*/ 29 w 35"/>
                <a:gd name="T9" fmla="*/ 27 h 29"/>
                <a:gd name="T10" fmla="*/ 31 w 35"/>
                <a:gd name="T11" fmla="*/ 26 h 29"/>
                <a:gd name="T12" fmla="*/ 33 w 35"/>
                <a:gd name="T13" fmla="*/ 25 h 29"/>
                <a:gd name="T14" fmla="*/ 33 w 35"/>
                <a:gd name="T15" fmla="*/ 23 h 29"/>
                <a:gd name="T16" fmla="*/ 35 w 35"/>
                <a:gd name="T17" fmla="*/ 22 h 29"/>
                <a:gd name="T18" fmla="*/ 34 w 35"/>
                <a:gd name="T19" fmla="*/ 19 h 29"/>
                <a:gd name="T20" fmla="*/ 33 w 35"/>
                <a:gd name="T21" fmla="*/ 16 h 29"/>
                <a:gd name="T22" fmla="*/ 33 w 35"/>
                <a:gd name="T23" fmla="*/ 12 h 29"/>
                <a:gd name="T24" fmla="*/ 32 w 35"/>
                <a:gd name="T25" fmla="*/ 8 h 29"/>
                <a:gd name="T26" fmla="*/ 26 w 35"/>
                <a:gd name="T27" fmla="*/ 2 h 29"/>
                <a:gd name="T28" fmla="*/ 24 w 35"/>
                <a:gd name="T29" fmla="*/ 3 h 29"/>
                <a:gd name="T30" fmla="*/ 22 w 35"/>
                <a:gd name="T31" fmla="*/ 3 h 29"/>
                <a:gd name="T32" fmla="*/ 19 w 35"/>
                <a:gd name="T33" fmla="*/ 3 h 29"/>
                <a:gd name="T34" fmla="*/ 18 w 35"/>
                <a:gd name="T35" fmla="*/ 3 h 29"/>
                <a:gd name="T36" fmla="*/ 15 w 35"/>
                <a:gd name="T37" fmla="*/ 2 h 29"/>
                <a:gd name="T38" fmla="*/ 10 w 35"/>
                <a:gd name="T39" fmla="*/ 1 h 29"/>
                <a:gd name="T40" fmla="*/ 5 w 35"/>
                <a:gd name="T41" fmla="*/ 1 h 29"/>
                <a:gd name="T42" fmla="*/ 5 w 35"/>
                <a:gd name="T43" fmla="*/ 4 h 29"/>
                <a:gd name="T44" fmla="*/ 3 w 35"/>
                <a:gd name="T45" fmla="*/ 6 h 29"/>
                <a:gd name="T46" fmla="*/ 0 w 35"/>
                <a:gd name="T47" fmla="*/ 8 h 29"/>
                <a:gd name="T48" fmla="*/ 3 w 35"/>
                <a:gd name="T49" fmla="*/ 13 h 29"/>
                <a:gd name="T50" fmla="*/ 8 w 35"/>
                <a:gd name="T51" fmla="*/ 19 h 29"/>
                <a:gd name="T52" fmla="*/ 10 w 35"/>
                <a:gd name="T53" fmla="*/ 16 h 29"/>
                <a:gd name="T54" fmla="*/ 10 w 35"/>
                <a:gd name="T5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" h="29">
                  <a:moveTo>
                    <a:pt x="10" y="16"/>
                  </a:moveTo>
                  <a:cubicBezTo>
                    <a:pt x="14" y="14"/>
                    <a:pt x="18" y="12"/>
                    <a:pt x="20" y="17"/>
                  </a:cubicBezTo>
                  <a:cubicBezTo>
                    <a:pt x="22" y="19"/>
                    <a:pt x="21" y="20"/>
                    <a:pt x="21" y="23"/>
                  </a:cubicBezTo>
                  <a:cubicBezTo>
                    <a:pt x="22" y="24"/>
                    <a:pt x="24" y="21"/>
                    <a:pt x="25" y="21"/>
                  </a:cubicBezTo>
                  <a:cubicBezTo>
                    <a:pt x="27" y="20"/>
                    <a:pt x="27" y="29"/>
                    <a:pt x="29" y="27"/>
                  </a:cubicBezTo>
                  <a:cubicBezTo>
                    <a:pt x="30" y="27"/>
                    <a:pt x="30" y="26"/>
                    <a:pt x="31" y="26"/>
                  </a:cubicBezTo>
                  <a:cubicBezTo>
                    <a:pt x="31" y="25"/>
                    <a:pt x="33" y="26"/>
                    <a:pt x="33" y="25"/>
                  </a:cubicBezTo>
                  <a:cubicBezTo>
                    <a:pt x="34" y="24"/>
                    <a:pt x="33" y="23"/>
                    <a:pt x="33" y="23"/>
                  </a:cubicBezTo>
                  <a:cubicBezTo>
                    <a:pt x="33" y="21"/>
                    <a:pt x="35" y="22"/>
                    <a:pt x="35" y="22"/>
                  </a:cubicBezTo>
                  <a:cubicBezTo>
                    <a:pt x="35" y="21"/>
                    <a:pt x="32" y="20"/>
                    <a:pt x="34" y="19"/>
                  </a:cubicBezTo>
                  <a:cubicBezTo>
                    <a:pt x="35" y="18"/>
                    <a:pt x="35" y="17"/>
                    <a:pt x="33" y="16"/>
                  </a:cubicBezTo>
                  <a:cubicBezTo>
                    <a:pt x="32" y="15"/>
                    <a:pt x="34" y="13"/>
                    <a:pt x="33" y="12"/>
                  </a:cubicBezTo>
                  <a:cubicBezTo>
                    <a:pt x="32" y="11"/>
                    <a:pt x="33" y="10"/>
                    <a:pt x="32" y="8"/>
                  </a:cubicBezTo>
                  <a:cubicBezTo>
                    <a:pt x="31" y="7"/>
                    <a:pt x="29" y="0"/>
                    <a:pt x="26" y="2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4"/>
                    <a:pt x="18" y="3"/>
                  </a:cubicBezTo>
                  <a:cubicBezTo>
                    <a:pt x="16" y="2"/>
                    <a:pt x="17" y="2"/>
                    <a:pt x="15" y="2"/>
                  </a:cubicBezTo>
                  <a:cubicBezTo>
                    <a:pt x="12" y="3"/>
                    <a:pt x="12" y="1"/>
                    <a:pt x="10" y="1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5" y="2"/>
                    <a:pt x="3" y="3"/>
                    <a:pt x="5" y="4"/>
                  </a:cubicBezTo>
                  <a:cubicBezTo>
                    <a:pt x="6" y="5"/>
                    <a:pt x="5" y="6"/>
                    <a:pt x="3" y="6"/>
                  </a:cubicBezTo>
                  <a:cubicBezTo>
                    <a:pt x="1" y="6"/>
                    <a:pt x="0" y="6"/>
                    <a:pt x="0" y="8"/>
                  </a:cubicBezTo>
                  <a:cubicBezTo>
                    <a:pt x="1" y="10"/>
                    <a:pt x="2" y="11"/>
                    <a:pt x="3" y="13"/>
                  </a:cubicBezTo>
                  <a:cubicBezTo>
                    <a:pt x="5" y="15"/>
                    <a:pt x="6" y="16"/>
                    <a:pt x="8" y="19"/>
                  </a:cubicBezTo>
                  <a:cubicBezTo>
                    <a:pt x="9" y="18"/>
                    <a:pt x="9" y="17"/>
                    <a:pt x="10" y="16"/>
                  </a:cubicBezTo>
                  <a:cubicBezTo>
                    <a:pt x="11" y="16"/>
                    <a:pt x="10" y="17"/>
                    <a:pt x="10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6" name="Freeform 765">
              <a:extLst>
                <a:ext uri="{FF2B5EF4-FFF2-40B4-BE49-F238E27FC236}">
                  <a16:creationId xmlns:a16="http://schemas.microsoft.com/office/drawing/2014/main" id="{069CA142-79BE-1F4F-B691-6F85A75AF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9493" y="8453303"/>
              <a:ext cx="149682" cy="66896"/>
            </a:xfrm>
            <a:custGeom>
              <a:avLst/>
              <a:gdLst>
                <a:gd name="T0" fmla="*/ 10 w 16"/>
                <a:gd name="T1" fmla="*/ 5 h 7"/>
                <a:gd name="T2" fmla="*/ 14 w 16"/>
                <a:gd name="T3" fmla="*/ 3 h 7"/>
                <a:gd name="T4" fmla="*/ 14 w 16"/>
                <a:gd name="T5" fmla="*/ 0 h 7"/>
                <a:gd name="T6" fmla="*/ 7 w 16"/>
                <a:gd name="T7" fmla="*/ 0 h 7"/>
                <a:gd name="T8" fmla="*/ 4 w 16"/>
                <a:gd name="T9" fmla="*/ 0 h 7"/>
                <a:gd name="T10" fmla="*/ 0 w 16"/>
                <a:gd name="T11" fmla="*/ 1 h 7"/>
                <a:gd name="T12" fmla="*/ 3 w 16"/>
                <a:gd name="T13" fmla="*/ 3 h 7"/>
                <a:gd name="T14" fmla="*/ 7 w 16"/>
                <a:gd name="T15" fmla="*/ 3 h 7"/>
                <a:gd name="T16" fmla="*/ 9 w 16"/>
                <a:gd name="T17" fmla="*/ 7 h 7"/>
                <a:gd name="T18" fmla="*/ 10 w 16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7">
                  <a:moveTo>
                    <a:pt x="10" y="5"/>
                  </a:moveTo>
                  <a:cubicBezTo>
                    <a:pt x="11" y="5"/>
                    <a:pt x="16" y="5"/>
                    <a:pt x="14" y="3"/>
                  </a:cubicBezTo>
                  <a:cubicBezTo>
                    <a:pt x="12" y="2"/>
                    <a:pt x="14" y="1"/>
                    <a:pt x="14" y="0"/>
                  </a:cubicBezTo>
                  <a:cubicBezTo>
                    <a:pt x="12" y="0"/>
                    <a:pt x="9" y="0"/>
                    <a:pt x="7" y="0"/>
                  </a:cubicBezTo>
                  <a:cubicBezTo>
                    <a:pt x="5" y="0"/>
                    <a:pt x="5" y="1"/>
                    <a:pt x="4" y="0"/>
                  </a:cubicBezTo>
                  <a:cubicBezTo>
                    <a:pt x="2" y="0"/>
                    <a:pt x="2" y="0"/>
                    <a:pt x="0" y="1"/>
                  </a:cubicBezTo>
                  <a:cubicBezTo>
                    <a:pt x="1" y="2"/>
                    <a:pt x="1" y="3"/>
                    <a:pt x="3" y="3"/>
                  </a:cubicBezTo>
                  <a:cubicBezTo>
                    <a:pt x="4" y="3"/>
                    <a:pt x="7" y="3"/>
                    <a:pt x="7" y="3"/>
                  </a:cubicBezTo>
                  <a:cubicBezTo>
                    <a:pt x="5" y="5"/>
                    <a:pt x="7" y="6"/>
                    <a:pt x="9" y="7"/>
                  </a:cubicBezTo>
                  <a:cubicBezTo>
                    <a:pt x="9" y="7"/>
                    <a:pt x="9" y="5"/>
                    <a:pt x="10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7" name="Freeform 766">
              <a:extLst>
                <a:ext uri="{FF2B5EF4-FFF2-40B4-BE49-F238E27FC236}">
                  <a16:creationId xmlns:a16="http://schemas.microsoft.com/office/drawing/2014/main" id="{41BBBCA1-8736-E346-AC34-7B00C09E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9937" y="8389590"/>
              <a:ext cx="140127" cy="38227"/>
            </a:xfrm>
            <a:custGeom>
              <a:avLst/>
              <a:gdLst>
                <a:gd name="T0" fmla="*/ 4 w 15"/>
                <a:gd name="T1" fmla="*/ 4 h 4"/>
                <a:gd name="T2" fmla="*/ 9 w 15"/>
                <a:gd name="T3" fmla="*/ 3 h 4"/>
                <a:gd name="T4" fmla="*/ 15 w 15"/>
                <a:gd name="T5" fmla="*/ 2 h 4"/>
                <a:gd name="T6" fmla="*/ 8 w 15"/>
                <a:gd name="T7" fmla="*/ 1 h 4"/>
                <a:gd name="T8" fmla="*/ 0 w 15"/>
                <a:gd name="T9" fmla="*/ 4 h 4"/>
                <a:gd name="T10" fmla="*/ 4 w 15"/>
                <a:gd name="T11" fmla="*/ 4 h 4"/>
                <a:gd name="T12" fmla="*/ 4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4" y="4"/>
                  </a:moveTo>
                  <a:cubicBezTo>
                    <a:pt x="6" y="3"/>
                    <a:pt x="7" y="2"/>
                    <a:pt x="9" y="3"/>
                  </a:cubicBezTo>
                  <a:cubicBezTo>
                    <a:pt x="10" y="3"/>
                    <a:pt x="14" y="4"/>
                    <a:pt x="15" y="2"/>
                  </a:cubicBezTo>
                  <a:cubicBezTo>
                    <a:pt x="15" y="3"/>
                    <a:pt x="9" y="0"/>
                    <a:pt x="8" y="1"/>
                  </a:cubicBezTo>
                  <a:cubicBezTo>
                    <a:pt x="5" y="2"/>
                    <a:pt x="1" y="0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4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8" name="Freeform 767">
              <a:extLst>
                <a:ext uri="{FF2B5EF4-FFF2-40B4-BE49-F238E27FC236}">
                  <a16:creationId xmlns:a16="http://schemas.microsoft.com/office/drawing/2014/main" id="{64DACD7F-DB89-034A-9BA2-66DA4AF9F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7733369"/>
              <a:ext cx="560509" cy="637107"/>
            </a:xfrm>
            <a:custGeom>
              <a:avLst/>
              <a:gdLst>
                <a:gd name="T0" fmla="*/ 5 w 60"/>
                <a:gd name="T1" fmla="*/ 57 h 68"/>
                <a:gd name="T2" fmla="*/ 15 w 60"/>
                <a:gd name="T3" fmla="*/ 57 h 68"/>
                <a:gd name="T4" fmla="*/ 18 w 60"/>
                <a:gd name="T5" fmla="*/ 59 h 68"/>
                <a:gd name="T6" fmla="*/ 21 w 60"/>
                <a:gd name="T7" fmla="*/ 63 h 68"/>
                <a:gd name="T8" fmla="*/ 27 w 60"/>
                <a:gd name="T9" fmla="*/ 64 h 68"/>
                <a:gd name="T10" fmla="*/ 32 w 60"/>
                <a:gd name="T11" fmla="*/ 64 h 68"/>
                <a:gd name="T12" fmla="*/ 35 w 60"/>
                <a:gd name="T13" fmla="*/ 62 h 68"/>
                <a:gd name="T14" fmla="*/ 39 w 60"/>
                <a:gd name="T15" fmla="*/ 62 h 68"/>
                <a:gd name="T16" fmla="*/ 44 w 60"/>
                <a:gd name="T17" fmla="*/ 61 h 68"/>
                <a:gd name="T18" fmla="*/ 53 w 60"/>
                <a:gd name="T19" fmla="*/ 61 h 68"/>
                <a:gd name="T20" fmla="*/ 58 w 60"/>
                <a:gd name="T21" fmla="*/ 61 h 68"/>
                <a:gd name="T22" fmla="*/ 58 w 60"/>
                <a:gd name="T23" fmla="*/ 54 h 68"/>
                <a:gd name="T24" fmla="*/ 56 w 60"/>
                <a:gd name="T25" fmla="*/ 38 h 68"/>
                <a:gd name="T26" fmla="*/ 52 w 60"/>
                <a:gd name="T27" fmla="*/ 12 h 68"/>
                <a:gd name="T28" fmla="*/ 60 w 60"/>
                <a:gd name="T29" fmla="*/ 12 h 68"/>
                <a:gd name="T30" fmla="*/ 43 w 60"/>
                <a:gd name="T31" fmla="*/ 0 h 68"/>
                <a:gd name="T32" fmla="*/ 42 w 60"/>
                <a:gd name="T33" fmla="*/ 7 h 68"/>
                <a:gd name="T34" fmla="*/ 37 w 60"/>
                <a:gd name="T35" fmla="*/ 7 h 68"/>
                <a:gd name="T36" fmla="*/ 29 w 60"/>
                <a:gd name="T37" fmla="*/ 7 h 68"/>
                <a:gd name="T38" fmla="*/ 26 w 60"/>
                <a:gd name="T39" fmla="*/ 7 h 68"/>
                <a:gd name="T40" fmla="*/ 26 w 60"/>
                <a:gd name="T41" fmla="*/ 12 h 68"/>
                <a:gd name="T42" fmla="*/ 26 w 60"/>
                <a:gd name="T43" fmla="*/ 19 h 68"/>
                <a:gd name="T44" fmla="*/ 20 w 60"/>
                <a:gd name="T45" fmla="*/ 25 h 68"/>
                <a:gd name="T46" fmla="*/ 20 w 60"/>
                <a:gd name="T47" fmla="*/ 32 h 68"/>
                <a:gd name="T48" fmla="*/ 16 w 60"/>
                <a:gd name="T49" fmla="*/ 32 h 68"/>
                <a:gd name="T50" fmla="*/ 3 w 60"/>
                <a:gd name="T51" fmla="*/ 32 h 68"/>
                <a:gd name="T52" fmla="*/ 1 w 60"/>
                <a:gd name="T53" fmla="*/ 33 h 68"/>
                <a:gd name="T54" fmla="*/ 4 w 60"/>
                <a:gd name="T55" fmla="*/ 36 h 68"/>
                <a:gd name="T56" fmla="*/ 3 w 60"/>
                <a:gd name="T57" fmla="*/ 41 h 68"/>
                <a:gd name="T58" fmla="*/ 6 w 60"/>
                <a:gd name="T59" fmla="*/ 48 h 68"/>
                <a:gd name="T60" fmla="*/ 3 w 60"/>
                <a:gd name="T61" fmla="*/ 58 h 68"/>
                <a:gd name="T62" fmla="*/ 5 w 60"/>
                <a:gd name="T63" fmla="*/ 5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68">
                  <a:moveTo>
                    <a:pt x="5" y="57"/>
                  </a:moveTo>
                  <a:cubicBezTo>
                    <a:pt x="7" y="57"/>
                    <a:pt x="13" y="55"/>
                    <a:pt x="15" y="57"/>
                  </a:cubicBezTo>
                  <a:cubicBezTo>
                    <a:pt x="16" y="58"/>
                    <a:pt x="17" y="58"/>
                    <a:pt x="18" y="59"/>
                  </a:cubicBezTo>
                  <a:cubicBezTo>
                    <a:pt x="19" y="61"/>
                    <a:pt x="20" y="62"/>
                    <a:pt x="21" y="63"/>
                  </a:cubicBezTo>
                  <a:cubicBezTo>
                    <a:pt x="22" y="64"/>
                    <a:pt x="26" y="68"/>
                    <a:pt x="27" y="64"/>
                  </a:cubicBezTo>
                  <a:cubicBezTo>
                    <a:pt x="28" y="58"/>
                    <a:pt x="30" y="65"/>
                    <a:pt x="32" y="64"/>
                  </a:cubicBezTo>
                  <a:cubicBezTo>
                    <a:pt x="33" y="62"/>
                    <a:pt x="33" y="62"/>
                    <a:pt x="35" y="62"/>
                  </a:cubicBezTo>
                  <a:cubicBezTo>
                    <a:pt x="37" y="62"/>
                    <a:pt x="38" y="62"/>
                    <a:pt x="39" y="62"/>
                  </a:cubicBezTo>
                  <a:cubicBezTo>
                    <a:pt x="41" y="61"/>
                    <a:pt x="43" y="61"/>
                    <a:pt x="44" y="61"/>
                  </a:cubicBezTo>
                  <a:cubicBezTo>
                    <a:pt x="47" y="61"/>
                    <a:pt x="50" y="61"/>
                    <a:pt x="53" y="61"/>
                  </a:cubicBezTo>
                  <a:cubicBezTo>
                    <a:pt x="54" y="61"/>
                    <a:pt x="57" y="62"/>
                    <a:pt x="58" y="61"/>
                  </a:cubicBezTo>
                  <a:cubicBezTo>
                    <a:pt x="59" y="61"/>
                    <a:pt x="58" y="55"/>
                    <a:pt x="58" y="54"/>
                  </a:cubicBezTo>
                  <a:cubicBezTo>
                    <a:pt x="57" y="48"/>
                    <a:pt x="56" y="43"/>
                    <a:pt x="56" y="38"/>
                  </a:cubicBezTo>
                  <a:cubicBezTo>
                    <a:pt x="55" y="29"/>
                    <a:pt x="53" y="21"/>
                    <a:pt x="52" y="12"/>
                  </a:cubicBezTo>
                  <a:cubicBezTo>
                    <a:pt x="55" y="12"/>
                    <a:pt x="58" y="12"/>
                    <a:pt x="60" y="12"/>
                  </a:cubicBezTo>
                  <a:cubicBezTo>
                    <a:pt x="54" y="8"/>
                    <a:pt x="48" y="4"/>
                    <a:pt x="43" y="0"/>
                  </a:cubicBezTo>
                  <a:cubicBezTo>
                    <a:pt x="43" y="1"/>
                    <a:pt x="43" y="7"/>
                    <a:pt x="42" y="7"/>
                  </a:cubicBezTo>
                  <a:cubicBezTo>
                    <a:pt x="41" y="7"/>
                    <a:pt x="39" y="7"/>
                    <a:pt x="37" y="7"/>
                  </a:cubicBezTo>
                  <a:cubicBezTo>
                    <a:pt x="35" y="7"/>
                    <a:pt x="32" y="7"/>
                    <a:pt x="29" y="7"/>
                  </a:cubicBezTo>
                  <a:cubicBezTo>
                    <a:pt x="29" y="7"/>
                    <a:pt x="26" y="7"/>
                    <a:pt x="26" y="7"/>
                  </a:cubicBezTo>
                  <a:cubicBezTo>
                    <a:pt x="25" y="8"/>
                    <a:pt x="26" y="11"/>
                    <a:pt x="26" y="12"/>
                  </a:cubicBezTo>
                  <a:cubicBezTo>
                    <a:pt x="26" y="14"/>
                    <a:pt x="26" y="17"/>
                    <a:pt x="26" y="19"/>
                  </a:cubicBezTo>
                  <a:cubicBezTo>
                    <a:pt x="26" y="22"/>
                    <a:pt x="20" y="21"/>
                    <a:pt x="20" y="25"/>
                  </a:cubicBezTo>
                  <a:cubicBezTo>
                    <a:pt x="20" y="26"/>
                    <a:pt x="21" y="31"/>
                    <a:pt x="20" y="32"/>
                  </a:cubicBezTo>
                  <a:cubicBezTo>
                    <a:pt x="20" y="32"/>
                    <a:pt x="17" y="32"/>
                    <a:pt x="16" y="32"/>
                  </a:cubicBezTo>
                  <a:cubicBezTo>
                    <a:pt x="12" y="32"/>
                    <a:pt x="7" y="32"/>
                    <a:pt x="3" y="32"/>
                  </a:cubicBezTo>
                  <a:cubicBezTo>
                    <a:pt x="2" y="32"/>
                    <a:pt x="0" y="31"/>
                    <a:pt x="1" y="33"/>
                  </a:cubicBezTo>
                  <a:cubicBezTo>
                    <a:pt x="2" y="34"/>
                    <a:pt x="3" y="35"/>
                    <a:pt x="4" y="36"/>
                  </a:cubicBezTo>
                  <a:cubicBezTo>
                    <a:pt x="5" y="38"/>
                    <a:pt x="4" y="40"/>
                    <a:pt x="3" y="41"/>
                  </a:cubicBezTo>
                  <a:cubicBezTo>
                    <a:pt x="3" y="44"/>
                    <a:pt x="6" y="45"/>
                    <a:pt x="6" y="48"/>
                  </a:cubicBezTo>
                  <a:cubicBezTo>
                    <a:pt x="7" y="51"/>
                    <a:pt x="4" y="55"/>
                    <a:pt x="3" y="58"/>
                  </a:cubicBezTo>
                  <a:cubicBezTo>
                    <a:pt x="4" y="58"/>
                    <a:pt x="4" y="57"/>
                    <a:pt x="5" y="5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9" name="Freeform 768">
              <a:extLst>
                <a:ext uri="{FF2B5EF4-FFF2-40B4-BE49-F238E27FC236}">
                  <a16:creationId xmlns:a16="http://schemas.microsoft.com/office/drawing/2014/main" id="{E637CEE6-FCE2-8847-BD74-DD397359F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8258982"/>
              <a:ext cx="270700" cy="213435"/>
            </a:xfrm>
            <a:custGeom>
              <a:avLst/>
              <a:gdLst>
                <a:gd name="T0" fmla="*/ 8 w 29"/>
                <a:gd name="T1" fmla="*/ 22 h 23"/>
                <a:gd name="T2" fmla="*/ 10 w 29"/>
                <a:gd name="T3" fmla="*/ 21 h 23"/>
                <a:gd name="T4" fmla="*/ 15 w 29"/>
                <a:gd name="T5" fmla="*/ 21 h 23"/>
                <a:gd name="T6" fmla="*/ 23 w 29"/>
                <a:gd name="T7" fmla="*/ 21 h 23"/>
                <a:gd name="T8" fmla="*/ 27 w 29"/>
                <a:gd name="T9" fmla="*/ 22 h 23"/>
                <a:gd name="T10" fmla="*/ 29 w 29"/>
                <a:gd name="T11" fmla="*/ 19 h 23"/>
                <a:gd name="T12" fmla="*/ 25 w 29"/>
                <a:gd name="T13" fmla="*/ 14 h 23"/>
                <a:gd name="T14" fmla="*/ 25 w 29"/>
                <a:gd name="T15" fmla="*/ 10 h 23"/>
                <a:gd name="T16" fmla="*/ 19 w 29"/>
                <a:gd name="T17" fmla="*/ 4 h 23"/>
                <a:gd name="T18" fmla="*/ 9 w 29"/>
                <a:gd name="T19" fmla="*/ 1 h 23"/>
                <a:gd name="T20" fmla="*/ 5 w 29"/>
                <a:gd name="T21" fmla="*/ 1 h 23"/>
                <a:gd name="T22" fmla="*/ 2 w 29"/>
                <a:gd name="T23" fmla="*/ 6 h 23"/>
                <a:gd name="T24" fmla="*/ 1 w 29"/>
                <a:gd name="T25" fmla="*/ 10 h 23"/>
                <a:gd name="T26" fmla="*/ 2 w 29"/>
                <a:gd name="T27" fmla="*/ 12 h 23"/>
                <a:gd name="T28" fmla="*/ 2 w 29"/>
                <a:gd name="T29" fmla="*/ 14 h 23"/>
                <a:gd name="T30" fmla="*/ 4 w 29"/>
                <a:gd name="T31" fmla="*/ 15 h 23"/>
                <a:gd name="T32" fmla="*/ 9 w 29"/>
                <a:gd name="T33" fmla="*/ 15 h 23"/>
                <a:gd name="T34" fmla="*/ 10 w 29"/>
                <a:gd name="T35" fmla="*/ 14 h 23"/>
                <a:gd name="T36" fmla="*/ 17 w 29"/>
                <a:gd name="T37" fmla="*/ 16 h 23"/>
                <a:gd name="T38" fmla="*/ 11 w 29"/>
                <a:gd name="T39" fmla="*/ 17 h 23"/>
                <a:gd name="T40" fmla="*/ 6 w 29"/>
                <a:gd name="T41" fmla="*/ 18 h 23"/>
                <a:gd name="T42" fmla="*/ 3 w 29"/>
                <a:gd name="T43" fmla="*/ 21 h 23"/>
                <a:gd name="T44" fmla="*/ 5 w 29"/>
                <a:gd name="T45" fmla="*/ 21 h 23"/>
                <a:gd name="T46" fmla="*/ 8 w 29"/>
                <a:gd name="T4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23">
                  <a:moveTo>
                    <a:pt x="8" y="22"/>
                  </a:moveTo>
                  <a:cubicBezTo>
                    <a:pt x="9" y="22"/>
                    <a:pt x="9" y="21"/>
                    <a:pt x="10" y="21"/>
                  </a:cubicBezTo>
                  <a:cubicBezTo>
                    <a:pt x="12" y="21"/>
                    <a:pt x="13" y="21"/>
                    <a:pt x="15" y="21"/>
                  </a:cubicBezTo>
                  <a:cubicBezTo>
                    <a:pt x="17" y="21"/>
                    <a:pt x="20" y="20"/>
                    <a:pt x="23" y="21"/>
                  </a:cubicBezTo>
                  <a:cubicBezTo>
                    <a:pt x="24" y="22"/>
                    <a:pt x="25" y="23"/>
                    <a:pt x="27" y="22"/>
                  </a:cubicBezTo>
                  <a:cubicBezTo>
                    <a:pt x="29" y="22"/>
                    <a:pt x="29" y="21"/>
                    <a:pt x="29" y="19"/>
                  </a:cubicBezTo>
                  <a:cubicBezTo>
                    <a:pt x="29" y="17"/>
                    <a:pt x="25" y="16"/>
                    <a:pt x="25" y="14"/>
                  </a:cubicBezTo>
                  <a:cubicBezTo>
                    <a:pt x="25" y="14"/>
                    <a:pt x="25" y="10"/>
                    <a:pt x="25" y="10"/>
                  </a:cubicBezTo>
                  <a:cubicBezTo>
                    <a:pt x="24" y="10"/>
                    <a:pt x="20" y="5"/>
                    <a:pt x="19" y="4"/>
                  </a:cubicBezTo>
                  <a:cubicBezTo>
                    <a:pt x="16" y="1"/>
                    <a:pt x="13" y="0"/>
                    <a:pt x="9" y="1"/>
                  </a:cubicBezTo>
                  <a:cubicBezTo>
                    <a:pt x="8" y="1"/>
                    <a:pt x="5" y="0"/>
                    <a:pt x="5" y="1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3" y="8"/>
                    <a:pt x="3" y="9"/>
                    <a:pt x="1" y="10"/>
                  </a:cubicBezTo>
                  <a:cubicBezTo>
                    <a:pt x="0" y="10"/>
                    <a:pt x="3" y="12"/>
                    <a:pt x="2" y="12"/>
                  </a:cubicBezTo>
                  <a:cubicBezTo>
                    <a:pt x="4" y="13"/>
                    <a:pt x="2" y="13"/>
                    <a:pt x="2" y="14"/>
                  </a:cubicBezTo>
                  <a:cubicBezTo>
                    <a:pt x="2" y="14"/>
                    <a:pt x="3" y="15"/>
                    <a:pt x="4" y="15"/>
                  </a:cubicBezTo>
                  <a:cubicBezTo>
                    <a:pt x="4" y="16"/>
                    <a:pt x="8" y="15"/>
                    <a:pt x="9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1" y="14"/>
                    <a:pt x="17" y="17"/>
                    <a:pt x="17" y="16"/>
                  </a:cubicBezTo>
                  <a:cubicBezTo>
                    <a:pt x="16" y="18"/>
                    <a:pt x="12" y="17"/>
                    <a:pt x="11" y="17"/>
                  </a:cubicBezTo>
                  <a:cubicBezTo>
                    <a:pt x="9" y="16"/>
                    <a:pt x="8" y="18"/>
                    <a:pt x="6" y="18"/>
                  </a:cubicBezTo>
                  <a:cubicBezTo>
                    <a:pt x="3" y="18"/>
                    <a:pt x="1" y="18"/>
                    <a:pt x="3" y="21"/>
                  </a:cubicBezTo>
                  <a:cubicBezTo>
                    <a:pt x="3" y="22"/>
                    <a:pt x="4" y="21"/>
                    <a:pt x="5" y="21"/>
                  </a:cubicBezTo>
                  <a:cubicBezTo>
                    <a:pt x="6" y="21"/>
                    <a:pt x="7" y="22"/>
                    <a:pt x="8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0" name="Freeform 769">
              <a:extLst>
                <a:ext uri="{FF2B5EF4-FFF2-40B4-BE49-F238E27FC236}">
                  <a16:creationId xmlns:a16="http://schemas.microsoft.com/office/drawing/2014/main" id="{2DB22A68-9D1E-AD40-8582-8EC0D22CD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6499" y="7838490"/>
              <a:ext cx="783439" cy="729492"/>
            </a:xfrm>
            <a:custGeom>
              <a:avLst/>
              <a:gdLst>
                <a:gd name="T0" fmla="*/ 27 w 84"/>
                <a:gd name="T1" fmla="*/ 1 h 78"/>
                <a:gd name="T2" fmla="*/ 33 w 84"/>
                <a:gd name="T3" fmla="*/ 45 h 78"/>
                <a:gd name="T4" fmla="*/ 32 w 84"/>
                <a:gd name="T5" fmla="*/ 50 h 78"/>
                <a:gd name="T6" fmla="*/ 19 w 84"/>
                <a:gd name="T7" fmla="*/ 50 h 78"/>
                <a:gd name="T8" fmla="*/ 15 w 84"/>
                <a:gd name="T9" fmla="*/ 50 h 78"/>
                <a:gd name="T10" fmla="*/ 12 w 84"/>
                <a:gd name="T11" fmla="*/ 51 h 78"/>
                <a:gd name="T12" fmla="*/ 8 w 84"/>
                <a:gd name="T13" fmla="*/ 51 h 78"/>
                <a:gd name="T14" fmla="*/ 6 w 84"/>
                <a:gd name="T15" fmla="*/ 52 h 78"/>
                <a:gd name="T16" fmla="*/ 3 w 84"/>
                <a:gd name="T17" fmla="*/ 50 h 78"/>
                <a:gd name="T18" fmla="*/ 0 w 84"/>
                <a:gd name="T19" fmla="*/ 55 h 78"/>
                <a:gd name="T20" fmla="*/ 0 w 84"/>
                <a:gd name="T21" fmla="*/ 59 h 78"/>
                <a:gd name="T22" fmla="*/ 3 w 84"/>
                <a:gd name="T23" fmla="*/ 63 h 78"/>
                <a:gd name="T24" fmla="*/ 4 w 84"/>
                <a:gd name="T25" fmla="*/ 67 h 78"/>
                <a:gd name="T26" fmla="*/ 7 w 84"/>
                <a:gd name="T27" fmla="*/ 68 h 78"/>
                <a:gd name="T28" fmla="*/ 11 w 84"/>
                <a:gd name="T29" fmla="*/ 68 h 78"/>
                <a:gd name="T30" fmla="*/ 15 w 84"/>
                <a:gd name="T31" fmla="*/ 66 h 78"/>
                <a:gd name="T32" fmla="*/ 20 w 84"/>
                <a:gd name="T33" fmla="*/ 75 h 78"/>
                <a:gd name="T34" fmla="*/ 20 w 84"/>
                <a:gd name="T35" fmla="*/ 77 h 78"/>
                <a:gd name="T36" fmla="*/ 23 w 84"/>
                <a:gd name="T37" fmla="*/ 77 h 78"/>
                <a:gd name="T38" fmla="*/ 27 w 84"/>
                <a:gd name="T39" fmla="*/ 77 h 78"/>
                <a:gd name="T40" fmla="*/ 30 w 84"/>
                <a:gd name="T41" fmla="*/ 77 h 78"/>
                <a:gd name="T42" fmla="*/ 35 w 84"/>
                <a:gd name="T43" fmla="*/ 71 h 78"/>
                <a:gd name="T44" fmla="*/ 35 w 84"/>
                <a:gd name="T45" fmla="*/ 69 h 78"/>
                <a:gd name="T46" fmla="*/ 39 w 84"/>
                <a:gd name="T47" fmla="*/ 67 h 78"/>
                <a:gd name="T48" fmla="*/ 40 w 84"/>
                <a:gd name="T49" fmla="*/ 63 h 78"/>
                <a:gd name="T50" fmla="*/ 42 w 84"/>
                <a:gd name="T51" fmla="*/ 62 h 78"/>
                <a:gd name="T52" fmla="*/ 49 w 84"/>
                <a:gd name="T53" fmla="*/ 57 h 78"/>
                <a:gd name="T54" fmla="*/ 51 w 84"/>
                <a:gd name="T55" fmla="*/ 57 h 78"/>
                <a:gd name="T56" fmla="*/ 52 w 84"/>
                <a:gd name="T57" fmla="*/ 56 h 78"/>
                <a:gd name="T58" fmla="*/ 55 w 84"/>
                <a:gd name="T59" fmla="*/ 54 h 78"/>
                <a:gd name="T60" fmla="*/ 65 w 84"/>
                <a:gd name="T61" fmla="*/ 53 h 78"/>
                <a:gd name="T62" fmla="*/ 70 w 84"/>
                <a:gd name="T63" fmla="*/ 52 h 78"/>
                <a:gd name="T64" fmla="*/ 78 w 84"/>
                <a:gd name="T65" fmla="*/ 51 h 78"/>
                <a:gd name="T66" fmla="*/ 82 w 84"/>
                <a:gd name="T67" fmla="*/ 31 h 78"/>
                <a:gd name="T68" fmla="*/ 77 w 84"/>
                <a:gd name="T69" fmla="*/ 32 h 78"/>
                <a:gd name="T70" fmla="*/ 77 w 84"/>
                <a:gd name="T71" fmla="*/ 28 h 78"/>
                <a:gd name="T72" fmla="*/ 70 w 84"/>
                <a:gd name="T73" fmla="*/ 26 h 78"/>
                <a:gd name="T74" fmla="*/ 66 w 84"/>
                <a:gd name="T75" fmla="*/ 22 h 78"/>
                <a:gd name="T76" fmla="*/ 63 w 84"/>
                <a:gd name="T77" fmla="*/ 20 h 78"/>
                <a:gd name="T78" fmla="*/ 56 w 84"/>
                <a:gd name="T79" fmla="*/ 14 h 78"/>
                <a:gd name="T80" fmla="*/ 39 w 84"/>
                <a:gd name="T81" fmla="*/ 3 h 78"/>
                <a:gd name="T82" fmla="*/ 35 w 84"/>
                <a:gd name="T83" fmla="*/ 1 h 78"/>
                <a:gd name="T84" fmla="*/ 27 w 84"/>
                <a:gd name="T85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" h="78">
                  <a:moveTo>
                    <a:pt x="27" y="1"/>
                  </a:moveTo>
                  <a:cubicBezTo>
                    <a:pt x="29" y="16"/>
                    <a:pt x="31" y="31"/>
                    <a:pt x="33" y="45"/>
                  </a:cubicBezTo>
                  <a:cubicBezTo>
                    <a:pt x="33" y="47"/>
                    <a:pt x="35" y="50"/>
                    <a:pt x="32" y="50"/>
                  </a:cubicBezTo>
                  <a:cubicBezTo>
                    <a:pt x="28" y="50"/>
                    <a:pt x="23" y="50"/>
                    <a:pt x="19" y="50"/>
                  </a:cubicBezTo>
                  <a:cubicBezTo>
                    <a:pt x="17" y="50"/>
                    <a:pt x="16" y="50"/>
                    <a:pt x="15" y="50"/>
                  </a:cubicBezTo>
                  <a:cubicBezTo>
                    <a:pt x="14" y="50"/>
                    <a:pt x="13" y="51"/>
                    <a:pt x="12" y="51"/>
                  </a:cubicBezTo>
                  <a:cubicBezTo>
                    <a:pt x="11" y="52"/>
                    <a:pt x="10" y="51"/>
                    <a:pt x="8" y="51"/>
                  </a:cubicBezTo>
                  <a:cubicBezTo>
                    <a:pt x="7" y="51"/>
                    <a:pt x="7" y="53"/>
                    <a:pt x="6" y="52"/>
                  </a:cubicBezTo>
                  <a:cubicBezTo>
                    <a:pt x="5" y="52"/>
                    <a:pt x="4" y="50"/>
                    <a:pt x="3" y="50"/>
                  </a:cubicBezTo>
                  <a:cubicBezTo>
                    <a:pt x="2" y="50"/>
                    <a:pt x="2" y="56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0" y="61"/>
                    <a:pt x="2" y="61"/>
                    <a:pt x="3" y="63"/>
                  </a:cubicBezTo>
                  <a:cubicBezTo>
                    <a:pt x="4" y="64"/>
                    <a:pt x="3" y="66"/>
                    <a:pt x="4" y="67"/>
                  </a:cubicBezTo>
                  <a:cubicBezTo>
                    <a:pt x="5" y="69"/>
                    <a:pt x="6" y="67"/>
                    <a:pt x="7" y="68"/>
                  </a:cubicBezTo>
                  <a:cubicBezTo>
                    <a:pt x="7" y="69"/>
                    <a:pt x="10" y="68"/>
                    <a:pt x="11" y="68"/>
                  </a:cubicBezTo>
                  <a:cubicBezTo>
                    <a:pt x="12" y="68"/>
                    <a:pt x="14" y="66"/>
                    <a:pt x="15" y="66"/>
                  </a:cubicBezTo>
                  <a:cubicBezTo>
                    <a:pt x="17" y="68"/>
                    <a:pt x="18" y="73"/>
                    <a:pt x="20" y="75"/>
                  </a:cubicBezTo>
                  <a:cubicBezTo>
                    <a:pt x="20" y="75"/>
                    <a:pt x="19" y="77"/>
                    <a:pt x="20" y="77"/>
                  </a:cubicBezTo>
                  <a:cubicBezTo>
                    <a:pt x="21" y="78"/>
                    <a:pt x="22" y="76"/>
                    <a:pt x="23" y="77"/>
                  </a:cubicBezTo>
                  <a:cubicBezTo>
                    <a:pt x="24" y="78"/>
                    <a:pt x="26" y="78"/>
                    <a:pt x="27" y="77"/>
                  </a:cubicBezTo>
                  <a:cubicBezTo>
                    <a:pt x="29" y="75"/>
                    <a:pt x="29" y="77"/>
                    <a:pt x="30" y="77"/>
                  </a:cubicBezTo>
                  <a:cubicBezTo>
                    <a:pt x="33" y="77"/>
                    <a:pt x="35" y="73"/>
                    <a:pt x="35" y="71"/>
                  </a:cubicBezTo>
                  <a:cubicBezTo>
                    <a:pt x="35" y="70"/>
                    <a:pt x="33" y="70"/>
                    <a:pt x="35" y="69"/>
                  </a:cubicBezTo>
                  <a:cubicBezTo>
                    <a:pt x="36" y="68"/>
                    <a:pt x="38" y="69"/>
                    <a:pt x="39" y="67"/>
                  </a:cubicBezTo>
                  <a:cubicBezTo>
                    <a:pt x="39" y="66"/>
                    <a:pt x="40" y="64"/>
                    <a:pt x="40" y="63"/>
                  </a:cubicBezTo>
                  <a:cubicBezTo>
                    <a:pt x="41" y="61"/>
                    <a:pt x="41" y="60"/>
                    <a:pt x="42" y="62"/>
                  </a:cubicBezTo>
                  <a:cubicBezTo>
                    <a:pt x="45" y="64"/>
                    <a:pt x="47" y="56"/>
                    <a:pt x="49" y="57"/>
                  </a:cubicBezTo>
                  <a:cubicBezTo>
                    <a:pt x="50" y="57"/>
                    <a:pt x="50" y="57"/>
                    <a:pt x="51" y="57"/>
                  </a:cubicBezTo>
                  <a:cubicBezTo>
                    <a:pt x="51" y="57"/>
                    <a:pt x="52" y="56"/>
                    <a:pt x="52" y="56"/>
                  </a:cubicBezTo>
                  <a:cubicBezTo>
                    <a:pt x="53" y="55"/>
                    <a:pt x="54" y="55"/>
                    <a:pt x="55" y="54"/>
                  </a:cubicBezTo>
                  <a:cubicBezTo>
                    <a:pt x="58" y="51"/>
                    <a:pt x="61" y="54"/>
                    <a:pt x="65" y="53"/>
                  </a:cubicBezTo>
                  <a:cubicBezTo>
                    <a:pt x="67" y="53"/>
                    <a:pt x="68" y="52"/>
                    <a:pt x="70" y="52"/>
                  </a:cubicBezTo>
                  <a:cubicBezTo>
                    <a:pt x="73" y="52"/>
                    <a:pt x="76" y="52"/>
                    <a:pt x="78" y="51"/>
                  </a:cubicBezTo>
                  <a:cubicBezTo>
                    <a:pt x="84" y="49"/>
                    <a:pt x="82" y="36"/>
                    <a:pt x="82" y="31"/>
                  </a:cubicBezTo>
                  <a:cubicBezTo>
                    <a:pt x="81" y="32"/>
                    <a:pt x="78" y="34"/>
                    <a:pt x="77" y="32"/>
                  </a:cubicBezTo>
                  <a:cubicBezTo>
                    <a:pt x="76" y="31"/>
                    <a:pt x="78" y="29"/>
                    <a:pt x="77" y="28"/>
                  </a:cubicBezTo>
                  <a:cubicBezTo>
                    <a:pt x="76" y="26"/>
                    <a:pt x="72" y="27"/>
                    <a:pt x="70" y="26"/>
                  </a:cubicBezTo>
                  <a:cubicBezTo>
                    <a:pt x="68" y="26"/>
                    <a:pt x="67" y="23"/>
                    <a:pt x="66" y="22"/>
                  </a:cubicBezTo>
                  <a:cubicBezTo>
                    <a:pt x="66" y="21"/>
                    <a:pt x="65" y="20"/>
                    <a:pt x="63" y="20"/>
                  </a:cubicBezTo>
                  <a:cubicBezTo>
                    <a:pt x="61" y="18"/>
                    <a:pt x="58" y="16"/>
                    <a:pt x="56" y="14"/>
                  </a:cubicBezTo>
                  <a:cubicBezTo>
                    <a:pt x="50" y="11"/>
                    <a:pt x="44" y="7"/>
                    <a:pt x="39" y="3"/>
                  </a:cubicBezTo>
                  <a:cubicBezTo>
                    <a:pt x="38" y="3"/>
                    <a:pt x="36" y="1"/>
                    <a:pt x="35" y="1"/>
                  </a:cubicBezTo>
                  <a:cubicBezTo>
                    <a:pt x="33" y="0"/>
                    <a:pt x="30" y="1"/>
                    <a:pt x="2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1" name="Freeform 770">
              <a:extLst>
                <a:ext uri="{FF2B5EF4-FFF2-40B4-BE49-F238E27FC236}">
                  <a16:creationId xmlns:a16="http://schemas.microsoft.com/office/drawing/2014/main" id="{E6BC0238-B571-8A43-9899-A6CA8784D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14845" y="7500821"/>
              <a:ext cx="515923" cy="503317"/>
            </a:xfrm>
            <a:custGeom>
              <a:avLst/>
              <a:gdLst>
                <a:gd name="T0" fmla="*/ 45 w 55"/>
                <a:gd name="T1" fmla="*/ 54 h 54"/>
                <a:gd name="T2" fmla="*/ 48 w 55"/>
                <a:gd name="T3" fmla="*/ 51 h 54"/>
                <a:gd name="T4" fmla="*/ 51 w 55"/>
                <a:gd name="T5" fmla="*/ 48 h 54"/>
                <a:gd name="T6" fmla="*/ 54 w 55"/>
                <a:gd name="T7" fmla="*/ 44 h 54"/>
                <a:gd name="T8" fmla="*/ 55 w 55"/>
                <a:gd name="T9" fmla="*/ 42 h 54"/>
                <a:gd name="T10" fmla="*/ 50 w 55"/>
                <a:gd name="T11" fmla="*/ 36 h 54"/>
                <a:gd name="T12" fmla="*/ 45 w 55"/>
                <a:gd name="T13" fmla="*/ 25 h 54"/>
                <a:gd name="T14" fmla="*/ 40 w 55"/>
                <a:gd name="T15" fmla="*/ 16 h 54"/>
                <a:gd name="T16" fmla="*/ 38 w 55"/>
                <a:gd name="T17" fmla="*/ 8 h 54"/>
                <a:gd name="T18" fmla="*/ 47 w 55"/>
                <a:gd name="T19" fmla="*/ 22 h 54"/>
                <a:gd name="T20" fmla="*/ 49 w 55"/>
                <a:gd name="T21" fmla="*/ 19 h 54"/>
                <a:gd name="T22" fmla="*/ 48 w 55"/>
                <a:gd name="T23" fmla="*/ 14 h 54"/>
                <a:gd name="T24" fmla="*/ 47 w 55"/>
                <a:gd name="T25" fmla="*/ 2 h 54"/>
                <a:gd name="T26" fmla="*/ 38 w 55"/>
                <a:gd name="T27" fmla="*/ 2 h 54"/>
                <a:gd name="T28" fmla="*/ 25 w 55"/>
                <a:gd name="T29" fmla="*/ 3 h 54"/>
                <a:gd name="T30" fmla="*/ 16 w 55"/>
                <a:gd name="T31" fmla="*/ 3 h 54"/>
                <a:gd name="T32" fmla="*/ 4 w 55"/>
                <a:gd name="T33" fmla="*/ 1 h 54"/>
                <a:gd name="T34" fmla="*/ 3 w 55"/>
                <a:gd name="T35" fmla="*/ 0 h 54"/>
                <a:gd name="T36" fmla="*/ 1 w 55"/>
                <a:gd name="T37" fmla="*/ 3 h 54"/>
                <a:gd name="T38" fmla="*/ 2 w 55"/>
                <a:gd name="T39" fmla="*/ 7 h 54"/>
                <a:gd name="T40" fmla="*/ 1 w 55"/>
                <a:gd name="T41" fmla="*/ 11 h 54"/>
                <a:gd name="T42" fmla="*/ 2 w 55"/>
                <a:gd name="T43" fmla="*/ 13 h 54"/>
                <a:gd name="T44" fmla="*/ 2 w 55"/>
                <a:gd name="T45" fmla="*/ 25 h 54"/>
                <a:gd name="T46" fmla="*/ 2 w 55"/>
                <a:gd name="T47" fmla="*/ 52 h 54"/>
                <a:gd name="T48" fmla="*/ 34 w 55"/>
                <a:gd name="T49" fmla="*/ 52 h 54"/>
                <a:gd name="T50" fmla="*/ 40 w 55"/>
                <a:gd name="T51" fmla="*/ 52 h 54"/>
                <a:gd name="T52" fmla="*/ 45 w 55"/>
                <a:gd name="T5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54">
                  <a:moveTo>
                    <a:pt x="45" y="54"/>
                  </a:moveTo>
                  <a:cubicBezTo>
                    <a:pt x="46" y="54"/>
                    <a:pt x="46" y="51"/>
                    <a:pt x="48" y="51"/>
                  </a:cubicBezTo>
                  <a:cubicBezTo>
                    <a:pt x="51" y="51"/>
                    <a:pt x="49" y="49"/>
                    <a:pt x="51" y="48"/>
                  </a:cubicBezTo>
                  <a:cubicBezTo>
                    <a:pt x="54" y="47"/>
                    <a:pt x="54" y="47"/>
                    <a:pt x="54" y="44"/>
                  </a:cubicBezTo>
                  <a:cubicBezTo>
                    <a:pt x="53" y="42"/>
                    <a:pt x="53" y="42"/>
                    <a:pt x="55" y="42"/>
                  </a:cubicBezTo>
                  <a:cubicBezTo>
                    <a:pt x="54" y="42"/>
                    <a:pt x="51" y="37"/>
                    <a:pt x="50" y="36"/>
                  </a:cubicBezTo>
                  <a:cubicBezTo>
                    <a:pt x="49" y="32"/>
                    <a:pt x="47" y="28"/>
                    <a:pt x="45" y="25"/>
                  </a:cubicBezTo>
                  <a:cubicBezTo>
                    <a:pt x="43" y="22"/>
                    <a:pt x="42" y="18"/>
                    <a:pt x="40" y="16"/>
                  </a:cubicBezTo>
                  <a:cubicBezTo>
                    <a:pt x="39" y="15"/>
                    <a:pt x="37" y="9"/>
                    <a:pt x="38" y="8"/>
                  </a:cubicBezTo>
                  <a:cubicBezTo>
                    <a:pt x="38" y="8"/>
                    <a:pt x="46" y="22"/>
                    <a:pt x="47" y="22"/>
                  </a:cubicBezTo>
                  <a:cubicBezTo>
                    <a:pt x="48" y="22"/>
                    <a:pt x="49" y="19"/>
                    <a:pt x="49" y="19"/>
                  </a:cubicBezTo>
                  <a:cubicBezTo>
                    <a:pt x="49" y="17"/>
                    <a:pt x="49" y="15"/>
                    <a:pt x="48" y="14"/>
                  </a:cubicBezTo>
                  <a:cubicBezTo>
                    <a:pt x="48" y="10"/>
                    <a:pt x="47" y="6"/>
                    <a:pt x="47" y="2"/>
                  </a:cubicBezTo>
                  <a:cubicBezTo>
                    <a:pt x="45" y="4"/>
                    <a:pt x="40" y="4"/>
                    <a:pt x="38" y="2"/>
                  </a:cubicBezTo>
                  <a:cubicBezTo>
                    <a:pt x="34" y="0"/>
                    <a:pt x="29" y="1"/>
                    <a:pt x="25" y="3"/>
                  </a:cubicBezTo>
                  <a:cubicBezTo>
                    <a:pt x="22" y="5"/>
                    <a:pt x="19" y="4"/>
                    <a:pt x="16" y="3"/>
                  </a:cubicBezTo>
                  <a:cubicBezTo>
                    <a:pt x="12" y="2"/>
                    <a:pt x="8" y="2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4"/>
                    <a:pt x="3" y="5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2" y="11"/>
                    <a:pt x="2" y="12"/>
                    <a:pt x="2" y="13"/>
                  </a:cubicBezTo>
                  <a:cubicBezTo>
                    <a:pt x="2" y="17"/>
                    <a:pt x="2" y="21"/>
                    <a:pt x="2" y="25"/>
                  </a:cubicBezTo>
                  <a:cubicBezTo>
                    <a:pt x="2" y="28"/>
                    <a:pt x="2" y="52"/>
                    <a:pt x="2" y="52"/>
                  </a:cubicBezTo>
                  <a:cubicBezTo>
                    <a:pt x="13" y="52"/>
                    <a:pt x="23" y="52"/>
                    <a:pt x="34" y="52"/>
                  </a:cubicBezTo>
                  <a:cubicBezTo>
                    <a:pt x="36" y="52"/>
                    <a:pt x="38" y="52"/>
                    <a:pt x="40" y="52"/>
                  </a:cubicBezTo>
                  <a:cubicBezTo>
                    <a:pt x="42" y="52"/>
                    <a:pt x="43" y="54"/>
                    <a:pt x="45" y="5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2" name="Freeform 771">
              <a:extLst>
                <a:ext uri="{FF2B5EF4-FFF2-40B4-BE49-F238E27FC236}">
                  <a16:creationId xmlns:a16="http://schemas.microsoft.com/office/drawing/2014/main" id="{BBA8E645-E75E-0740-8CDC-3A59BC260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0511" y="7210939"/>
              <a:ext cx="187902" cy="363153"/>
            </a:xfrm>
            <a:custGeom>
              <a:avLst/>
              <a:gdLst>
                <a:gd name="T0" fmla="*/ 14 w 20"/>
                <a:gd name="T1" fmla="*/ 34 h 39"/>
                <a:gd name="T2" fmla="*/ 17 w 20"/>
                <a:gd name="T3" fmla="*/ 30 h 39"/>
                <a:gd name="T4" fmla="*/ 20 w 20"/>
                <a:gd name="T5" fmla="*/ 27 h 39"/>
                <a:gd name="T6" fmla="*/ 20 w 20"/>
                <a:gd name="T7" fmla="*/ 24 h 39"/>
                <a:gd name="T8" fmla="*/ 19 w 20"/>
                <a:gd name="T9" fmla="*/ 23 h 39"/>
                <a:gd name="T10" fmla="*/ 17 w 20"/>
                <a:gd name="T11" fmla="*/ 20 h 39"/>
                <a:gd name="T12" fmla="*/ 14 w 20"/>
                <a:gd name="T13" fmla="*/ 20 h 39"/>
                <a:gd name="T14" fmla="*/ 16 w 20"/>
                <a:gd name="T15" fmla="*/ 16 h 39"/>
                <a:gd name="T16" fmla="*/ 17 w 20"/>
                <a:gd name="T17" fmla="*/ 10 h 39"/>
                <a:gd name="T18" fmla="*/ 15 w 20"/>
                <a:gd name="T19" fmla="*/ 6 h 39"/>
                <a:gd name="T20" fmla="*/ 18 w 20"/>
                <a:gd name="T21" fmla="*/ 4 h 39"/>
                <a:gd name="T22" fmla="*/ 18 w 20"/>
                <a:gd name="T23" fmla="*/ 1 h 39"/>
                <a:gd name="T24" fmla="*/ 15 w 20"/>
                <a:gd name="T25" fmla="*/ 3 h 39"/>
                <a:gd name="T26" fmla="*/ 14 w 20"/>
                <a:gd name="T27" fmla="*/ 2 h 39"/>
                <a:gd name="T28" fmla="*/ 11 w 20"/>
                <a:gd name="T29" fmla="*/ 0 h 39"/>
                <a:gd name="T30" fmla="*/ 5 w 20"/>
                <a:gd name="T31" fmla="*/ 4 h 39"/>
                <a:gd name="T32" fmla="*/ 2 w 20"/>
                <a:gd name="T33" fmla="*/ 17 h 39"/>
                <a:gd name="T34" fmla="*/ 1 w 20"/>
                <a:gd name="T35" fmla="*/ 21 h 39"/>
                <a:gd name="T36" fmla="*/ 4 w 20"/>
                <a:gd name="T37" fmla="*/ 26 h 39"/>
                <a:gd name="T38" fmla="*/ 8 w 20"/>
                <a:gd name="T39" fmla="*/ 30 h 39"/>
                <a:gd name="T40" fmla="*/ 10 w 20"/>
                <a:gd name="T41" fmla="*/ 39 h 39"/>
                <a:gd name="T42" fmla="*/ 14 w 20"/>
                <a:gd name="T43" fmla="*/ 34 h 39"/>
                <a:gd name="T44" fmla="*/ 14 w 20"/>
                <a:gd name="T45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9">
                  <a:moveTo>
                    <a:pt x="14" y="34"/>
                  </a:moveTo>
                  <a:cubicBezTo>
                    <a:pt x="12" y="32"/>
                    <a:pt x="16" y="30"/>
                    <a:pt x="17" y="30"/>
                  </a:cubicBezTo>
                  <a:cubicBezTo>
                    <a:pt x="19" y="29"/>
                    <a:pt x="20" y="28"/>
                    <a:pt x="20" y="27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8" y="22"/>
                    <a:pt x="18" y="21"/>
                    <a:pt x="17" y="20"/>
                  </a:cubicBezTo>
                  <a:cubicBezTo>
                    <a:pt x="16" y="20"/>
                    <a:pt x="15" y="21"/>
                    <a:pt x="14" y="20"/>
                  </a:cubicBezTo>
                  <a:cubicBezTo>
                    <a:pt x="11" y="18"/>
                    <a:pt x="14" y="17"/>
                    <a:pt x="16" y="16"/>
                  </a:cubicBezTo>
                  <a:cubicBezTo>
                    <a:pt x="18" y="15"/>
                    <a:pt x="19" y="12"/>
                    <a:pt x="17" y="10"/>
                  </a:cubicBezTo>
                  <a:cubicBezTo>
                    <a:pt x="17" y="9"/>
                    <a:pt x="14" y="7"/>
                    <a:pt x="15" y="6"/>
                  </a:cubicBezTo>
                  <a:cubicBezTo>
                    <a:pt x="16" y="5"/>
                    <a:pt x="17" y="5"/>
                    <a:pt x="18" y="4"/>
                  </a:cubicBezTo>
                  <a:cubicBezTo>
                    <a:pt x="18" y="4"/>
                    <a:pt x="18" y="1"/>
                    <a:pt x="18" y="1"/>
                  </a:cubicBezTo>
                  <a:cubicBezTo>
                    <a:pt x="17" y="1"/>
                    <a:pt x="16" y="4"/>
                    <a:pt x="15" y="3"/>
                  </a:cubicBezTo>
                  <a:cubicBezTo>
                    <a:pt x="15" y="3"/>
                    <a:pt x="14" y="2"/>
                    <a:pt x="14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1"/>
                    <a:pt x="6" y="2"/>
                    <a:pt x="5" y="4"/>
                  </a:cubicBezTo>
                  <a:cubicBezTo>
                    <a:pt x="3" y="8"/>
                    <a:pt x="5" y="14"/>
                    <a:pt x="2" y="17"/>
                  </a:cubicBezTo>
                  <a:cubicBezTo>
                    <a:pt x="0" y="19"/>
                    <a:pt x="0" y="19"/>
                    <a:pt x="1" y="21"/>
                  </a:cubicBezTo>
                  <a:cubicBezTo>
                    <a:pt x="1" y="23"/>
                    <a:pt x="4" y="24"/>
                    <a:pt x="4" y="26"/>
                  </a:cubicBezTo>
                  <a:cubicBezTo>
                    <a:pt x="5" y="28"/>
                    <a:pt x="8" y="29"/>
                    <a:pt x="8" y="30"/>
                  </a:cubicBezTo>
                  <a:cubicBezTo>
                    <a:pt x="9" y="33"/>
                    <a:pt x="10" y="37"/>
                    <a:pt x="10" y="39"/>
                  </a:cubicBezTo>
                  <a:cubicBezTo>
                    <a:pt x="12" y="39"/>
                    <a:pt x="16" y="37"/>
                    <a:pt x="14" y="34"/>
                  </a:cubicBezTo>
                  <a:cubicBezTo>
                    <a:pt x="13" y="33"/>
                    <a:pt x="15" y="35"/>
                    <a:pt x="14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3" name="Freeform 772">
              <a:extLst>
                <a:ext uri="{FF2B5EF4-FFF2-40B4-BE49-F238E27FC236}">
                  <a16:creationId xmlns:a16="http://schemas.microsoft.com/office/drawing/2014/main" id="{25AF5442-04F4-0546-8ED2-A10E760E2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7" y="7424369"/>
              <a:ext cx="710194" cy="684895"/>
            </a:xfrm>
            <a:custGeom>
              <a:avLst/>
              <a:gdLst>
                <a:gd name="T0" fmla="*/ 21 w 76"/>
                <a:gd name="T1" fmla="*/ 55 h 73"/>
                <a:gd name="T2" fmla="*/ 25 w 76"/>
                <a:gd name="T3" fmla="*/ 57 h 73"/>
                <a:gd name="T4" fmla="*/ 28 w 76"/>
                <a:gd name="T5" fmla="*/ 55 h 73"/>
                <a:gd name="T6" fmla="*/ 33 w 76"/>
                <a:gd name="T7" fmla="*/ 53 h 73"/>
                <a:gd name="T8" fmla="*/ 44 w 76"/>
                <a:gd name="T9" fmla="*/ 59 h 73"/>
                <a:gd name="T10" fmla="*/ 70 w 76"/>
                <a:gd name="T11" fmla="*/ 73 h 73"/>
                <a:gd name="T12" fmla="*/ 71 w 76"/>
                <a:gd name="T13" fmla="*/ 71 h 73"/>
                <a:gd name="T14" fmla="*/ 75 w 76"/>
                <a:gd name="T15" fmla="*/ 71 h 73"/>
                <a:gd name="T16" fmla="*/ 75 w 76"/>
                <a:gd name="T17" fmla="*/ 66 h 73"/>
                <a:gd name="T18" fmla="*/ 75 w 76"/>
                <a:gd name="T19" fmla="*/ 44 h 73"/>
                <a:gd name="T20" fmla="*/ 75 w 76"/>
                <a:gd name="T21" fmla="*/ 24 h 73"/>
                <a:gd name="T22" fmla="*/ 75 w 76"/>
                <a:gd name="T23" fmla="*/ 20 h 73"/>
                <a:gd name="T24" fmla="*/ 74 w 76"/>
                <a:gd name="T25" fmla="*/ 17 h 73"/>
                <a:gd name="T26" fmla="*/ 76 w 76"/>
                <a:gd name="T27" fmla="*/ 14 h 73"/>
                <a:gd name="T28" fmla="*/ 74 w 76"/>
                <a:gd name="T29" fmla="*/ 11 h 73"/>
                <a:gd name="T30" fmla="*/ 76 w 76"/>
                <a:gd name="T31" fmla="*/ 8 h 73"/>
                <a:gd name="T32" fmla="*/ 67 w 76"/>
                <a:gd name="T33" fmla="*/ 5 h 73"/>
                <a:gd name="T34" fmla="*/ 61 w 76"/>
                <a:gd name="T35" fmla="*/ 2 h 73"/>
                <a:gd name="T36" fmla="*/ 51 w 76"/>
                <a:gd name="T37" fmla="*/ 6 h 73"/>
                <a:gd name="T38" fmla="*/ 51 w 76"/>
                <a:gd name="T39" fmla="*/ 9 h 73"/>
                <a:gd name="T40" fmla="*/ 50 w 76"/>
                <a:gd name="T41" fmla="*/ 14 h 73"/>
                <a:gd name="T42" fmla="*/ 41 w 76"/>
                <a:gd name="T43" fmla="*/ 13 h 73"/>
                <a:gd name="T44" fmla="*/ 36 w 76"/>
                <a:gd name="T45" fmla="*/ 12 h 73"/>
                <a:gd name="T46" fmla="*/ 31 w 76"/>
                <a:gd name="T47" fmla="*/ 10 h 73"/>
                <a:gd name="T48" fmla="*/ 29 w 76"/>
                <a:gd name="T49" fmla="*/ 6 h 73"/>
                <a:gd name="T50" fmla="*/ 23 w 76"/>
                <a:gd name="T51" fmla="*/ 3 h 73"/>
                <a:gd name="T52" fmla="*/ 17 w 76"/>
                <a:gd name="T53" fmla="*/ 2 h 73"/>
                <a:gd name="T54" fmla="*/ 11 w 76"/>
                <a:gd name="T55" fmla="*/ 0 h 73"/>
                <a:gd name="T56" fmla="*/ 11 w 76"/>
                <a:gd name="T57" fmla="*/ 4 h 73"/>
                <a:gd name="T58" fmla="*/ 9 w 76"/>
                <a:gd name="T59" fmla="*/ 6 h 73"/>
                <a:gd name="T60" fmla="*/ 5 w 76"/>
                <a:gd name="T61" fmla="*/ 8 h 73"/>
                <a:gd name="T62" fmla="*/ 5 w 76"/>
                <a:gd name="T63" fmla="*/ 14 h 73"/>
                <a:gd name="T64" fmla="*/ 1 w 76"/>
                <a:gd name="T65" fmla="*/ 17 h 73"/>
                <a:gd name="T66" fmla="*/ 3 w 76"/>
                <a:gd name="T67" fmla="*/ 21 h 73"/>
                <a:gd name="T68" fmla="*/ 3 w 76"/>
                <a:gd name="T69" fmla="*/ 26 h 73"/>
                <a:gd name="T70" fmla="*/ 3 w 76"/>
                <a:gd name="T71" fmla="*/ 31 h 73"/>
                <a:gd name="T72" fmla="*/ 3 w 76"/>
                <a:gd name="T73" fmla="*/ 34 h 73"/>
                <a:gd name="T74" fmla="*/ 3 w 76"/>
                <a:gd name="T75" fmla="*/ 37 h 73"/>
                <a:gd name="T76" fmla="*/ 1 w 76"/>
                <a:gd name="T77" fmla="*/ 40 h 73"/>
                <a:gd name="T78" fmla="*/ 4 w 76"/>
                <a:gd name="T79" fmla="*/ 46 h 73"/>
                <a:gd name="T80" fmla="*/ 7 w 76"/>
                <a:gd name="T81" fmla="*/ 48 h 73"/>
                <a:gd name="T82" fmla="*/ 11 w 76"/>
                <a:gd name="T83" fmla="*/ 49 h 73"/>
                <a:gd name="T84" fmla="*/ 14 w 76"/>
                <a:gd name="T85" fmla="*/ 53 h 73"/>
                <a:gd name="T86" fmla="*/ 21 w 76"/>
                <a:gd name="T87" fmla="*/ 55 h 73"/>
                <a:gd name="T88" fmla="*/ 21 w 76"/>
                <a:gd name="T89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" h="73">
                  <a:moveTo>
                    <a:pt x="21" y="55"/>
                  </a:moveTo>
                  <a:cubicBezTo>
                    <a:pt x="21" y="56"/>
                    <a:pt x="24" y="58"/>
                    <a:pt x="25" y="57"/>
                  </a:cubicBezTo>
                  <a:cubicBezTo>
                    <a:pt x="26" y="56"/>
                    <a:pt x="27" y="56"/>
                    <a:pt x="28" y="55"/>
                  </a:cubicBezTo>
                  <a:cubicBezTo>
                    <a:pt x="29" y="55"/>
                    <a:pt x="32" y="53"/>
                    <a:pt x="33" y="53"/>
                  </a:cubicBezTo>
                  <a:cubicBezTo>
                    <a:pt x="37" y="55"/>
                    <a:pt x="40" y="57"/>
                    <a:pt x="44" y="59"/>
                  </a:cubicBezTo>
                  <a:cubicBezTo>
                    <a:pt x="53" y="64"/>
                    <a:pt x="61" y="69"/>
                    <a:pt x="70" y="73"/>
                  </a:cubicBezTo>
                  <a:cubicBezTo>
                    <a:pt x="70" y="71"/>
                    <a:pt x="69" y="71"/>
                    <a:pt x="71" y="71"/>
                  </a:cubicBezTo>
                  <a:cubicBezTo>
                    <a:pt x="71" y="71"/>
                    <a:pt x="75" y="71"/>
                    <a:pt x="75" y="71"/>
                  </a:cubicBezTo>
                  <a:cubicBezTo>
                    <a:pt x="75" y="69"/>
                    <a:pt x="75" y="68"/>
                    <a:pt x="75" y="66"/>
                  </a:cubicBezTo>
                  <a:cubicBezTo>
                    <a:pt x="75" y="59"/>
                    <a:pt x="75" y="52"/>
                    <a:pt x="75" y="44"/>
                  </a:cubicBezTo>
                  <a:cubicBezTo>
                    <a:pt x="75" y="37"/>
                    <a:pt x="75" y="30"/>
                    <a:pt x="75" y="24"/>
                  </a:cubicBezTo>
                  <a:cubicBezTo>
                    <a:pt x="75" y="22"/>
                    <a:pt x="75" y="21"/>
                    <a:pt x="75" y="20"/>
                  </a:cubicBezTo>
                  <a:cubicBezTo>
                    <a:pt x="74" y="19"/>
                    <a:pt x="74" y="18"/>
                    <a:pt x="74" y="17"/>
                  </a:cubicBezTo>
                  <a:cubicBezTo>
                    <a:pt x="74" y="16"/>
                    <a:pt x="76" y="15"/>
                    <a:pt x="76" y="14"/>
                  </a:cubicBezTo>
                  <a:cubicBezTo>
                    <a:pt x="76" y="13"/>
                    <a:pt x="74" y="12"/>
                    <a:pt x="74" y="11"/>
                  </a:cubicBezTo>
                  <a:cubicBezTo>
                    <a:pt x="74" y="10"/>
                    <a:pt x="75" y="9"/>
                    <a:pt x="76" y="8"/>
                  </a:cubicBezTo>
                  <a:cubicBezTo>
                    <a:pt x="73" y="6"/>
                    <a:pt x="70" y="7"/>
                    <a:pt x="67" y="5"/>
                  </a:cubicBezTo>
                  <a:cubicBezTo>
                    <a:pt x="65" y="4"/>
                    <a:pt x="64" y="2"/>
                    <a:pt x="61" y="2"/>
                  </a:cubicBezTo>
                  <a:cubicBezTo>
                    <a:pt x="57" y="2"/>
                    <a:pt x="53" y="3"/>
                    <a:pt x="51" y="6"/>
                  </a:cubicBezTo>
                  <a:cubicBezTo>
                    <a:pt x="50" y="7"/>
                    <a:pt x="50" y="8"/>
                    <a:pt x="51" y="9"/>
                  </a:cubicBezTo>
                  <a:cubicBezTo>
                    <a:pt x="52" y="11"/>
                    <a:pt x="51" y="12"/>
                    <a:pt x="50" y="14"/>
                  </a:cubicBezTo>
                  <a:cubicBezTo>
                    <a:pt x="48" y="17"/>
                    <a:pt x="44" y="15"/>
                    <a:pt x="41" y="13"/>
                  </a:cubicBezTo>
                  <a:cubicBezTo>
                    <a:pt x="39" y="13"/>
                    <a:pt x="38" y="12"/>
                    <a:pt x="36" y="12"/>
                  </a:cubicBezTo>
                  <a:cubicBezTo>
                    <a:pt x="34" y="11"/>
                    <a:pt x="32" y="12"/>
                    <a:pt x="31" y="10"/>
                  </a:cubicBezTo>
                  <a:cubicBezTo>
                    <a:pt x="30" y="9"/>
                    <a:pt x="30" y="7"/>
                    <a:pt x="29" y="6"/>
                  </a:cubicBezTo>
                  <a:cubicBezTo>
                    <a:pt x="28" y="4"/>
                    <a:pt x="25" y="4"/>
                    <a:pt x="23" y="3"/>
                  </a:cubicBezTo>
                  <a:cubicBezTo>
                    <a:pt x="21" y="2"/>
                    <a:pt x="19" y="2"/>
                    <a:pt x="17" y="2"/>
                  </a:cubicBezTo>
                  <a:cubicBezTo>
                    <a:pt x="15" y="2"/>
                    <a:pt x="14" y="1"/>
                    <a:pt x="11" y="0"/>
                  </a:cubicBezTo>
                  <a:cubicBezTo>
                    <a:pt x="11" y="1"/>
                    <a:pt x="11" y="2"/>
                    <a:pt x="11" y="4"/>
                  </a:cubicBezTo>
                  <a:cubicBezTo>
                    <a:pt x="11" y="5"/>
                    <a:pt x="11" y="4"/>
                    <a:pt x="9" y="6"/>
                  </a:cubicBezTo>
                  <a:cubicBezTo>
                    <a:pt x="8" y="7"/>
                    <a:pt x="7" y="7"/>
                    <a:pt x="5" y="8"/>
                  </a:cubicBezTo>
                  <a:cubicBezTo>
                    <a:pt x="3" y="10"/>
                    <a:pt x="6" y="12"/>
                    <a:pt x="5" y="14"/>
                  </a:cubicBezTo>
                  <a:cubicBezTo>
                    <a:pt x="4" y="16"/>
                    <a:pt x="1" y="16"/>
                    <a:pt x="1" y="17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3"/>
                    <a:pt x="3" y="25"/>
                    <a:pt x="3" y="26"/>
                  </a:cubicBezTo>
                  <a:cubicBezTo>
                    <a:pt x="3" y="28"/>
                    <a:pt x="4" y="29"/>
                    <a:pt x="3" y="31"/>
                  </a:cubicBezTo>
                  <a:cubicBezTo>
                    <a:pt x="3" y="32"/>
                    <a:pt x="3" y="33"/>
                    <a:pt x="3" y="34"/>
                  </a:cubicBezTo>
                  <a:cubicBezTo>
                    <a:pt x="3" y="35"/>
                    <a:pt x="4" y="36"/>
                    <a:pt x="3" y="37"/>
                  </a:cubicBezTo>
                  <a:cubicBezTo>
                    <a:pt x="3" y="38"/>
                    <a:pt x="0" y="38"/>
                    <a:pt x="1" y="40"/>
                  </a:cubicBezTo>
                  <a:cubicBezTo>
                    <a:pt x="3" y="42"/>
                    <a:pt x="4" y="43"/>
                    <a:pt x="4" y="46"/>
                  </a:cubicBezTo>
                  <a:cubicBezTo>
                    <a:pt x="4" y="48"/>
                    <a:pt x="6" y="47"/>
                    <a:pt x="7" y="48"/>
                  </a:cubicBezTo>
                  <a:cubicBezTo>
                    <a:pt x="9" y="48"/>
                    <a:pt x="10" y="48"/>
                    <a:pt x="11" y="49"/>
                  </a:cubicBezTo>
                  <a:cubicBezTo>
                    <a:pt x="12" y="50"/>
                    <a:pt x="13" y="52"/>
                    <a:pt x="14" y="53"/>
                  </a:cubicBezTo>
                  <a:cubicBezTo>
                    <a:pt x="16" y="54"/>
                    <a:pt x="19" y="53"/>
                    <a:pt x="21" y="55"/>
                  </a:cubicBezTo>
                  <a:cubicBezTo>
                    <a:pt x="22" y="56"/>
                    <a:pt x="20" y="54"/>
                    <a:pt x="21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4" name="Freeform 773">
              <a:extLst>
                <a:ext uri="{FF2B5EF4-FFF2-40B4-BE49-F238E27FC236}">
                  <a16:creationId xmlns:a16="http://schemas.microsoft.com/office/drawing/2014/main" id="{823CF35B-A16E-604E-A18E-BBC284418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0384" y="7714256"/>
              <a:ext cx="391721" cy="318556"/>
            </a:xfrm>
            <a:custGeom>
              <a:avLst/>
              <a:gdLst>
                <a:gd name="T0" fmla="*/ 19 w 42"/>
                <a:gd name="T1" fmla="*/ 34 h 34"/>
                <a:gd name="T2" fmla="*/ 20 w 42"/>
                <a:gd name="T3" fmla="*/ 25 h 34"/>
                <a:gd name="T4" fmla="*/ 24 w 42"/>
                <a:gd name="T5" fmla="*/ 22 h 34"/>
                <a:gd name="T6" fmla="*/ 25 w 42"/>
                <a:gd name="T7" fmla="*/ 20 h 34"/>
                <a:gd name="T8" fmla="*/ 25 w 42"/>
                <a:gd name="T9" fmla="*/ 9 h 34"/>
                <a:gd name="T10" fmla="*/ 32 w 42"/>
                <a:gd name="T11" fmla="*/ 9 h 34"/>
                <a:gd name="T12" fmla="*/ 41 w 42"/>
                <a:gd name="T13" fmla="*/ 9 h 34"/>
                <a:gd name="T14" fmla="*/ 42 w 42"/>
                <a:gd name="T15" fmla="*/ 2 h 34"/>
                <a:gd name="T16" fmla="*/ 40 w 42"/>
                <a:gd name="T17" fmla="*/ 0 h 34"/>
                <a:gd name="T18" fmla="*/ 20 w 42"/>
                <a:gd name="T19" fmla="*/ 0 h 34"/>
                <a:gd name="T20" fmla="*/ 15 w 42"/>
                <a:gd name="T21" fmla="*/ 6 h 34"/>
                <a:gd name="T22" fmla="*/ 10 w 42"/>
                <a:gd name="T23" fmla="*/ 17 h 34"/>
                <a:gd name="T24" fmla="*/ 8 w 42"/>
                <a:gd name="T25" fmla="*/ 18 h 34"/>
                <a:gd name="T26" fmla="*/ 4 w 42"/>
                <a:gd name="T27" fmla="*/ 25 h 34"/>
                <a:gd name="T28" fmla="*/ 0 w 42"/>
                <a:gd name="T29" fmla="*/ 34 h 34"/>
                <a:gd name="T30" fmla="*/ 19 w 42"/>
                <a:gd name="T3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34">
                  <a:moveTo>
                    <a:pt x="19" y="34"/>
                  </a:moveTo>
                  <a:cubicBezTo>
                    <a:pt x="19" y="31"/>
                    <a:pt x="18" y="26"/>
                    <a:pt x="20" y="25"/>
                  </a:cubicBezTo>
                  <a:cubicBezTo>
                    <a:pt x="21" y="24"/>
                    <a:pt x="23" y="23"/>
                    <a:pt x="24" y="22"/>
                  </a:cubicBezTo>
                  <a:cubicBezTo>
                    <a:pt x="25" y="22"/>
                    <a:pt x="25" y="20"/>
                    <a:pt x="25" y="20"/>
                  </a:cubicBezTo>
                  <a:cubicBezTo>
                    <a:pt x="25" y="16"/>
                    <a:pt x="25" y="13"/>
                    <a:pt x="25" y="9"/>
                  </a:cubicBezTo>
                  <a:cubicBezTo>
                    <a:pt x="25" y="9"/>
                    <a:pt x="31" y="9"/>
                    <a:pt x="32" y="9"/>
                  </a:cubicBezTo>
                  <a:cubicBezTo>
                    <a:pt x="35" y="9"/>
                    <a:pt x="38" y="9"/>
                    <a:pt x="41" y="9"/>
                  </a:cubicBezTo>
                  <a:cubicBezTo>
                    <a:pt x="42" y="9"/>
                    <a:pt x="42" y="3"/>
                    <a:pt x="42" y="2"/>
                  </a:cubicBezTo>
                  <a:cubicBezTo>
                    <a:pt x="42" y="0"/>
                    <a:pt x="42" y="0"/>
                    <a:pt x="40" y="0"/>
                  </a:cubicBezTo>
                  <a:cubicBezTo>
                    <a:pt x="33" y="0"/>
                    <a:pt x="27" y="0"/>
                    <a:pt x="20" y="0"/>
                  </a:cubicBezTo>
                  <a:cubicBezTo>
                    <a:pt x="18" y="2"/>
                    <a:pt x="17" y="4"/>
                    <a:pt x="15" y="6"/>
                  </a:cubicBezTo>
                  <a:cubicBezTo>
                    <a:pt x="11" y="9"/>
                    <a:pt x="11" y="12"/>
                    <a:pt x="10" y="17"/>
                  </a:cubicBezTo>
                  <a:cubicBezTo>
                    <a:pt x="10" y="17"/>
                    <a:pt x="9" y="18"/>
                    <a:pt x="8" y="18"/>
                  </a:cubicBezTo>
                  <a:cubicBezTo>
                    <a:pt x="6" y="20"/>
                    <a:pt x="5" y="22"/>
                    <a:pt x="4" y="25"/>
                  </a:cubicBezTo>
                  <a:cubicBezTo>
                    <a:pt x="2" y="28"/>
                    <a:pt x="0" y="30"/>
                    <a:pt x="0" y="34"/>
                  </a:cubicBezTo>
                  <a:cubicBezTo>
                    <a:pt x="6" y="34"/>
                    <a:pt x="13" y="34"/>
                    <a:pt x="19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5" name="Freeform 774">
              <a:extLst>
                <a:ext uri="{FF2B5EF4-FFF2-40B4-BE49-F238E27FC236}">
                  <a16:creationId xmlns:a16="http://schemas.microsoft.com/office/drawing/2014/main" id="{8506718D-0E34-AE43-8C1E-F995DCCCA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8281" y="7265092"/>
              <a:ext cx="560509" cy="449163"/>
            </a:xfrm>
            <a:custGeom>
              <a:avLst/>
              <a:gdLst>
                <a:gd name="T0" fmla="*/ 22 w 60"/>
                <a:gd name="T1" fmla="*/ 48 h 48"/>
                <a:gd name="T2" fmla="*/ 23 w 60"/>
                <a:gd name="T3" fmla="*/ 41 h 48"/>
                <a:gd name="T4" fmla="*/ 29 w 60"/>
                <a:gd name="T5" fmla="*/ 37 h 48"/>
                <a:gd name="T6" fmla="*/ 33 w 60"/>
                <a:gd name="T7" fmla="*/ 37 h 48"/>
                <a:gd name="T8" fmla="*/ 38 w 60"/>
                <a:gd name="T9" fmla="*/ 35 h 48"/>
                <a:gd name="T10" fmla="*/ 40 w 60"/>
                <a:gd name="T11" fmla="*/ 32 h 48"/>
                <a:gd name="T12" fmla="*/ 45 w 60"/>
                <a:gd name="T13" fmla="*/ 31 h 48"/>
                <a:gd name="T14" fmla="*/ 46 w 60"/>
                <a:gd name="T15" fmla="*/ 28 h 48"/>
                <a:gd name="T16" fmla="*/ 50 w 60"/>
                <a:gd name="T17" fmla="*/ 25 h 48"/>
                <a:gd name="T18" fmla="*/ 53 w 60"/>
                <a:gd name="T19" fmla="*/ 23 h 48"/>
                <a:gd name="T20" fmla="*/ 58 w 60"/>
                <a:gd name="T21" fmla="*/ 24 h 48"/>
                <a:gd name="T22" fmla="*/ 56 w 60"/>
                <a:gd name="T23" fmla="*/ 16 h 48"/>
                <a:gd name="T24" fmla="*/ 56 w 60"/>
                <a:gd name="T25" fmla="*/ 10 h 48"/>
                <a:gd name="T26" fmla="*/ 55 w 60"/>
                <a:gd name="T27" fmla="*/ 7 h 48"/>
                <a:gd name="T28" fmla="*/ 51 w 60"/>
                <a:gd name="T29" fmla="*/ 6 h 48"/>
                <a:gd name="T30" fmla="*/ 47 w 60"/>
                <a:gd name="T31" fmla="*/ 6 h 48"/>
                <a:gd name="T32" fmla="*/ 42 w 60"/>
                <a:gd name="T33" fmla="*/ 6 h 48"/>
                <a:gd name="T34" fmla="*/ 35 w 60"/>
                <a:gd name="T35" fmla="*/ 4 h 48"/>
                <a:gd name="T36" fmla="*/ 30 w 60"/>
                <a:gd name="T37" fmla="*/ 13 h 48"/>
                <a:gd name="T38" fmla="*/ 20 w 60"/>
                <a:gd name="T39" fmla="*/ 19 h 48"/>
                <a:gd name="T40" fmla="*/ 16 w 60"/>
                <a:gd name="T41" fmla="*/ 27 h 48"/>
                <a:gd name="T42" fmla="*/ 16 w 60"/>
                <a:gd name="T43" fmla="*/ 35 h 48"/>
                <a:gd name="T44" fmla="*/ 14 w 60"/>
                <a:gd name="T45" fmla="*/ 39 h 48"/>
                <a:gd name="T46" fmla="*/ 9 w 60"/>
                <a:gd name="T47" fmla="*/ 42 h 48"/>
                <a:gd name="T48" fmla="*/ 5 w 60"/>
                <a:gd name="T49" fmla="*/ 45 h 48"/>
                <a:gd name="T50" fmla="*/ 0 w 60"/>
                <a:gd name="T51" fmla="*/ 48 h 48"/>
                <a:gd name="T52" fmla="*/ 22 w 60"/>
                <a:gd name="T5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48">
                  <a:moveTo>
                    <a:pt x="22" y="48"/>
                  </a:moveTo>
                  <a:cubicBezTo>
                    <a:pt x="22" y="45"/>
                    <a:pt x="21" y="43"/>
                    <a:pt x="23" y="41"/>
                  </a:cubicBezTo>
                  <a:cubicBezTo>
                    <a:pt x="25" y="40"/>
                    <a:pt x="28" y="39"/>
                    <a:pt x="29" y="37"/>
                  </a:cubicBezTo>
                  <a:cubicBezTo>
                    <a:pt x="30" y="37"/>
                    <a:pt x="32" y="37"/>
                    <a:pt x="33" y="37"/>
                  </a:cubicBezTo>
                  <a:cubicBezTo>
                    <a:pt x="34" y="36"/>
                    <a:pt x="36" y="36"/>
                    <a:pt x="38" y="35"/>
                  </a:cubicBezTo>
                  <a:cubicBezTo>
                    <a:pt x="39" y="34"/>
                    <a:pt x="39" y="33"/>
                    <a:pt x="40" y="32"/>
                  </a:cubicBezTo>
                  <a:cubicBezTo>
                    <a:pt x="41" y="31"/>
                    <a:pt x="44" y="32"/>
                    <a:pt x="45" y="31"/>
                  </a:cubicBezTo>
                  <a:cubicBezTo>
                    <a:pt x="46" y="30"/>
                    <a:pt x="46" y="29"/>
                    <a:pt x="46" y="28"/>
                  </a:cubicBezTo>
                  <a:cubicBezTo>
                    <a:pt x="46" y="26"/>
                    <a:pt x="49" y="26"/>
                    <a:pt x="50" y="25"/>
                  </a:cubicBezTo>
                  <a:cubicBezTo>
                    <a:pt x="51" y="24"/>
                    <a:pt x="51" y="23"/>
                    <a:pt x="53" y="23"/>
                  </a:cubicBezTo>
                  <a:cubicBezTo>
                    <a:pt x="54" y="23"/>
                    <a:pt x="57" y="24"/>
                    <a:pt x="58" y="24"/>
                  </a:cubicBezTo>
                  <a:cubicBezTo>
                    <a:pt x="60" y="23"/>
                    <a:pt x="56" y="17"/>
                    <a:pt x="56" y="16"/>
                  </a:cubicBezTo>
                  <a:cubicBezTo>
                    <a:pt x="56" y="14"/>
                    <a:pt x="56" y="12"/>
                    <a:pt x="56" y="10"/>
                  </a:cubicBezTo>
                  <a:cubicBezTo>
                    <a:pt x="55" y="9"/>
                    <a:pt x="55" y="8"/>
                    <a:pt x="55" y="7"/>
                  </a:cubicBezTo>
                  <a:cubicBezTo>
                    <a:pt x="53" y="7"/>
                    <a:pt x="52" y="6"/>
                    <a:pt x="51" y="6"/>
                  </a:cubicBezTo>
                  <a:cubicBezTo>
                    <a:pt x="50" y="5"/>
                    <a:pt x="48" y="6"/>
                    <a:pt x="47" y="6"/>
                  </a:cubicBezTo>
                  <a:cubicBezTo>
                    <a:pt x="46" y="5"/>
                    <a:pt x="44" y="6"/>
                    <a:pt x="42" y="6"/>
                  </a:cubicBezTo>
                  <a:cubicBezTo>
                    <a:pt x="40" y="6"/>
                    <a:pt x="36" y="0"/>
                    <a:pt x="35" y="4"/>
                  </a:cubicBezTo>
                  <a:cubicBezTo>
                    <a:pt x="34" y="7"/>
                    <a:pt x="33" y="10"/>
                    <a:pt x="30" y="13"/>
                  </a:cubicBezTo>
                  <a:cubicBezTo>
                    <a:pt x="27" y="16"/>
                    <a:pt x="23" y="16"/>
                    <a:pt x="20" y="19"/>
                  </a:cubicBezTo>
                  <a:cubicBezTo>
                    <a:pt x="18" y="21"/>
                    <a:pt x="17" y="24"/>
                    <a:pt x="16" y="27"/>
                  </a:cubicBezTo>
                  <a:cubicBezTo>
                    <a:pt x="16" y="29"/>
                    <a:pt x="17" y="32"/>
                    <a:pt x="16" y="35"/>
                  </a:cubicBezTo>
                  <a:cubicBezTo>
                    <a:pt x="15" y="36"/>
                    <a:pt x="14" y="38"/>
                    <a:pt x="14" y="39"/>
                  </a:cubicBezTo>
                  <a:cubicBezTo>
                    <a:pt x="13" y="41"/>
                    <a:pt x="11" y="41"/>
                    <a:pt x="9" y="42"/>
                  </a:cubicBezTo>
                  <a:cubicBezTo>
                    <a:pt x="8" y="43"/>
                    <a:pt x="7" y="44"/>
                    <a:pt x="5" y="45"/>
                  </a:cubicBezTo>
                  <a:cubicBezTo>
                    <a:pt x="4" y="46"/>
                    <a:pt x="2" y="46"/>
                    <a:pt x="0" y="48"/>
                  </a:cubicBezTo>
                  <a:lnTo>
                    <a:pt x="22" y="48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6" name="Freeform 775">
              <a:extLst>
                <a:ext uri="{FF2B5EF4-FFF2-40B4-BE49-F238E27FC236}">
                  <a16:creationId xmlns:a16="http://schemas.microsoft.com/office/drawing/2014/main" id="{81F54725-E6E4-3244-9EFC-6820625D8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6" y="7220495"/>
              <a:ext cx="968154" cy="923808"/>
            </a:xfrm>
            <a:custGeom>
              <a:avLst/>
              <a:gdLst>
                <a:gd name="T0" fmla="*/ 35 w 104"/>
                <a:gd name="T1" fmla="*/ 22 h 99"/>
                <a:gd name="T2" fmla="*/ 36 w 104"/>
                <a:gd name="T3" fmla="*/ 29 h 99"/>
                <a:gd name="T4" fmla="*/ 31 w 104"/>
                <a:gd name="T5" fmla="*/ 28 h 99"/>
                <a:gd name="T6" fmla="*/ 29 w 104"/>
                <a:gd name="T7" fmla="*/ 30 h 99"/>
                <a:gd name="T8" fmla="*/ 26 w 104"/>
                <a:gd name="T9" fmla="*/ 31 h 99"/>
                <a:gd name="T10" fmla="*/ 24 w 104"/>
                <a:gd name="T11" fmla="*/ 35 h 99"/>
                <a:gd name="T12" fmla="*/ 20 w 104"/>
                <a:gd name="T13" fmla="*/ 37 h 99"/>
                <a:gd name="T14" fmla="*/ 17 w 104"/>
                <a:gd name="T15" fmla="*/ 40 h 99"/>
                <a:gd name="T16" fmla="*/ 11 w 104"/>
                <a:gd name="T17" fmla="*/ 42 h 99"/>
                <a:gd name="T18" fmla="*/ 8 w 104"/>
                <a:gd name="T19" fmla="*/ 43 h 99"/>
                <a:gd name="T20" fmla="*/ 4 w 104"/>
                <a:gd name="T21" fmla="*/ 45 h 99"/>
                <a:gd name="T22" fmla="*/ 1 w 104"/>
                <a:gd name="T23" fmla="*/ 52 h 99"/>
                <a:gd name="T24" fmla="*/ 2 w 104"/>
                <a:gd name="T25" fmla="*/ 56 h 99"/>
                <a:gd name="T26" fmla="*/ 6 w 104"/>
                <a:gd name="T27" fmla="*/ 59 h 99"/>
                <a:gd name="T28" fmla="*/ 37 w 104"/>
                <a:gd name="T29" fmla="*/ 79 h 99"/>
                <a:gd name="T30" fmla="*/ 48 w 104"/>
                <a:gd name="T31" fmla="*/ 86 h 99"/>
                <a:gd name="T32" fmla="*/ 49 w 104"/>
                <a:gd name="T33" fmla="*/ 87 h 99"/>
                <a:gd name="T34" fmla="*/ 58 w 104"/>
                <a:gd name="T35" fmla="*/ 93 h 99"/>
                <a:gd name="T36" fmla="*/ 61 w 104"/>
                <a:gd name="T37" fmla="*/ 99 h 99"/>
                <a:gd name="T38" fmla="*/ 67 w 104"/>
                <a:gd name="T39" fmla="*/ 97 h 99"/>
                <a:gd name="T40" fmla="*/ 72 w 104"/>
                <a:gd name="T41" fmla="*/ 96 h 99"/>
                <a:gd name="T42" fmla="*/ 85 w 104"/>
                <a:gd name="T43" fmla="*/ 87 h 99"/>
                <a:gd name="T44" fmla="*/ 100 w 104"/>
                <a:gd name="T45" fmla="*/ 77 h 99"/>
                <a:gd name="T46" fmla="*/ 104 w 104"/>
                <a:gd name="T47" fmla="*/ 75 h 99"/>
                <a:gd name="T48" fmla="*/ 97 w 104"/>
                <a:gd name="T49" fmla="*/ 69 h 99"/>
                <a:gd name="T50" fmla="*/ 94 w 104"/>
                <a:gd name="T51" fmla="*/ 69 h 99"/>
                <a:gd name="T52" fmla="*/ 92 w 104"/>
                <a:gd name="T53" fmla="*/ 63 h 99"/>
                <a:gd name="T54" fmla="*/ 92 w 104"/>
                <a:gd name="T55" fmla="*/ 60 h 99"/>
                <a:gd name="T56" fmla="*/ 93 w 104"/>
                <a:gd name="T57" fmla="*/ 55 h 99"/>
                <a:gd name="T58" fmla="*/ 93 w 104"/>
                <a:gd name="T59" fmla="*/ 50 h 99"/>
                <a:gd name="T60" fmla="*/ 93 w 104"/>
                <a:gd name="T61" fmla="*/ 46 h 99"/>
                <a:gd name="T62" fmla="*/ 92 w 104"/>
                <a:gd name="T63" fmla="*/ 42 h 99"/>
                <a:gd name="T64" fmla="*/ 91 w 104"/>
                <a:gd name="T65" fmla="*/ 37 h 99"/>
                <a:gd name="T66" fmla="*/ 87 w 104"/>
                <a:gd name="T67" fmla="*/ 27 h 99"/>
                <a:gd name="T68" fmla="*/ 82 w 104"/>
                <a:gd name="T69" fmla="*/ 20 h 99"/>
                <a:gd name="T70" fmla="*/ 85 w 104"/>
                <a:gd name="T71" fmla="*/ 13 h 99"/>
                <a:gd name="T72" fmla="*/ 86 w 104"/>
                <a:gd name="T73" fmla="*/ 2 h 99"/>
                <a:gd name="T74" fmla="*/ 84 w 104"/>
                <a:gd name="T75" fmla="*/ 1 h 99"/>
                <a:gd name="T76" fmla="*/ 81 w 104"/>
                <a:gd name="T77" fmla="*/ 0 h 99"/>
                <a:gd name="T78" fmla="*/ 79 w 104"/>
                <a:gd name="T79" fmla="*/ 1 h 99"/>
                <a:gd name="T80" fmla="*/ 75 w 104"/>
                <a:gd name="T81" fmla="*/ 0 h 99"/>
                <a:gd name="T82" fmla="*/ 72 w 104"/>
                <a:gd name="T83" fmla="*/ 2 h 99"/>
                <a:gd name="T84" fmla="*/ 68 w 104"/>
                <a:gd name="T85" fmla="*/ 1 h 99"/>
                <a:gd name="T86" fmla="*/ 61 w 104"/>
                <a:gd name="T87" fmla="*/ 2 h 99"/>
                <a:gd name="T88" fmla="*/ 46 w 104"/>
                <a:gd name="T89" fmla="*/ 5 h 99"/>
                <a:gd name="T90" fmla="*/ 43 w 104"/>
                <a:gd name="T91" fmla="*/ 7 h 99"/>
                <a:gd name="T92" fmla="*/ 39 w 104"/>
                <a:gd name="T93" fmla="*/ 8 h 99"/>
                <a:gd name="T94" fmla="*/ 34 w 104"/>
                <a:gd name="T95" fmla="*/ 12 h 99"/>
                <a:gd name="T96" fmla="*/ 35 w 104"/>
                <a:gd name="T97" fmla="*/ 22 h 99"/>
                <a:gd name="T98" fmla="*/ 35 w 104"/>
                <a:gd name="T99" fmla="*/ 2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" h="99">
                  <a:moveTo>
                    <a:pt x="35" y="22"/>
                  </a:moveTo>
                  <a:cubicBezTo>
                    <a:pt x="36" y="23"/>
                    <a:pt x="40" y="29"/>
                    <a:pt x="36" y="29"/>
                  </a:cubicBezTo>
                  <a:cubicBezTo>
                    <a:pt x="35" y="28"/>
                    <a:pt x="32" y="27"/>
                    <a:pt x="31" y="28"/>
                  </a:cubicBezTo>
                  <a:cubicBezTo>
                    <a:pt x="30" y="29"/>
                    <a:pt x="30" y="29"/>
                    <a:pt x="29" y="30"/>
                  </a:cubicBezTo>
                  <a:cubicBezTo>
                    <a:pt x="28" y="31"/>
                    <a:pt x="27" y="31"/>
                    <a:pt x="26" y="31"/>
                  </a:cubicBezTo>
                  <a:cubicBezTo>
                    <a:pt x="24" y="32"/>
                    <a:pt x="25" y="34"/>
                    <a:pt x="24" y="35"/>
                  </a:cubicBezTo>
                  <a:cubicBezTo>
                    <a:pt x="24" y="37"/>
                    <a:pt x="21" y="36"/>
                    <a:pt x="20" y="37"/>
                  </a:cubicBezTo>
                  <a:cubicBezTo>
                    <a:pt x="18" y="37"/>
                    <a:pt x="18" y="39"/>
                    <a:pt x="17" y="40"/>
                  </a:cubicBezTo>
                  <a:cubicBezTo>
                    <a:pt x="15" y="42"/>
                    <a:pt x="13" y="41"/>
                    <a:pt x="11" y="42"/>
                  </a:cubicBezTo>
                  <a:cubicBezTo>
                    <a:pt x="10" y="42"/>
                    <a:pt x="9" y="42"/>
                    <a:pt x="8" y="43"/>
                  </a:cubicBezTo>
                  <a:cubicBezTo>
                    <a:pt x="7" y="43"/>
                    <a:pt x="5" y="44"/>
                    <a:pt x="4" y="45"/>
                  </a:cubicBezTo>
                  <a:cubicBezTo>
                    <a:pt x="0" y="47"/>
                    <a:pt x="1" y="48"/>
                    <a:pt x="1" y="52"/>
                  </a:cubicBezTo>
                  <a:cubicBezTo>
                    <a:pt x="1" y="55"/>
                    <a:pt x="0" y="55"/>
                    <a:pt x="2" y="56"/>
                  </a:cubicBezTo>
                  <a:cubicBezTo>
                    <a:pt x="3" y="57"/>
                    <a:pt x="5" y="58"/>
                    <a:pt x="6" y="59"/>
                  </a:cubicBezTo>
                  <a:cubicBezTo>
                    <a:pt x="16" y="66"/>
                    <a:pt x="26" y="72"/>
                    <a:pt x="37" y="79"/>
                  </a:cubicBezTo>
                  <a:cubicBezTo>
                    <a:pt x="40" y="81"/>
                    <a:pt x="44" y="84"/>
                    <a:pt x="48" y="86"/>
                  </a:cubicBezTo>
                  <a:cubicBezTo>
                    <a:pt x="48" y="87"/>
                    <a:pt x="49" y="87"/>
                    <a:pt x="49" y="87"/>
                  </a:cubicBezTo>
                  <a:cubicBezTo>
                    <a:pt x="52" y="92"/>
                    <a:pt x="54" y="92"/>
                    <a:pt x="58" y="93"/>
                  </a:cubicBezTo>
                  <a:cubicBezTo>
                    <a:pt x="61" y="94"/>
                    <a:pt x="58" y="98"/>
                    <a:pt x="61" y="99"/>
                  </a:cubicBezTo>
                  <a:cubicBezTo>
                    <a:pt x="62" y="99"/>
                    <a:pt x="65" y="98"/>
                    <a:pt x="67" y="97"/>
                  </a:cubicBezTo>
                  <a:cubicBezTo>
                    <a:pt x="68" y="97"/>
                    <a:pt x="71" y="97"/>
                    <a:pt x="72" y="96"/>
                  </a:cubicBezTo>
                  <a:cubicBezTo>
                    <a:pt x="76" y="93"/>
                    <a:pt x="80" y="90"/>
                    <a:pt x="85" y="87"/>
                  </a:cubicBezTo>
                  <a:cubicBezTo>
                    <a:pt x="90" y="84"/>
                    <a:pt x="95" y="80"/>
                    <a:pt x="100" y="77"/>
                  </a:cubicBezTo>
                  <a:cubicBezTo>
                    <a:pt x="101" y="77"/>
                    <a:pt x="102" y="76"/>
                    <a:pt x="104" y="75"/>
                  </a:cubicBezTo>
                  <a:cubicBezTo>
                    <a:pt x="102" y="71"/>
                    <a:pt x="101" y="70"/>
                    <a:pt x="97" y="69"/>
                  </a:cubicBezTo>
                  <a:cubicBezTo>
                    <a:pt x="96" y="69"/>
                    <a:pt x="94" y="69"/>
                    <a:pt x="94" y="69"/>
                  </a:cubicBezTo>
                  <a:cubicBezTo>
                    <a:pt x="94" y="66"/>
                    <a:pt x="94" y="65"/>
                    <a:pt x="92" y="63"/>
                  </a:cubicBezTo>
                  <a:cubicBezTo>
                    <a:pt x="91" y="61"/>
                    <a:pt x="91" y="61"/>
                    <a:pt x="92" y="60"/>
                  </a:cubicBezTo>
                  <a:cubicBezTo>
                    <a:pt x="94" y="58"/>
                    <a:pt x="93" y="57"/>
                    <a:pt x="93" y="55"/>
                  </a:cubicBezTo>
                  <a:cubicBezTo>
                    <a:pt x="93" y="53"/>
                    <a:pt x="94" y="52"/>
                    <a:pt x="93" y="50"/>
                  </a:cubicBezTo>
                  <a:cubicBezTo>
                    <a:pt x="93" y="49"/>
                    <a:pt x="93" y="48"/>
                    <a:pt x="93" y="46"/>
                  </a:cubicBezTo>
                  <a:cubicBezTo>
                    <a:pt x="93" y="45"/>
                    <a:pt x="93" y="43"/>
                    <a:pt x="92" y="42"/>
                  </a:cubicBezTo>
                  <a:cubicBezTo>
                    <a:pt x="91" y="41"/>
                    <a:pt x="91" y="39"/>
                    <a:pt x="91" y="37"/>
                  </a:cubicBezTo>
                  <a:cubicBezTo>
                    <a:pt x="91" y="34"/>
                    <a:pt x="90" y="30"/>
                    <a:pt x="87" y="27"/>
                  </a:cubicBezTo>
                  <a:cubicBezTo>
                    <a:pt x="85" y="25"/>
                    <a:pt x="83" y="23"/>
                    <a:pt x="82" y="20"/>
                  </a:cubicBezTo>
                  <a:cubicBezTo>
                    <a:pt x="80" y="16"/>
                    <a:pt x="84" y="17"/>
                    <a:pt x="85" y="13"/>
                  </a:cubicBezTo>
                  <a:cubicBezTo>
                    <a:pt x="85" y="9"/>
                    <a:pt x="85" y="6"/>
                    <a:pt x="86" y="2"/>
                  </a:cubicBezTo>
                  <a:cubicBezTo>
                    <a:pt x="85" y="2"/>
                    <a:pt x="85" y="1"/>
                    <a:pt x="84" y="1"/>
                  </a:cubicBezTo>
                  <a:cubicBezTo>
                    <a:pt x="82" y="2"/>
                    <a:pt x="82" y="0"/>
                    <a:pt x="81" y="0"/>
                  </a:cubicBezTo>
                  <a:cubicBezTo>
                    <a:pt x="80" y="0"/>
                    <a:pt x="80" y="1"/>
                    <a:pt x="79" y="1"/>
                  </a:cubicBezTo>
                  <a:cubicBezTo>
                    <a:pt x="77" y="1"/>
                    <a:pt x="77" y="0"/>
                    <a:pt x="75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0" y="3"/>
                    <a:pt x="70" y="2"/>
                    <a:pt x="68" y="1"/>
                  </a:cubicBezTo>
                  <a:cubicBezTo>
                    <a:pt x="66" y="1"/>
                    <a:pt x="63" y="1"/>
                    <a:pt x="61" y="2"/>
                  </a:cubicBezTo>
                  <a:cubicBezTo>
                    <a:pt x="56" y="3"/>
                    <a:pt x="51" y="3"/>
                    <a:pt x="46" y="5"/>
                  </a:cubicBezTo>
                  <a:cubicBezTo>
                    <a:pt x="45" y="6"/>
                    <a:pt x="44" y="7"/>
                    <a:pt x="43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7" y="9"/>
                    <a:pt x="37" y="12"/>
                    <a:pt x="34" y="12"/>
                  </a:cubicBezTo>
                  <a:cubicBezTo>
                    <a:pt x="35" y="15"/>
                    <a:pt x="35" y="18"/>
                    <a:pt x="35" y="22"/>
                  </a:cubicBezTo>
                  <a:cubicBezTo>
                    <a:pt x="36" y="23"/>
                    <a:pt x="35" y="20"/>
                    <a:pt x="3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7" name="Freeform 776">
              <a:extLst>
                <a:ext uri="{FF2B5EF4-FFF2-40B4-BE49-F238E27FC236}">
                  <a16:creationId xmlns:a16="http://schemas.microsoft.com/office/drawing/2014/main" id="{26AA4BD5-1882-6441-B1D4-29BEF2E07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5732" y="3719582"/>
              <a:ext cx="2850322" cy="2124760"/>
            </a:xfrm>
            <a:custGeom>
              <a:avLst/>
              <a:gdLst>
                <a:gd name="T0" fmla="*/ 33 w 305"/>
                <a:gd name="T1" fmla="*/ 54 h 227"/>
                <a:gd name="T2" fmla="*/ 1 w 305"/>
                <a:gd name="T3" fmla="*/ 63 h 227"/>
                <a:gd name="T4" fmla="*/ 19 w 305"/>
                <a:gd name="T5" fmla="*/ 72 h 227"/>
                <a:gd name="T6" fmla="*/ 24 w 305"/>
                <a:gd name="T7" fmla="*/ 75 h 227"/>
                <a:gd name="T8" fmla="*/ 20 w 305"/>
                <a:gd name="T9" fmla="*/ 81 h 227"/>
                <a:gd name="T10" fmla="*/ 36 w 305"/>
                <a:gd name="T11" fmla="*/ 86 h 227"/>
                <a:gd name="T12" fmla="*/ 73 w 305"/>
                <a:gd name="T13" fmla="*/ 93 h 227"/>
                <a:gd name="T14" fmla="*/ 87 w 305"/>
                <a:gd name="T15" fmla="*/ 112 h 227"/>
                <a:gd name="T16" fmla="*/ 88 w 305"/>
                <a:gd name="T17" fmla="*/ 122 h 227"/>
                <a:gd name="T18" fmla="*/ 89 w 305"/>
                <a:gd name="T19" fmla="*/ 131 h 227"/>
                <a:gd name="T20" fmla="*/ 104 w 305"/>
                <a:gd name="T21" fmla="*/ 129 h 227"/>
                <a:gd name="T22" fmla="*/ 106 w 305"/>
                <a:gd name="T23" fmla="*/ 135 h 227"/>
                <a:gd name="T24" fmla="*/ 106 w 305"/>
                <a:gd name="T25" fmla="*/ 144 h 227"/>
                <a:gd name="T26" fmla="*/ 109 w 305"/>
                <a:gd name="T27" fmla="*/ 155 h 227"/>
                <a:gd name="T28" fmla="*/ 106 w 305"/>
                <a:gd name="T29" fmla="*/ 160 h 227"/>
                <a:gd name="T30" fmla="*/ 100 w 305"/>
                <a:gd name="T31" fmla="*/ 162 h 227"/>
                <a:gd name="T32" fmla="*/ 112 w 305"/>
                <a:gd name="T33" fmla="*/ 165 h 227"/>
                <a:gd name="T34" fmla="*/ 112 w 305"/>
                <a:gd name="T35" fmla="*/ 169 h 227"/>
                <a:gd name="T36" fmla="*/ 107 w 305"/>
                <a:gd name="T37" fmla="*/ 172 h 227"/>
                <a:gd name="T38" fmla="*/ 107 w 305"/>
                <a:gd name="T39" fmla="*/ 180 h 227"/>
                <a:gd name="T40" fmla="*/ 110 w 305"/>
                <a:gd name="T41" fmla="*/ 192 h 227"/>
                <a:gd name="T42" fmla="*/ 114 w 305"/>
                <a:gd name="T43" fmla="*/ 193 h 227"/>
                <a:gd name="T44" fmla="*/ 120 w 305"/>
                <a:gd name="T45" fmla="*/ 210 h 227"/>
                <a:gd name="T46" fmla="*/ 138 w 305"/>
                <a:gd name="T47" fmla="*/ 219 h 227"/>
                <a:gd name="T48" fmla="*/ 142 w 305"/>
                <a:gd name="T49" fmla="*/ 224 h 227"/>
                <a:gd name="T50" fmla="*/ 151 w 305"/>
                <a:gd name="T51" fmla="*/ 214 h 227"/>
                <a:gd name="T52" fmla="*/ 156 w 305"/>
                <a:gd name="T53" fmla="*/ 200 h 227"/>
                <a:gd name="T54" fmla="*/ 163 w 305"/>
                <a:gd name="T55" fmla="*/ 192 h 227"/>
                <a:gd name="T56" fmla="*/ 173 w 305"/>
                <a:gd name="T57" fmla="*/ 179 h 227"/>
                <a:gd name="T58" fmla="*/ 193 w 305"/>
                <a:gd name="T59" fmla="*/ 173 h 227"/>
                <a:gd name="T60" fmla="*/ 216 w 305"/>
                <a:gd name="T61" fmla="*/ 160 h 227"/>
                <a:gd name="T62" fmla="*/ 232 w 305"/>
                <a:gd name="T63" fmla="*/ 142 h 227"/>
                <a:gd name="T64" fmla="*/ 234 w 305"/>
                <a:gd name="T65" fmla="*/ 130 h 227"/>
                <a:gd name="T66" fmla="*/ 253 w 305"/>
                <a:gd name="T67" fmla="*/ 129 h 227"/>
                <a:gd name="T68" fmla="*/ 233 w 305"/>
                <a:gd name="T69" fmla="*/ 119 h 227"/>
                <a:gd name="T70" fmla="*/ 238 w 305"/>
                <a:gd name="T71" fmla="*/ 113 h 227"/>
                <a:gd name="T72" fmla="*/ 262 w 305"/>
                <a:gd name="T73" fmla="*/ 112 h 227"/>
                <a:gd name="T74" fmla="*/ 258 w 305"/>
                <a:gd name="T75" fmla="*/ 106 h 227"/>
                <a:gd name="T76" fmla="*/ 266 w 305"/>
                <a:gd name="T77" fmla="*/ 95 h 227"/>
                <a:gd name="T78" fmla="*/ 253 w 305"/>
                <a:gd name="T79" fmla="*/ 80 h 227"/>
                <a:gd name="T80" fmla="*/ 263 w 305"/>
                <a:gd name="T81" fmla="*/ 66 h 227"/>
                <a:gd name="T82" fmla="*/ 268 w 305"/>
                <a:gd name="T83" fmla="*/ 51 h 227"/>
                <a:gd name="T84" fmla="*/ 283 w 305"/>
                <a:gd name="T85" fmla="*/ 38 h 227"/>
                <a:gd name="T86" fmla="*/ 291 w 305"/>
                <a:gd name="T87" fmla="*/ 33 h 227"/>
                <a:gd name="T88" fmla="*/ 259 w 305"/>
                <a:gd name="T89" fmla="*/ 28 h 227"/>
                <a:gd name="T90" fmla="*/ 238 w 305"/>
                <a:gd name="T91" fmla="*/ 21 h 227"/>
                <a:gd name="T92" fmla="*/ 256 w 305"/>
                <a:gd name="T93" fmla="*/ 14 h 227"/>
                <a:gd name="T94" fmla="*/ 206 w 305"/>
                <a:gd name="T95" fmla="*/ 8 h 227"/>
                <a:gd name="T96" fmla="*/ 213 w 305"/>
                <a:gd name="T97" fmla="*/ 0 h 227"/>
                <a:gd name="T98" fmla="*/ 173 w 305"/>
                <a:gd name="T99" fmla="*/ 8 h 227"/>
                <a:gd name="T100" fmla="*/ 155 w 305"/>
                <a:gd name="T101" fmla="*/ 10 h 227"/>
                <a:gd name="T102" fmla="*/ 154 w 305"/>
                <a:gd name="T103" fmla="*/ 11 h 227"/>
                <a:gd name="T104" fmla="*/ 140 w 305"/>
                <a:gd name="T105" fmla="*/ 14 h 227"/>
                <a:gd name="T106" fmla="*/ 111 w 305"/>
                <a:gd name="T107" fmla="*/ 14 h 227"/>
                <a:gd name="T108" fmla="*/ 98 w 305"/>
                <a:gd name="T109" fmla="*/ 23 h 227"/>
                <a:gd name="T110" fmla="*/ 73 w 305"/>
                <a:gd name="T111" fmla="*/ 21 h 227"/>
                <a:gd name="T112" fmla="*/ 55 w 305"/>
                <a:gd name="T113" fmla="*/ 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5" h="227">
                  <a:moveTo>
                    <a:pt x="32" y="37"/>
                  </a:moveTo>
                  <a:cubicBezTo>
                    <a:pt x="31" y="38"/>
                    <a:pt x="26" y="40"/>
                    <a:pt x="27" y="41"/>
                  </a:cubicBezTo>
                  <a:cubicBezTo>
                    <a:pt x="28" y="42"/>
                    <a:pt x="30" y="42"/>
                    <a:pt x="32" y="43"/>
                  </a:cubicBezTo>
                  <a:cubicBezTo>
                    <a:pt x="34" y="43"/>
                    <a:pt x="36" y="43"/>
                    <a:pt x="39" y="43"/>
                  </a:cubicBezTo>
                  <a:cubicBezTo>
                    <a:pt x="39" y="43"/>
                    <a:pt x="44" y="42"/>
                    <a:pt x="45" y="42"/>
                  </a:cubicBezTo>
                  <a:cubicBezTo>
                    <a:pt x="44" y="42"/>
                    <a:pt x="42" y="43"/>
                    <a:pt x="41" y="44"/>
                  </a:cubicBezTo>
                  <a:cubicBezTo>
                    <a:pt x="40" y="45"/>
                    <a:pt x="39" y="46"/>
                    <a:pt x="40" y="48"/>
                  </a:cubicBezTo>
                  <a:cubicBezTo>
                    <a:pt x="42" y="50"/>
                    <a:pt x="36" y="55"/>
                    <a:pt x="33" y="54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7" y="53"/>
                    <a:pt x="25" y="54"/>
                    <a:pt x="24" y="54"/>
                  </a:cubicBezTo>
                  <a:cubicBezTo>
                    <a:pt x="23" y="54"/>
                    <a:pt x="21" y="54"/>
                    <a:pt x="20" y="56"/>
                  </a:cubicBezTo>
                  <a:cubicBezTo>
                    <a:pt x="19" y="57"/>
                    <a:pt x="18" y="57"/>
                    <a:pt x="16" y="57"/>
                  </a:cubicBezTo>
                  <a:cubicBezTo>
                    <a:pt x="13" y="58"/>
                    <a:pt x="10" y="59"/>
                    <a:pt x="7" y="59"/>
                  </a:cubicBezTo>
                  <a:cubicBezTo>
                    <a:pt x="6" y="59"/>
                    <a:pt x="4" y="58"/>
                    <a:pt x="4" y="59"/>
                  </a:cubicBezTo>
                  <a:cubicBezTo>
                    <a:pt x="3" y="60"/>
                    <a:pt x="0" y="60"/>
                    <a:pt x="0" y="62"/>
                  </a:cubicBezTo>
                  <a:cubicBezTo>
                    <a:pt x="0" y="63"/>
                    <a:pt x="1" y="62"/>
                    <a:pt x="1" y="63"/>
                  </a:cubicBezTo>
                  <a:cubicBezTo>
                    <a:pt x="1" y="63"/>
                    <a:pt x="0" y="64"/>
                    <a:pt x="0" y="64"/>
                  </a:cubicBezTo>
                  <a:cubicBezTo>
                    <a:pt x="0" y="65"/>
                    <a:pt x="2" y="67"/>
                    <a:pt x="3" y="68"/>
                  </a:cubicBezTo>
                  <a:cubicBezTo>
                    <a:pt x="3" y="68"/>
                    <a:pt x="4" y="67"/>
                    <a:pt x="4" y="67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8" y="68"/>
                    <a:pt x="13" y="69"/>
                    <a:pt x="13" y="67"/>
                  </a:cubicBezTo>
                  <a:cubicBezTo>
                    <a:pt x="13" y="68"/>
                    <a:pt x="12" y="68"/>
                    <a:pt x="13" y="69"/>
                  </a:cubicBezTo>
                  <a:cubicBezTo>
                    <a:pt x="13" y="70"/>
                    <a:pt x="15" y="71"/>
                    <a:pt x="16" y="71"/>
                  </a:cubicBezTo>
                  <a:cubicBezTo>
                    <a:pt x="17" y="72"/>
                    <a:pt x="18" y="72"/>
                    <a:pt x="19" y="72"/>
                  </a:cubicBezTo>
                  <a:cubicBezTo>
                    <a:pt x="21" y="72"/>
                    <a:pt x="21" y="70"/>
                    <a:pt x="22" y="71"/>
                  </a:cubicBezTo>
                  <a:cubicBezTo>
                    <a:pt x="24" y="71"/>
                    <a:pt x="27" y="71"/>
                    <a:pt x="28" y="71"/>
                  </a:cubicBezTo>
                  <a:cubicBezTo>
                    <a:pt x="29" y="71"/>
                    <a:pt x="29" y="70"/>
                    <a:pt x="30" y="69"/>
                  </a:cubicBezTo>
                  <a:cubicBezTo>
                    <a:pt x="31" y="69"/>
                    <a:pt x="34" y="71"/>
                    <a:pt x="34" y="72"/>
                  </a:cubicBezTo>
                  <a:cubicBezTo>
                    <a:pt x="34" y="73"/>
                    <a:pt x="24" y="72"/>
                    <a:pt x="22" y="73"/>
                  </a:cubicBezTo>
                  <a:cubicBezTo>
                    <a:pt x="20" y="73"/>
                    <a:pt x="23" y="74"/>
                    <a:pt x="24" y="74"/>
                  </a:cubicBezTo>
                  <a:cubicBezTo>
                    <a:pt x="26" y="75"/>
                    <a:pt x="27" y="74"/>
                    <a:pt x="29" y="75"/>
                  </a:cubicBezTo>
                  <a:cubicBezTo>
                    <a:pt x="28" y="74"/>
                    <a:pt x="26" y="75"/>
                    <a:pt x="24" y="75"/>
                  </a:cubicBezTo>
                  <a:cubicBezTo>
                    <a:pt x="21" y="75"/>
                    <a:pt x="18" y="74"/>
                    <a:pt x="15" y="74"/>
                  </a:cubicBezTo>
                  <a:cubicBezTo>
                    <a:pt x="13" y="74"/>
                    <a:pt x="9" y="74"/>
                    <a:pt x="9" y="76"/>
                  </a:cubicBezTo>
                  <a:cubicBezTo>
                    <a:pt x="8" y="77"/>
                    <a:pt x="11" y="78"/>
                    <a:pt x="12" y="78"/>
                  </a:cubicBezTo>
                  <a:cubicBezTo>
                    <a:pt x="13" y="78"/>
                    <a:pt x="15" y="77"/>
                    <a:pt x="15" y="77"/>
                  </a:cubicBezTo>
                  <a:cubicBezTo>
                    <a:pt x="16" y="78"/>
                    <a:pt x="15" y="78"/>
                    <a:pt x="15" y="79"/>
                  </a:cubicBezTo>
                  <a:cubicBezTo>
                    <a:pt x="16" y="80"/>
                    <a:pt x="18" y="80"/>
                    <a:pt x="19" y="80"/>
                  </a:cubicBezTo>
                  <a:cubicBezTo>
                    <a:pt x="21" y="80"/>
                    <a:pt x="23" y="80"/>
                    <a:pt x="25" y="80"/>
                  </a:cubicBezTo>
                  <a:cubicBezTo>
                    <a:pt x="25" y="80"/>
                    <a:pt x="21" y="81"/>
                    <a:pt x="20" y="81"/>
                  </a:cubicBezTo>
                  <a:cubicBezTo>
                    <a:pt x="16" y="82"/>
                    <a:pt x="19" y="84"/>
                    <a:pt x="21" y="85"/>
                  </a:cubicBezTo>
                  <a:cubicBezTo>
                    <a:pt x="23" y="86"/>
                    <a:pt x="25" y="86"/>
                    <a:pt x="27" y="87"/>
                  </a:cubicBezTo>
                  <a:cubicBezTo>
                    <a:pt x="27" y="87"/>
                    <a:pt x="31" y="87"/>
                    <a:pt x="31" y="87"/>
                  </a:cubicBezTo>
                  <a:cubicBezTo>
                    <a:pt x="31" y="87"/>
                    <a:pt x="29" y="86"/>
                    <a:pt x="29" y="85"/>
                  </a:cubicBezTo>
                  <a:cubicBezTo>
                    <a:pt x="29" y="84"/>
                    <a:pt x="31" y="85"/>
                    <a:pt x="31" y="85"/>
                  </a:cubicBezTo>
                  <a:cubicBezTo>
                    <a:pt x="32" y="86"/>
                    <a:pt x="33" y="85"/>
                    <a:pt x="34" y="84"/>
                  </a:cubicBezTo>
                  <a:cubicBezTo>
                    <a:pt x="34" y="84"/>
                    <a:pt x="35" y="83"/>
                    <a:pt x="36" y="83"/>
                  </a:cubicBezTo>
                  <a:cubicBezTo>
                    <a:pt x="37" y="84"/>
                    <a:pt x="36" y="86"/>
                    <a:pt x="36" y="86"/>
                  </a:cubicBezTo>
                  <a:cubicBezTo>
                    <a:pt x="37" y="87"/>
                    <a:pt x="40" y="85"/>
                    <a:pt x="41" y="85"/>
                  </a:cubicBezTo>
                  <a:cubicBezTo>
                    <a:pt x="43" y="84"/>
                    <a:pt x="43" y="84"/>
                    <a:pt x="44" y="85"/>
                  </a:cubicBezTo>
                  <a:cubicBezTo>
                    <a:pt x="45" y="86"/>
                    <a:pt x="46" y="84"/>
                    <a:pt x="47" y="84"/>
                  </a:cubicBezTo>
                  <a:cubicBezTo>
                    <a:pt x="48" y="83"/>
                    <a:pt x="50" y="84"/>
                    <a:pt x="51" y="84"/>
                  </a:cubicBezTo>
                  <a:cubicBezTo>
                    <a:pt x="54" y="84"/>
                    <a:pt x="58" y="85"/>
                    <a:pt x="61" y="86"/>
                  </a:cubicBezTo>
                  <a:cubicBezTo>
                    <a:pt x="63" y="86"/>
                    <a:pt x="65" y="88"/>
                    <a:pt x="67" y="88"/>
                  </a:cubicBezTo>
                  <a:cubicBezTo>
                    <a:pt x="69" y="88"/>
                    <a:pt x="71" y="89"/>
                    <a:pt x="72" y="90"/>
                  </a:cubicBezTo>
                  <a:cubicBezTo>
                    <a:pt x="74" y="91"/>
                    <a:pt x="73" y="92"/>
                    <a:pt x="73" y="93"/>
                  </a:cubicBezTo>
                  <a:cubicBezTo>
                    <a:pt x="73" y="94"/>
                    <a:pt x="75" y="96"/>
                    <a:pt x="76" y="96"/>
                  </a:cubicBezTo>
                  <a:cubicBezTo>
                    <a:pt x="77" y="97"/>
                    <a:pt x="79" y="96"/>
                    <a:pt x="80" y="97"/>
                  </a:cubicBezTo>
                  <a:cubicBezTo>
                    <a:pt x="80" y="99"/>
                    <a:pt x="82" y="100"/>
                    <a:pt x="83" y="101"/>
                  </a:cubicBezTo>
                  <a:cubicBezTo>
                    <a:pt x="84" y="102"/>
                    <a:pt x="83" y="104"/>
                    <a:pt x="84" y="105"/>
                  </a:cubicBezTo>
                  <a:cubicBezTo>
                    <a:pt x="84" y="106"/>
                    <a:pt x="86" y="107"/>
                    <a:pt x="86" y="109"/>
                  </a:cubicBezTo>
                  <a:cubicBezTo>
                    <a:pt x="86" y="110"/>
                    <a:pt x="85" y="110"/>
                    <a:pt x="86" y="111"/>
                  </a:cubicBezTo>
                  <a:cubicBezTo>
                    <a:pt x="86" y="111"/>
                    <a:pt x="87" y="112"/>
                    <a:pt x="87" y="112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90" y="113"/>
                    <a:pt x="89" y="114"/>
                  </a:cubicBezTo>
                  <a:cubicBezTo>
                    <a:pt x="88" y="115"/>
                    <a:pt x="88" y="115"/>
                    <a:pt x="88" y="117"/>
                  </a:cubicBezTo>
                  <a:cubicBezTo>
                    <a:pt x="88" y="116"/>
                    <a:pt x="90" y="115"/>
                    <a:pt x="91" y="117"/>
                  </a:cubicBezTo>
                  <a:cubicBezTo>
                    <a:pt x="91" y="118"/>
                    <a:pt x="91" y="118"/>
                    <a:pt x="91" y="119"/>
                  </a:cubicBezTo>
                  <a:cubicBezTo>
                    <a:pt x="91" y="119"/>
                    <a:pt x="91" y="121"/>
                    <a:pt x="91" y="120"/>
                  </a:cubicBezTo>
                  <a:cubicBezTo>
                    <a:pt x="91" y="121"/>
                    <a:pt x="93" y="121"/>
                    <a:pt x="93" y="121"/>
                  </a:cubicBezTo>
                  <a:cubicBezTo>
                    <a:pt x="92" y="120"/>
                    <a:pt x="89" y="126"/>
                    <a:pt x="90" y="122"/>
                  </a:cubicBezTo>
                  <a:cubicBezTo>
                    <a:pt x="90" y="122"/>
                    <a:pt x="88" y="121"/>
                    <a:pt x="88" y="122"/>
                  </a:cubicBezTo>
                  <a:cubicBezTo>
                    <a:pt x="88" y="122"/>
                    <a:pt x="89" y="122"/>
                    <a:pt x="89" y="122"/>
                  </a:cubicBezTo>
                  <a:cubicBezTo>
                    <a:pt x="89" y="123"/>
                    <a:pt x="86" y="123"/>
                    <a:pt x="87" y="124"/>
                  </a:cubicBezTo>
                  <a:cubicBezTo>
                    <a:pt x="87" y="124"/>
                    <a:pt x="90" y="125"/>
                    <a:pt x="89" y="125"/>
                  </a:cubicBezTo>
                  <a:cubicBezTo>
                    <a:pt x="87" y="127"/>
                    <a:pt x="91" y="127"/>
                    <a:pt x="92" y="126"/>
                  </a:cubicBezTo>
                  <a:cubicBezTo>
                    <a:pt x="91" y="127"/>
                    <a:pt x="90" y="127"/>
                    <a:pt x="88" y="127"/>
                  </a:cubicBezTo>
                  <a:cubicBezTo>
                    <a:pt x="88" y="127"/>
                    <a:pt x="86" y="129"/>
                    <a:pt x="86" y="129"/>
                  </a:cubicBezTo>
                  <a:cubicBezTo>
                    <a:pt x="86" y="129"/>
                    <a:pt x="87" y="130"/>
                    <a:pt x="87" y="130"/>
                  </a:cubicBezTo>
                  <a:cubicBezTo>
                    <a:pt x="89" y="131"/>
                    <a:pt x="88" y="131"/>
                    <a:pt x="89" y="131"/>
                  </a:cubicBezTo>
                  <a:cubicBezTo>
                    <a:pt x="90" y="131"/>
                    <a:pt x="94" y="133"/>
                    <a:pt x="95" y="131"/>
                  </a:cubicBezTo>
                  <a:cubicBezTo>
                    <a:pt x="95" y="128"/>
                    <a:pt x="97" y="129"/>
                    <a:pt x="98" y="128"/>
                  </a:cubicBezTo>
                  <a:cubicBezTo>
                    <a:pt x="98" y="128"/>
                    <a:pt x="96" y="122"/>
                    <a:pt x="96" y="122"/>
                  </a:cubicBezTo>
                  <a:cubicBezTo>
                    <a:pt x="96" y="123"/>
                    <a:pt x="98" y="126"/>
                    <a:pt x="98" y="126"/>
                  </a:cubicBezTo>
                  <a:cubicBezTo>
                    <a:pt x="99" y="128"/>
                    <a:pt x="100" y="126"/>
                    <a:pt x="101" y="126"/>
                  </a:cubicBezTo>
                  <a:cubicBezTo>
                    <a:pt x="101" y="126"/>
                    <a:pt x="98" y="130"/>
                    <a:pt x="98" y="130"/>
                  </a:cubicBezTo>
                  <a:cubicBezTo>
                    <a:pt x="98" y="130"/>
                    <a:pt x="102" y="129"/>
                    <a:pt x="102" y="129"/>
                  </a:cubicBezTo>
                  <a:cubicBezTo>
                    <a:pt x="103" y="129"/>
                    <a:pt x="104" y="129"/>
                    <a:pt x="104" y="129"/>
                  </a:cubicBezTo>
                  <a:cubicBezTo>
                    <a:pt x="105" y="129"/>
                    <a:pt x="106" y="128"/>
                    <a:pt x="107" y="128"/>
                  </a:cubicBezTo>
                  <a:cubicBezTo>
                    <a:pt x="107" y="129"/>
                    <a:pt x="106" y="130"/>
                    <a:pt x="105" y="130"/>
                  </a:cubicBezTo>
                  <a:cubicBezTo>
                    <a:pt x="104" y="130"/>
                    <a:pt x="102" y="130"/>
                    <a:pt x="101" y="131"/>
                  </a:cubicBezTo>
                  <a:cubicBezTo>
                    <a:pt x="100" y="132"/>
                    <a:pt x="103" y="131"/>
                    <a:pt x="103" y="131"/>
                  </a:cubicBezTo>
                  <a:cubicBezTo>
                    <a:pt x="105" y="131"/>
                    <a:pt x="107" y="131"/>
                    <a:pt x="109" y="131"/>
                  </a:cubicBezTo>
                  <a:cubicBezTo>
                    <a:pt x="108" y="131"/>
                    <a:pt x="104" y="131"/>
                    <a:pt x="104" y="132"/>
                  </a:cubicBezTo>
                  <a:cubicBezTo>
                    <a:pt x="104" y="132"/>
                    <a:pt x="106" y="133"/>
                    <a:pt x="106" y="134"/>
                  </a:cubicBezTo>
                  <a:cubicBezTo>
                    <a:pt x="106" y="134"/>
                    <a:pt x="106" y="135"/>
                    <a:pt x="106" y="135"/>
                  </a:cubicBezTo>
                  <a:cubicBezTo>
                    <a:pt x="106" y="136"/>
                    <a:pt x="105" y="136"/>
                    <a:pt x="106" y="137"/>
                  </a:cubicBezTo>
                  <a:cubicBezTo>
                    <a:pt x="106" y="137"/>
                    <a:pt x="108" y="136"/>
                    <a:pt x="109" y="136"/>
                  </a:cubicBezTo>
                  <a:cubicBezTo>
                    <a:pt x="110" y="136"/>
                    <a:pt x="109" y="136"/>
                    <a:pt x="110" y="137"/>
                  </a:cubicBezTo>
                  <a:cubicBezTo>
                    <a:pt x="111" y="138"/>
                    <a:pt x="111" y="139"/>
                    <a:pt x="112" y="140"/>
                  </a:cubicBezTo>
                  <a:cubicBezTo>
                    <a:pt x="112" y="141"/>
                    <a:pt x="109" y="141"/>
                    <a:pt x="109" y="141"/>
                  </a:cubicBezTo>
                  <a:cubicBezTo>
                    <a:pt x="105" y="138"/>
                    <a:pt x="99" y="136"/>
                    <a:pt x="95" y="137"/>
                  </a:cubicBezTo>
                  <a:cubicBezTo>
                    <a:pt x="91" y="137"/>
                    <a:pt x="96" y="140"/>
                    <a:pt x="98" y="140"/>
                  </a:cubicBezTo>
                  <a:cubicBezTo>
                    <a:pt x="101" y="141"/>
                    <a:pt x="103" y="144"/>
                    <a:pt x="106" y="144"/>
                  </a:cubicBezTo>
                  <a:cubicBezTo>
                    <a:pt x="107" y="144"/>
                    <a:pt x="108" y="143"/>
                    <a:pt x="110" y="143"/>
                  </a:cubicBezTo>
                  <a:cubicBezTo>
                    <a:pt x="110" y="144"/>
                    <a:pt x="113" y="144"/>
                    <a:pt x="113" y="144"/>
                  </a:cubicBezTo>
                  <a:cubicBezTo>
                    <a:pt x="114" y="145"/>
                    <a:pt x="113" y="146"/>
                    <a:pt x="113" y="146"/>
                  </a:cubicBezTo>
                  <a:cubicBezTo>
                    <a:pt x="110" y="147"/>
                    <a:pt x="114" y="148"/>
                    <a:pt x="113" y="149"/>
                  </a:cubicBezTo>
                  <a:cubicBezTo>
                    <a:pt x="113" y="150"/>
                    <a:pt x="111" y="149"/>
                    <a:pt x="111" y="151"/>
                  </a:cubicBezTo>
                  <a:cubicBezTo>
                    <a:pt x="111" y="152"/>
                    <a:pt x="113" y="152"/>
                    <a:pt x="113" y="152"/>
                  </a:cubicBezTo>
                  <a:cubicBezTo>
                    <a:pt x="112" y="153"/>
                    <a:pt x="110" y="151"/>
                    <a:pt x="110" y="152"/>
                  </a:cubicBezTo>
                  <a:cubicBezTo>
                    <a:pt x="109" y="153"/>
                    <a:pt x="109" y="154"/>
                    <a:pt x="109" y="155"/>
                  </a:cubicBezTo>
                  <a:cubicBezTo>
                    <a:pt x="109" y="155"/>
                    <a:pt x="111" y="155"/>
                    <a:pt x="111" y="155"/>
                  </a:cubicBezTo>
                  <a:cubicBezTo>
                    <a:pt x="111" y="156"/>
                    <a:pt x="109" y="157"/>
                    <a:pt x="108" y="157"/>
                  </a:cubicBezTo>
                  <a:cubicBezTo>
                    <a:pt x="107" y="157"/>
                    <a:pt x="106" y="157"/>
                    <a:pt x="105" y="157"/>
                  </a:cubicBezTo>
                  <a:cubicBezTo>
                    <a:pt x="104" y="156"/>
                    <a:pt x="103" y="156"/>
                    <a:pt x="102" y="157"/>
                  </a:cubicBezTo>
                  <a:cubicBezTo>
                    <a:pt x="101" y="158"/>
                    <a:pt x="101" y="157"/>
                    <a:pt x="100" y="158"/>
                  </a:cubicBezTo>
                  <a:cubicBezTo>
                    <a:pt x="100" y="158"/>
                    <a:pt x="103" y="161"/>
                    <a:pt x="104" y="161"/>
                  </a:cubicBezTo>
                  <a:cubicBezTo>
                    <a:pt x="104" y="160"/>
                    <a:pt x="104" y="160"/>
                    <a:pt x="103" y="160"/>
                  </a:cubicBezTo>
                  <a:cubicBezTo>
                    <a:pt x="103" y="160"/>
                    <a:pt x="106" y="160"/>
                    <a:pt x="106" y="160"/>
                  </a:cubicBezTo>
                  <a:cubicBezTo>
                    <a:pt x="106" y="160"/>
                    <a:pt x="111" y="158"/>
                    <a:pt x="111" y="159"/>
                  </a:cubicBezTo>
                  <a:cubicBezTo>
                    <a:pt x="110" y="159"/>
                    <a:pt x="109" y="159"/>
                    <a:pt x="108" y="160"/>
                  </a:cubicBezTo>
                  <a:cubicBezTo>
                    <a:pt x="109" y="159"/>
                    <a:pt x="111" y="161"/>
                    <a:pt x="110" y="161"/>
                  </a:cubicBezTo>
                  <a:cubicBezTo>
                    <a:pt x="111" y="161"/>
                    <a:pt x="114" y="162"/>
                    <a:pt x="115" y="162"/>
                  </a:cubicBezTo>
                  <a:cubicBezTo>
                    <a:pt x="114" y="162"/>
                    <a:pt x="112" y="162"/>
                    <a:pt x="112" y="162"/>
                  </a:cubicBezTo>
                  <a:cubicBezTo>
                    <a:pt x="112" y="162"/>
                    <a:pt x="116" y="165"/>
                    <a:pt x="116" y="165"/>
                  </a:cubicBezTo>
                  <a:cubicBezTo>
                    <a:pt x="113" y="165"/>
                    <a:pt x="111" y="161"/>
                    <a:pt x="108" y="161"/>
                  </a:cubicBezTo>
                  <a:cubicBezTo>
                    <a:pt x="106" y="161"/>
                    <a:pt x="101" y="160"/>
                    <a:pt x="100" y="162"/>
                  </a:cubicBezTo>
                  <a:cubicBezTo>
                    <a:pt x="100" y="163"/>
                    <a:pt x="99" y="163"/>
                    <a:pt x="98" y="164"/>
                  </a:cubicBezTo>
                  <a:cubicBezTo>
                    <a:pt x="97" y="164"/>
                    <a:pt x="97" y="166"/>
                    <a:pt x="98" y="165"/>
                  </a:cubicBezTo>
                  <a:cubicBezTo>
                    <a:pt x="100" y="165"/>
                    <a:pt x="102" y="164"/>
                    <a:pt x="103" y="162"/>
                  </a:cubicBezTo>
                  <a:cubicBezTo>
                    <a:pt x="103" y="163"/>
                    <a:pt x="105" y="163"/>
                    <a:pt x="105" y="163"/>
                  </a:cubicBezTo>
                  <a:cubicBezTo>
                    <a:pt x="106" y="163"/>
                    <a:pt x="108" y="166"/>
                    <a:pt x="108" y="163"/>
                  </a:cubicBezTo>
                  <a:cubicBezTo>
                    <a:pt x="108" y="162"/>
                    <a:pt x="110" y="164"/>
                    <a:pt x="110" y="164"/>
                  </a:cubicBezTo>
                  <a:cubicBezTo>
                    <a:pt x="110" y="164"/>
                    <a:pt x="114" y="164"/>
                    <a:pt x="113" y="165"/>
                  </a:cubicBezTo>
                  <a:cubicBezTo>
                    <a:pt x="113" y="165"/>
                    <a:pt x="112" y="165"/>
                    <a:pt x="112" y="165"/>
                  </a:cubicBezTo>
                  <a:cubicBezTo>
                    <a:pt x="112" y="165"/>
                    <a:pt x="114" y="166"/>
                    <a:pt x="114" y="166"/>
                  </a:cubicBezTo>
                  <a:cubicBezTo>
                    <a:pt x="113" y="166"/>
                    <a:pt x="111" y="166"/>
                    <a:pt x="110" y="165"/>
                  </a:cubicBezTo>
                  <a:cubicBezTo>
                    <a:pt x="109" y="164"/>
                    <a:pt x="109" y="165"/>
                    <a:pt x="109" y="166"/>
                  </a:cubicBezTo>
                  <a:cubicBezTo>
                    <a:pt x="109" y="165"/>
                    <a:pt x="103" y="164"/>
                    <a:pt x="102" y="164"/>
                  </a:cubicBezTo>
                  <a:cubicBezTo>
                    <a:pt x="101" y="164"/>
                    <a:pt x="95" y="166"/>
                    <a:pt x="96" y="168"/>
                  </a:cubicBezTo>
                  <a:cubicBezTo>
                    <a:pt x="97" y="169"/>
                    <a:pt x="103" y="167"/>
                    <a:pt x="104" y="167"/>
                  </a:cubicBezTo>
                  <a:cubicBezTo>
                    <a:pt x="105" y="167"/>
                    <a:pt x="107" y="167"/>
                    <a:pt x="108" y="168"/>
                  </a:cubicBezTo>
                  <a:cubicBezTo>
                    <a:pt x="108" y="168"/>
                    <a:pt x="112" y="169"/>
                    <a:pt x="112" y="169"/>
                  </a:cubicBezTo>
                  <a:cubicBezTo>
                    <a:pt x="112" y="170"/>
                    <a:pt x="107" y="168"/>
                    <a:pt x="107" y="168"/>
                  </a:cubicBezTo>
                  <a:cubicBezTo>
                    <a:pt x="105" y="167"/>
                    <a:pt x="102" y="168"/>
                    <a:pt x="100" y="168"/>
                  </a:cubicBezTo>
                  <a:cubicBezTo>
                    <a:pt x="93" y="170"/>
                    <a:pt x="101" y="172"/>
                    <a:pt x="103" y="171"/>
                  </a:cubicBezTo>
                  <a:cubicBezTo>
                    <a:pt x="102" y="172"/>
                    <a:pt x="101" y="173"/>
                    <a:pt x="99" y="173"/>
                  </a:cubicBezTo>
                  <a:cubicBezTo>
                    <a:pt x="96" y="174"/>
                    <a:pt x="101" y="175"/>
                    <a:pt x="101" y="175"/>
                  </a:cubicBezTo>
                  <a:cubicBezTo>
                    <a:pt x="101" y="175"/>
                    <a:pt x="97" y="174"/>
                    <a:pt x="97" y="176"/>
                  </a:cubicBezTo>
                  <a:cubicBezTo>
                    <a:pt x="97" y="179"/>
                    <a:pt x="99" y="177"/>
                    <a:pt x="101" y="176"/>
                  </a:cubicBezTo>
                  <a:cubicBezTo>
                    <a:pt x="103" y="175"/>
                    <a:pt x="105" y="173"/>
                    <a:pt x="107" y="172"/>
                  </a:cubicBezTo>
                  <a:cubicBezTo>
                    <a:pt x="108" y="172"/>
                    <a:pt x="114" y="169"/>
                    <a:pt x="114" y="171"/>
                  </a:cubicBezTo>
                  <a:cubicBezTo>
                    <a:pt x="114" y="171"/>
                    <a:pt x="111" y="171"/>
                    <a:pt x="111" y="171"/>
                  </a:cubicBezTo>
                  <a:cubicBezTo>
                    <a:pt x="111" y="171"/>
                    <a:pt x="113" y="171"/>
                    <a:pt x="114" y="172"/>
                  </a:cubicBezTo>
                  <a:cubicBezTo>
                    <a:pt x="111" y="170"/>
                    <a:pt x="98" y="178"/>
                    <a:pt x="99" y="179"/>
                  </a:cubicBezTo>
                  <a:cubicBezTo>
                    <a:pt x="99" y="180"/>
                    <a:pt x="105" y="178"/>
                    <a:pt x="106" y="178"/>
                  </a:cubicBezTo>
                  <a:cubicBezTo>
                    <a:pt x="106" y="178"/>
                    <a:pt x="102" y="179"/>
                    <a:pt x="101" y="180"/>
                  </a:cubicBezTo>
                  <a:cubicBezTo>
                    <a:pt x="101" y="180"/>
                    <a:pt x="103" y="184"/>
                    <a:pt x="104" y="183"/>
                  </a:cubicBezTo>
                  <a:cubicBezTo>
                    <a:pt x="105" y="182"/>
                    <a:pt x="106" y="180"/>
                    <a:pt x="107" y="180"/>
                  </a:cubicBezTo>
                  <a:cubicBezTo>
                    <a:pt x="108" y="180"/>
                    <a:pt x="112" y="181"/>
                    <a:pt x="112" y="181"/>
                  </a:cubicBezTo>
                  <a:cubicBezTo>
                    <a:pt x="112" y="181"/>
                    <a:pt x="108" y="181"/>
                    <a:pt x="108" y="181"/>
                  </a:cubicBezTo>
                  <a:cubicBezTo>
                    <a:pt x="106" y="181"/>
                    <a:pt x="105" y="182"/>
                    <a:pt x="104" y="183"/>
                  </a:cubicBezTo>
                  <a:cubicBezTo>
                    <a:pt x="104" y="184"/>
                    <a:pt x="104" y="185"/>
                    <a:pt x="104" y="186"/>
                  </a:cubicBezTo>
                  <a:cubicBezTo>
                    <a:pt x="105" y="189"/>
                    <a:pt x="105" y="188"/>
                    <a:pt x="107" y="187"/>
                  </a:cubicBezTo>
                  <a:cubicBezTo>
                    <a:pt x="106" y="188"/>
                    <a:pt x="105" y="192"/>
                    <a:pt x="106" y="193"/>
                  </a:cubicBezTo>
                  <a:cubicBezTo>
                    <a:pt x="106" y="193"/>
                    <a:pt x="109" y="189"/>
                    <a:pt x="110" y="189"/>
                  </a:cubicBezTo>
                  <a:cubicBezTo>
                    <a:pt x="110" y="190"/>
                    <a:pt x="109" y="191"/>
                    <a:pt x="110" y="192"/>
                  </a:cubicBezTo>
                  <a:cubicBezTo>
                    <a:pt x="110" y="193"/>
                    <a:pt x="111" y="191"/>
                    <a:pt x="112" y="191"/>
                  </a:cubicBezTo>
                  <a:cubicBezTo>
                    <a:pt x="114" y="189"/>
                    <a:pt x="110" y="187"/>
                    <a:pt x="110" y="186"/>
                  </a:cubicBezTo>
                  <a:cubicBezTo>
                    <a:pt x="110" y="186"/>
                    <a:pt x="112" y="189"/>
                    <a:pt x="113" y="189"/>
                  </a:cubicBezTo>
                  <a:cubicBezTo>
                    <a:pt x="114" y="190"/>
                    <a:pt x="114" y="189"/>
                    <a:pt x="115" y="188"/>
                  </a:cubicBezTo>
                  <a:cubicBezTo>
                    <a:pt x="114" y="188"/>
                    <a:pt x="117" y="191"/>
                    <a:pt x="116" y="192"/>
                  </a:cubicBezTo>
                  <a:cubicBezTo>
                    <a:pt x="117" y="191"/>
                    <a:pt x="114" y="189"/>
                    <a:pt x="114" y="191"/>
                  </a:cubicBezTo>
                  <a:cubicBezTo>
                    <a:pt x="114" y="193"/>
                    <a:pt x="116" y="195"/>
                    <a:pt x="114" y="196"/>
                  </a:cubicBezTo>
                  <a:cubicBezTo>
                    <a:pt x="114" y="196"/>
                    <a:pt x="114" y="193"/>
                    <a:pt x="114" y="193"/>
                  </a:cubicBezTo>
                  <a:cubicBezTo>
                    <a:pt x="114" y="192"/>
                    <a:pt x="112" y="194"/>
                    <a:pt x="111" y="194"/>
                  </a:cubicBezTo>
                  <a:cubicBezTo>
                    <a:pt x="110" y="194"/>
                    <a:pt x="109" y="196"/>
                    <a:pt x="109" y="197"/>
                  </a:cubicBezTo>
                  <a:cubicBezTo>
                    <a:pt x="108" y="199"/>
                    <a:pt x="111" y="197"/>
                    <a:pt x="111" y="198"/>
                  </a:cubicBezTo>
                  <a:cubicBezTo>
                    <a:pt x="112" y="199"/>
                    <a:pt x="110" y="200"/>
                    <a:pt x="110" y="200"/>
                  </a:cubicBezTo>
                  <a:cubicBezTo>
                    <a:pt x="110" y="200"/>
                    <a:pt x="112" y="199"/>
                    <a:pt x="113" y="201"/>
                  </a:cubicBezTo>
                  <a:cubicBezTo>
                    <a:pt x="113" y="203"/>
                    <a:pt x="115" y="204"/>
                    <a:pt x="115" y="205"/>
                  </a:cubicBezTo>
                  <a:cubicBezTo>
                    <a:pt x="114" y="207"/>
                    <a:pt x="115" y="207"/>
                    <a:pt x="117" y="209"/>
                  </a:cubicBezTo>
                  <a:cubicBezTo>
                    <a:pt x="118" y="210"/>
                    <a:pt x="119" y="212"/>
                    <a:pt x="120" y="210"/>
                  </a:cubicBezTo>
                  <a:cubicBezTo>
                    <a:pt x="120" y="210"/>
                    <a:pt x="121" y="215"/>
                    <a:pt x="122" y="215"/>
                  </a:cubicBezTo>
                  <a:cubicBezTo>
                    <a:pt x="123" y="216"/>
                    <a:pt x="122" y="215"/>
                    <a:pt x="123" y="215"/>
                  </a:cubicBezTo>
                  <a:cubicBezTo>
                    <a:pt x="124" y="216"/>
                    <a:pt x="125" y="217"/>
                    <a:pt x="126" y="218"/>
                  </a:cubicBezTo>
                  <a:cubicBezTo>
                    <a:pt x="128" y="219"/>
                    <a:pt x="130" y="220"/>
                    <a:pt x="132" y="219"/>
                  </a:cubicBezTo>
                  <a:cubicBezTo>
                    <a:pt x="133" y="219"/>
                    <a:pt x="136" y="219"/>
                    <a:pt x="136" y="218"/>
                  </a:cubicBezTo>
                  <a:cubicBezTo>
                    <a:pt x="136" y="218"/>
                    <a:pt x="136" y="221"/>
                    <a:pt x="136" y="221"/>
                  </a:cubicBezTo>
                  <a:cubicBezTo>
                    <a:pt x="136" y="221"/>
                    <a:pt x="138" y="217"/>
                    <a:pt x="138" y="218"/>
                  </a:cubicBezTo>
                  <a:cubicBezTo>
                    <a:pt x="139" y="218"/>
                    <a:pt x="138" y="219"/>
                    <a:pt x="138" y="219"/>
                  </a:cubicBezTo>
                  <a:cubicBezTo>
                    <a:pt x="138" y="220"/>
                    <a:pt x="139" y="220"/>
                    <a:pt x="139" y="220"/>
                  </a:cubicBezTo>
                  <a:cubicBezTo>
                    <a:pt x="139" y="220"/>
                    <a:pt x="136" y="221"/>
                    <a:pt x="137" y="222"/>
                  </a:cubicBezTo>
                  <a:cubicBezTo>
                    <a:pt x="138" y="222"/>
                    <a:pt x="138" y="222"/>
                    <a:pt x="139" y="221"/>
                  </a:cubicBezTo>
                  <a:cubicBezTo>
                    <a:pt x="140" y="222"/>
                    <a:pt x="139" y="223"/>
                    <a:pt x="139" y="223"/>
                  </a:cubicBezTo>
                  <a:cubicBezTo>
                    <a:pt x="139" y="224"/>
                    <a:pt x="142" y="221"/>
                    <a:pt x="142" y="222"/>
                  </a:cubicBezTo>
                  <a:cubicBezTo>
                    <a:pt x="142" y="223"/>
                    <a:pt x="140" y="224"/>
                    <a:pt x="140" y="225"/>
                  </a:cubicBezTo>
                  <a:cubicBezTo>
                    <a:pt x="140" y="224"/>
                    <a:pt x="143" y="223"/>
                    <a:pt x="142" y="225"/>
                  </a:cubicBezTo>
                  <a:cubicBezTo>
                    <a:pt x="142" y="225"/>
                    <a:pt x="142" y="225"/>
                    <a:pt x="142" y="224"/>
                  </a:cubicBezTo>
                  <a:cubicBezTo>
                    <a:pt x="142" y="226"/>
                    <a:pt x="145" y="223"/>
                    <a:pt x="145" y="223"/>
                  </a:cubicBezTo>
                  <a:cubicBezTo>
                    <a:pt x="146" y="224"/>
                    <a:pt x="145" y="226"/>
                    <a:pt x="145" y="227"/>
                  </a:cubicBezTo>
                  <a:cubicBezTo>
                    <a:pt x="144" y="225"/>
                    <a:pt x="153" y="225"/>
                    <a:pt x="147" y="222"/>
                  </a:cubicBezTo>
                  <a:cubicBezTo>
                    <a:pt x="148" y="222"/>
                    <a:pt x="153" y="222"/>
                    <a:pt x="150" y="221"/>
                  </a:cubicBezTo>
                  <a:cubicBezTo>
                    <a:pt x="147" y="219"/>
                    <a:pt x="151" y="220"/>
                    <a:pt x="152" y="218"/>
                  </a:cubicBezTo>
                  <a:cubicBezTo>
                    <a:pt x="152" y="218"/>
                    <a:pt x="149" y="218"/>
                    <a:pt x="149" y="218"/>
                  </a:cubicBezTo>
                  <a:cubicBezTo>
                    <a:pt x="150" y="217"/>
                    <a:pt x="151" y="216"/>
                    <a:pt x="152" y="216"/>
                  </a:cubicBezTo>
                  <a:cubicBezTo>
                    <a:pt x="154" y="214"/>
                    <a:pt x="151" y="215"/>
                    <a:pt x="151" y="214"/>
                  </a:cubicBezTo>
                  <a:cubicBezTo>
                    <a:pt x="151" y="214"/>
                    <a:pt x="154" y="213"/>
                    <a:pt x="154" y="212"/>
                  </a:cubicBezTo>
                  <a:cubicBezTo>
                    <a:pt x="154" y="211"/>
                    <a:pt x="154" y="209"/>
                    <a:pt x="153" y="208"/>
                  </a:cubicBezTo>
                  <a:cubicBezTo>
                    <a:pt x="152" y="208"/>
                    <a:pt x="154" y="207"/>
                    <a:pt x="153" y="206"/>
                  </a:cubicBezTo>
                  <a:cubicBezTo>
                    <a:pt x="153" y="206"/>
                    <a:pt x="151" y="205"/>
                    <a:pt x="151" y="205"/>
                  </a:cubicBezTo>
                  <a:cubicBezTo>
                    <a:pt x="151" y="205"/>
                    <a:pt x="155" y="204"/>
                    <a:pt x="156" y="204"/>
                  </a:cubicBezTo>
                  <a:cubicBezTo>
                    <a:pt x="159" y="204"/>
                    <a:pt x="156" y="203"/>
                    <a:pt x="155" y="202"/>
                  </a:cubicBezTo>
                  <a:cubicBezTo>
                    <a:pt x="155" y="202"/>
                    <a:pt x="160" y="202"/>
                    <a:pt x="160" y="202"/>
                  </a:cubicBezTo>
                  <a:cubicBezTo>
                    <a:pt x="159" y="201"/>
                    <a:pt x="157" y="201"/>
                    <a:pt x="156" y="200"/>
                  </a:cubicBezTo>
                  <a:cubicBezTo>
                    <a:pt x="156" y="200"/>
                    <a:pt x="160" y="201"/>
                    <a:pt x="160" y="200"/>
                  </a:cubicBezTo>
                  <a:cubicBezTo>
                    <a:pt x="161" y="200"/>
                    <a:pt x="160" y="200"/>
                    <a:pt x="160" y="199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62" y="198"/>
                    <a:pt x="158" y="197"/>
                    <a:pt x="158" y="197"/>
                  </a:cubicBezTo>
                  <a:cubicBezTo>
                    <a:pt x="158" y="197"/>
                    <a:pt x="163" y="197"/>
                    <a:pt x="162" y="196"/>
                  </a:cubicBezTo>
                  <a:cubicBezTo>
                    <a:pt x="162" y="195"/>
                    <a:pt x="163" y="195"/>
                    <a:pt x="161" y="194"/>
                  </a:cubicBezTo>
                  <a:cubicBezTo>
                    <a:pt x="161" y="194"/>
                    <a:pt x="158" y="194"/>
                    <a:pt x="158" y="193"/>
                  </a:cubicBezTo>
                  <a:cubicBezTo>
                    <a:pt x="158" y="193"/>
                    <a:pt x="163" y="192"/>
                    <a:pt x="163" y="192"/>
                  </a:cubicBezTo>
                  <a:cubicBezTo>
                    <a:pt x="165" y="192"/>
                    <a:pt x="164" y="189"/>
                    <a:pt x="162" y="189"/>
                  </a:cubicBezTo>
                  <a:cubicBezTo>
                    <a:pt x="161" y="188"/>
                    <a:pt x="158" y="187"/>
                    <a:pt x="161" y="186"/>
                  </a:cubicBezTo>
                  <a:cubicBezTo>
                    <a:pt x="163" y="186"/>
                    <a:pt x="166" y="187"/>
                    <a:pt x="167" y="185"/>
                  </a:cubicBezTo>
                  <a:cubicBezTo>
                    <a:pt x="167" y="185"/>
                    <a:pt x="165" y="183"/>
                    <a:pt x="165" y="183"/>
                  </a:cubicBezTo>
                  <a:cubicBezTo>
                    <a:pt x="165" y="182"/>
                    <a:pt x="167" y="182"/>
                    <a:pt x="167" y="182"/>
                  </a:cubicBezTo>
                  <a:cubicBezTo>
                    <a:pt x="168" y="181"/>
                    <a:pt x="170" y="181"/>
                    <a:pt x="172" y="182"/>
                  </a:cubicBezTo>
                  <a:cubicBezTo>
                    <a:pt x="172" y="182"/>
                    <a:pt x="174" y="182"/>
                    <a:pt x="174" y="182"/>
                  </a:cubicBezTo>
                  <a:cubicBezTo>
                    <a:pt x="175" y="181"/>
                    <a:pt x="173" y="180"/>
                    <a:pt x="173" y="179"/>
                  </a:cubicBezTo>
                  <a:cubicBezTo>
                    <a:pt x="174" y="178"/>
                    <a:pt x="177" y="174"/>
                    <a:pt x="179" y="176"/>
                  </a:cubicBezTo>
                  <a:cubicBezTo>
                    <a:pt x="178" y="175"/>
                    <a:pt x="175" y="181"/>
                    <a:pt x="176" y="181"/>
                  </a:cubicBezTo>
                  <a:cubicBezTo>
                    <a:pt x="177" y="182"/>
                    <a:pt x="179" y="179"/>
                    <a:pt x="181" y="179"/>
                  </a:cubicBezTo>
                  <a:cubicBezTo>
                    <a:pt x="181" y="179"/>
                    <a:pt x="183" y="180"/>
                    <a:pt x="183" y="180"/>
                  </a:cubicBezTo>
                  <a:cubicBezTo>
                    <a:pt x="183" y="180"/>
                    <a:pt x="183" y="178"/>
                    <a:pt x="183" y="178"/>
                  </a:cubicBezTo>
                  <a:cubicBezTo>
                    <a:pt x="186" y="179"/>
                    <a:pt x="186" y="178"/>
                    <a:pt x="187" y="177"/>
                  </a:cubicBezTo>
                  <a:cubicBezTo>
                    <a:pt x="188" y="176"/>
                    <a:pt x="189" y="176"/>
                    <a:pt x="190" y="176"/>
                  </a:cubicBezTo>
                  <a:cubicBezTo>
                    <a:pt x="192" y="175"/>
                    <a:pt x="192" y="174"/>
                    <a:pt x="193" y="173"/>
                  </a:cubicBezTo>
                  <a:cubicBezTo>
                    <a:pt x="194" y="172"/>
                    <a:pt x="196" y="170"/>
                    <a:pt x="197" y="168"/>
                  </a:cubicBezTo>
                  <a:cubicBezTo>
                    <a:pt x="199" y="166"/>
                    <a:pt x="199" y="165"/>
                    <a:pt x="201" y="165"/>
                  </a:cubicBezTo>
                  <a:cubicBezTo>
                    <a:pt x="202" y="164"/>
                    <a:pt x="205" y="164"/>
                    <a:pt x="205" y="162"/>
                  </a:cubicBezTo>
                  <a:cubicBezTo>
                    <a:pt x="204" y="162"/>
                    <a:pt x="203" y="157"/>
                    <a:pt x="203" y="157"/>
                  </a:cubicBezTo>
                  <a:cubicBezTo>
                    <a:pt x="204" y="157"/>
                    <a:pt x="207" y="160"/>
                    <a:pt x="208" y="160"/>
                  </a:cubicBezTo>
                  <a:cubicBezTo>
                    <a:pt x="209" y="161"/>
                    <a:pt x="210" y="161"/>
                    <a:pt x="211" y="161"/>
                  </a:cubicBezTo>
                  <a:cubicBezTo>
                    <a:pt x="211" y="161"/>
                    <a:pt x="213" y="160"/>
                    <a:pt x="213" y="160"/>
                  </a:cubicBezTo>
                  <a:cubicBezTo>
                    <a:pt x="214" y="160"/>
                    <a:pt x="215" y="161"/>
                    <a:pt x="216" y="160"/>
                  </a:cubicBezTo>
                  <a:cubicBezTo>
                    <a:pt x="216" y="160"/>
                    <a:pt x="214" y="158"/>
                    <a:pt x="217" y="159"/>
                  </a:cubicBezTo>
                  <a:cubicBezTo>
                    <a:pt x="219" y="159"/>
                    <a:pt x="221" y="159"/>
                    <a:pt x="223" y="158"/>
                  </a:cubicBezTo>
                  <a:cubicBezTo>
                    <a:pt x="228" y="157"/>
                    <a:pt x="232" y="156"/>
                    <a:pt x="237" y="154"/>
                  </a:cubicBezTo>
                  <a:cubicBezTo>
                    <a:pt x="238" y="153"/>
                    <a:pt x="254" y="143"/>
                    <a:pt x="255" y="143"/>
                  </a:cubicBezTo>
                  <a:cubicBezTo>
                    <a:pt x="254" y="143"/>
                    <a:pt x="247" y="143"/>
                    <a:pt x="246" y="143"/>
                  </a:cubicBezTo>
                  <a:cubicBezTo>
                    <a:pt x="244" y="142"/>
                    <a:pt x="242" y="141"/>
                    <a:pt x="240" y="141"/>
                  </a:cubicBezTo>
                  <a:cubicBezTo>
                    <a:pt x="238" y="141"/>
                    <a:pt x="236" y="142"/>
                    <a:pt x="235" y="142"/>
                  </a:cubicBezTo>
                  <a:cubicBezTo>
                    <a:pt x="233" y="143"/>
                    <a:pt x="233" y="141"/>
                    <a:pt x="232" y="142"/>
                  </a:cubicBezTo>
                  <a:cubicBezTo>
                    <a:pt x="231" y="142"/>
                    <a:pt x="230" y="144"/>
                    <a:pt x="229" y="144"/>
                  </a:cubicBezTo>
                  <a:cubicBezTo>
                    <a:pt x="225" y="144"/>
                    <a:pt x="232" y="140"/>
                    <a:pt x="233" y="141"/>
                  </a:cubicBezTo>
                  <a:cubicBezTo>
                    <a:pt x="232" y="140"/>
                    <a:pt x="229" y="141"/>
                    <a:pt x="228" y="141"/>
                  </a:cubicBezTo>
                  <a:cubicBezTo>
                    <a:pt x="225" y="141"/>
                    <a:pt x="223" y="140"/>
                    <a:pt x="221" y="140"/>
                  </a:cubicBezTo>
                  <a:cubicBezTo>
                    <a:pt x="222" y="140"/>
                    <a:pt x="225" y="138"/>
                    <a:pt x="226" y="137"/>
                  </a:cubicBezTo>
                  <a:cubicBezTo>
                    <a:pt x="226" y="134"/>
                    <a:pt x="228" y="135"/>
                    <a:pt x="229" y="136"/>
                  </a:cubicBezTo>
                  <a:cubicBezTo>
                    <a:pt x="231" y="136"/>
                    <a:pt x="239" y="134"/>
                    <a:pt x="240" y="133"/>
                  </a:cubicBezTo>
                  <a:cubicBezTo>
                    <a:pt x="240" y="132"/>
                    <a:pt x="235" y="131"/>
                    <a:pt x="234" y="130"/>
                  </a:cubicBezTo>
                  <a:cubicBezTo>
                    <a:pt x="235" y="131"/>
                    <a:pt x="239" y="132"/>
                    <a:pt x="240" y="132"/>
                  </a:cubicBezTo>
                  <a:cubicBezTo>
                    <a:pt x="241" y="133"/>
                    <a:pt x="245" y="133"/>
                    <a:pt x="245" y="135"/>
                  </a:cubicBezTo>
                  <a:cubicBezTo>
                    <a:pt x="244" y="138"/>
                    <a:pt x="246" y="139"/>
                    <a:pt x="248" y="139"/>
                  </a:cubicBezTo>
                  <a:cubicBezTo>
                    <a:pt x="248" y="139"/>
                    <a:pt x="254" y="139"/>
                    <a:pt x="253" y="138"/>
                  </a:cubicBezTo>
                  <a:cubicBezTo>
                    <a:pt x="253" y="138"/>
                    <a:pt x="253" y="140"/>
                    <a:pt x="254" y="140"/>
                  </a:cubicBezTo>
                  <a:cubicBezTo>
                    <a:pt x="256" y="139"/>
                    <a:pt x="257" y="136"/>
                    <a:pt x="257" y="134"/>
                  </a:cubicBezTo>
                  <a:cubicBezTo>
                    <a:pt x="257" y="133"/>
                    <a:pt x="257" y="129"/>
                    <a:pt x="255" y="130"/>
                  </a:cubicBezTo>
                  <a:cubicBezTo>
                    <a:pt x="253" y="132"/>
                    <a:pt x="254" y="130"/>
                    <a:pt x="253" y="129"/>
                  </a:cubicBezTo>
                  <a:cubicBezTo>
                    <a:pt x="251" y="127"/>
                    <a:pt x="248" y="126"/>
                    <a:pt x="245" y="124"/>
                  </a:cubicBezTo>
                  <a:cubicBezTo>
                    <a:pt x="244" y="123"/>
                    <a:pt x="243" y="123"/>
                    <a:pt x="242" y="122"/>
                  </a:cubicBezTo>
                  <a:cubicBezTo>
                    <a:pt x="242" y="122"/>
                    <a:pt x="238" y="123"/>
                    <a:pt x="238" y="124"/>
                  </a:cubicBezTo>
                  <a:cubicBezTo>
                    <a:pt x="238" y="124"/>
                    <a:pt x="239" y="123"/>
                    <a:pt x="238" y="123"/>
                  </a:cubicBezTo>
                  <a:cubicBezTo>
                    <a:pt x="238" y="123"/>
                    <a:pt x="237" y="122"/>
                    <a:pt x="237" y="122"/>
                  </a:cubicBezTo>
                  <a:cubicBezTo>
                    <a:pt x="237" y="121"/>
                    <a:pt x="241" y="122"/>
                    <a:pt x="241" y="121"/>
                  </a:cubicBezTo>
                  <a:cubicBezTo>
                    <a:pt x="241" y="119"/>
                    <a:pt x="241" y="118"/>
                    <a:pt x="238" y="118"/>
                  </a:cubicBezTo>
                  <a:cubicBezTo>
                    <a:pt x="236" y="119"/>
                    <a:pt x="235" y="121"/>
                    <a:pt x="233" y="119"/>
                  </a:cubicBezTo>
                  <a:cubicBezTo>
                    <a:pt x="233" y="119"/>
                    <a:pt x="229" y="119"/>
                    <a:pt x="229" y="118"/>
                  </a:cubicBezTo>
                  <a:cubicBezTo>
                    <a:pt x="229" y="116"/>
                    <a:pt x="234" y="119"/>
                    <a:pt x="234" y="119"/>
                  </a:cubicBezTo>
                  <a:cubicBezTo>
                    <a:pt x="235" y="119"/>
                    <a:pt x="240" y="118"/>
                    <a:pt x="240" y="117"/>
                  </a:cubicBezTo>
                  <a:cubicBezTo>
                    <a:pt x="241" y="117"/>
                    <a:pt x="236" y="115"/>
                    <a:pt x="235" y="115"/>
                  </a:cubicBezTo>
                  <a:cubicBezTo>
                    <a:pt x="233" y="115"/>
                    <a:pt x="230" y="115"/>
                    <a:pt x="228" y="116"/>
                  </a:cubicBezTo>
                  <a:cubicBezTo>
                    <a:pt x="229" y="116"/>
                    <a:pt x="233" y="113"/>
                    <a:pt x="233" y="114"/>
                  </a:cubicBezTo>
                  <a:cubicBezTo>
                    <a:pt x="233" y="113"/>
                    <a:pt x="229" y="113"/>
                    <a:pt x="229" y="112"/>
                  </a:cubicBezTo>
                  <a:cubicBezTo>
                    <a:pt x="232" y="113"/>
                    <a:pt x="235" y="115"/>
                    <a:pt x="238" y="113"/>
                  </a:cubicBezTo>
                  <a:cubicBezTo>
                    <a:pt x="238" y="113"/>
                    <a:pt x="241" y="112"/>
                    <a:pt x="241" y="111"/>
                  </a:cubicBezTo>
                  <a:cubicBezTo>
                    <a:pt x="240" y="110"/>
                    <a:pt x="238" y="109"/>
                    <a:pt x="238" y="108"/>
                  </a:cubicBezTo>
                  <a:cubicBezTo>
                    <a:pt x="238" y="109"/>
                    <a:pt x="241" y="110"/>
                    <a:pt x="242" y="110"/>
                  </a:cubicBezTo>
                  <a:cubicBezTo>
                    <a:pt x="244" y="111"/>
                    <a:pt x="243" y="109"/>
                    <a:pt x="245" y="109"/>
                  </a:cubicBezTo>
                  <a:cubicBezTo>
                    <a:pt x="246" y="109"/>
                    <a:pt x="254" y="111"/>
                    <a:pt x="254" y="111"/>
                  </a:cubicBezTo>
                  <a:cubicBezTo>
                    <a:pt x="253" y="111"/>
                    <a:pt x="246" y="110"/>
                    <a:pt x="246" y="110"/>
                  </a:cubicBezTo>
                  <a:cubicBezTo>
                    <a:pt x="248" y="114"/>
                    <a:pt x="254" y="113"/>
                    <a:pt x="257" y="113"/>
                  </a:cubicBezTo>
                  <a:cubicBezTo>
                    <a:pt x="258" y="112"/>
                    <a:pt x="261" y="113"/>
                    <a:pt x="262" y="112"/>
                  </a:cubicBezTo>
                  <a:cubicBezTo>
                    <a:pt x="265" y="111"/>
                    <a:pt x="264" y="109"/>
                    <a:pt x="262" y="108"/>
                  </a:cubicBezTo>
                  <a:cubicBezTo>
                    <a:pt x="261" y="107"/>
                    <a:pt x="258" y="106"/>
                    <a:pt x="257" y="106"/>
                  </a:cubicBezTo>
                  <a:cubicBezTo>
                    <a:pt x="256" y="106"/>
                    <a:pt x="257" y="109"/>
                    <a:pt x="257" y="110"/>
                  </a:cubicBezTo>
                  <a:cubicBezTo>
                    <a:pt x="256" y="109"/>
                    <a:pt x="256" y="108"/>
                    <a:pt x="255" y="107"/>
                  </a:cubicBezTo>
                  <a:cubicBezTo>
                    <a:pt x="255" y="106"/>
                    <a:pt x="254" y="107"/>
                    <a:pt x="253" y="106"/>
                  </a:cubicBezTo>
                  <a:cubicBezTo>
                    <a:pt x="254" y="107"/>
                    <a:pt x="256" y="101"/>
                    <a:pt x="256" y="100"/>
                  </a:cubicBezTo>
                  <a:cubicBezTo>
                    <a:pt x="256" y="100"/>
                    <a:pt x="257" y="103"/>
                    <a:pt x="257" y="103"/>
                  </a:cubicBezTo>
                  <a:cubicBezTo>
                    <a:pt x="257" y="105"/>
                    <a:pt x="257" y="106"/>
                    <a:pt x="258" y="106"/>
                  </a:cubicBezTo>
                  <a:cubicBezTo>
                    <a:pt x="261" y="106"/>
                    <a:pt x="263" y="105"/>
                    <a:pt x="265" y="105"/>
                  </a:cubicBezTo>
                  <a:cubicBezTo>
                    <a:pt x="266" y="105"/>
                    <a:pt x="272" y="103"/>
                    <a:pt x="270" y="101"/>
                  </a:cubicBezTo>
                  <a:cubicBezTo>
                    <a:pt x="268" y="100"/>
                    <a:pt x="267" y="102"/>
                    <a:pt x="266" y="101"/>
                  </a:cubicBezTo>
                  <a:cubicBezTo>
                    <a:pt x="266" y="100"/>
                    <a:pt x="266" y="100"/>
                    <a:pt x="266" y="99"/>
                  </a:cubicBezTo>
                  <a:cubicBezTo>
                    <a:pt x="267" y="98"/>
                    <a:pt x="266" y="97"/>
                    <a:pt x="265" y="97"/>
                  </a:cubicBezTo>
                  <a:cubicBezTo>
                    <a:pt x="265" y="96"/>
                    <a:pt x="262" y="96"/>
                    <a:pt x="261" y="96"/>
                  </a:cubicBezTo>
                  <a:cubicBezTo>
                    <a:pt x="259" y="96"/>
                    <a:pt x="258" y="98"/>
                    <a:pt x="256" y="96"/>
                  </a:cubicBezTo>
                  <a:cubicBezTo>
                    <a:pt x="260" y="99"/>
                    <a:pt x="262" y="91"/>
                    <a:pt x="266" y="95"/>
                  </a:cubicBezTo>
                  <a:cubicBezTo>
                    <a:pt x="267" y="97"/>
                    <a:pt x="269" y="94"/>
                    <a:pt x="269" y="92"/>
                  </a:cubicBezTo>
                  <a:cubicBezTo>
                    <a:pt x="269" y="91"/>
                    <a:pt x="266" y="88"/>
                    <a:pt x="266" y="88"/>
                  </a:cubicBezTo>
                  <a:cubicBezTo>
                    <a:pt x="266" y="87"/>
                    <a:pt x="269" y="90"/>
                    <a:pt x="269" y="91"/>
                  </a:cubicBezTo>
                  <a:cubicBezTo>
                    <a:pt x="269" y="92"/>
                    <a:pt x="271" y="90"/>
                    <a:pt x="270" y="88"/>
                  </a:cubicBezTo>
                  <a:cubicBezTo>
                    <a:pt x="269" y="87"/>
                    <a:pt x="267" y="85"/>
                    <a:pt x="266" y="84"/>
                  </a:cubicBezTo>
                  <a:cubicBezTo>
                    <a:pt x="264" y="84"/>
                    <a:pt x="261" y="85"/>
                    <a:pt x="259" y="84"/>
                  </a:cubicBezTo>
                  <a:cubicBezTo>
                    <a:pt x="258" y="83"/>
                    <a:pt x="258" y="81"/>
                    <a:pt x="256" y="81"/>
                  </a:cubicBezTo>
                  <a:cubicBezTo>
                    <a:pt x="256" y="80"/>
                    <a:pt x="252" y="81"/>
                    <a:pt x="253" y="80"/>
                  </a:cubicBezTo>
                  <a:cubicBezTo>
                    <a:pt x="254" y="78"/>
                    <a:pt x="254" y="77"/>
                    <a:pt x="256" y="79"/>
                  </a:cubicBezTo>
                  <a:cubicBezTo>
                    <a:pt x="258" y="81"/>
                    <a:pt x="260" y="78"/>
                    <a:pt x="262" y="77"/>
                  </a:cubicBezTo>
                  <a:cubicBezTo>
                    <a:pt x="265" y="75"/>
                    <a:pt x="271" y="81"/>
                    <a:pt x="274" y="78"/>
                  </a:cubicBezTo>
                  <a:cubicBezTo>
                    <a:pt x="275" y="77"/>
                    <a:pt x="275" y="72"/>
                    <a:pt x="272" y="73"/>
                  </a:cubicBezTo>
                  <a:cubicBezTo>
                    <a:pt x="271" y="73"/>
                    <a:pt x="270" y="74"/>
                    <a:pt x="269" y="73"/>
                  </a:cubicBezTo>
                  <a:cubicBezTo>
                    <a:pt x="267" y="73"/>
                    <a:pt x="265" y="72"/>
                    <a:pt x="263" y="70"/>
                  </a:cubicBezTo>
                  <a:cubicBezTo>
                    <a:pt x="260" y="68"/>
                    <a:pt x="271" y="71"/>
                    <a:pt x="271" y="70"/>
                  </a:cubicBezTo>
                  <a:cubicBezTo>
                    <a:pt x="270" y="68"/>
                    <a:pt x="265" y="67"/>
                    <a:pt x="263" y="66"/>
                  </a:cubicBezTo>
                  <a:cubicBezTo>
                    <a:pt x="260" y="65"/>
                    <a:pt x="260" y="66"/>
                    <a:pt x="259" y="68"/>
                  </a:cubicBezTo>
                  <a:cubicBezTo>
                    <a:pt x="259" y="69"/>
                    <a:pt x="257" y="70"/>
                    <a:pt x="256" y="69"/>
                  </a:cubicBezTo>
                  <a:cubicBezTo>
                    <a:pt x="255" y="69"/>
                    <a:pt x="258" y="65"/>
                    <a:pt x="258" y="64"/>
                  </a:cubicBezTo>
                  <a:cubicBezTo>
                    <a:pt x="258" y="63"/>
                    <a:pt x="259" y="61"/>
                    <a:pt x="260" y="60"/>
                  </a:cubicBezTo>
                  <a:cubicBezTo>
                    <a:pt x="260" y="59"/>
                    <a:pt x="260" y="57"/>
                    <a:pt x="261" y="57"/>
                  </a:cubicBezTo>
                  <a:cubicBezTo>
                    <a:pt x="262" y="57"/>
                    <a:pt x="264" y="57"/>
                    <a:pt x="265" y="56"/>
                  </a:cubicBezTo>
                  <a:cubicBezTo>
                    <a:pt x="265" y="56"/>
                    <a:pt x="270" y="51"/>
                    <a:pt x="270" y="52"/>
                  </a:cubicBezTo>
                  <a:cubicBezTo>
                    <a:pt x="270" y="52"/>
                    <a:pt x="268" y="51"/>
                    <a:pt x="268" y="51"/>
                  </a:cubicBezTo>
                  <a:cubicBezTo>
                    <a:pt x="268" y="50"/>
                    <a:pt x="268" y="49"/>
                    <a:pt x="268" y="48"/>
                  </a:cubicBezTo>
                  <a:cubicBezTo>
                    <a:pt x="268" y="46"/>
                    <a:pt x="269" y="46"/>
                    <a:pt x="271" y="46"/>
                  </a:cubicBezTo>
                  <a:cubicBezTo>
                    <a:pt x="273" y="46"/>
                    <a:pt x="281" y="43"/>
                    <a:pt x="276" y="43"/>
                  </a:cubicBezTo>
                  <a:cubicBezTo>
                    <a:pt x="273" y="43"/>
                    <a:pt x="268" y="42"/>
                    <a:pt x="266" y="44"/>
                  </a:cubicBezTo>
                  <a:cubicBezTo>
                    <a:pt x="265" y="45"/>
                    <a:pt x="265" y="47"/>
                    <a:pt x="263" y="46"/>
                  </a:cubicBezTo>
                  <a:cubicBezTo>
                    <a:pt x="261" y="45"/>
                    <a:pt x="263" y="43"/>
                    <a:pt x="264" y="42"/>
                  </a:cubicBezTo>
                  <a:cubicBezTo>
                    <a:pt x="266" y="39"/>
                    <a:pt x="270" y="41"/>
                    <a:pt x="273" y="41"/>
                  </a:cubicBezTo>
                  <a:cubicBezTo>
                    <a:pt x="277" y="41"/>
                    <a:pt x="281" y="42"/>
                    <a:pt x="283" y="38"/>
                  </a:cubicBezTo>
                  <a:cubicBezTo>
                    <a:pt x="284" y="38"/>
                    <a:pt x="280" y="37"/>
                    <a:pt x="280" y="37"/>
                  </a:cubicBezTo>
                  <a:cubicBezTo>
                    <a:pt x="278" y="36"/>
                    <a:pt x="276" y="37"/>
                    <a:pt x="274" y="37"/>
                  </a:cubicBezTo>
                  <a:cubicBezTo>
                    <a:pt x="272" y="37"/>
                    <a:pt x="271" y="36"/>
                    <a:pt x="269" y="36"/>
                  </a:cubicBezTo>
                  <a:cubicBezTo>
                    <a:pt x="268" y="36"/>
                    <a:pt x="266" y="36"/>
                    <a:pt x="265" y="36"/>
                  </a:cubicBezTo>
                  <a:cubicBezTo>
                    <a:pt x="266" y="37"/>
                    <a:pt x="269" y="36"/>
                    <a:pt x="271" y="36"/>
                  </a:cubicBezTo>
                  <a:cubicBezTo>
                    <a:pt x="274" y="36"/>
                    <a:pt x="276" y="35"/>
                    <a:pt x="279" y="35"/>
                  </a:cubicBezTo>
                  <a:cubicBezTo>
                    <a:pt x="283" y="36"/>
                    <a:pt x="285" y="34"/>
                    <a:pt x="288" y="34"/>
                  </a:cubicBezTo>
                  <a:cubicBezTo>
                    <a:pt x="289" y="34"/>
                    <a:pt x="291" y="34"/>
                    <a:pt x="291" y="33"/>
                  </a:cubicBezTo>
                  <a:cubicBezTo>
                    <a:pt x="291" y="33"/>
                    <a:pt x="289" y="31"/>
                    <a:pt x="290" y="31"/>
                  </a:cubicBezTo>
                  <a:cubicBezTo>
                    <a:pt x="295" y="30"/>
                    <a:pt x="300" y="29"/>
                    <a:pt x="304" y="26"/>
                  </a:cubicBezTo>
                  <a:cubicBezTo>
                    <a:pt x="305" y="25"/>
                    <a:pt x="301" y="24"/>
                    <a:pt x="301" y="24"/>
                  </a:cubicBezTo>
                  <a:cubicBezTo>
                    <a:pt x="298" y="23"/>
                    <a:pt x="295" y="22"/>
                    <a:pt x="293" y="22"/>
                  </a:cubicBezTo>
                  <a:cubicBezTo>
                    <a:pt x="287" y="21"/>
                    <a:pt x="282" y="20"/>
                    <a:pt x="277" y="25"/>
                  </a:cubicBezTo>
                  <a:cubicBezTo>
                    <a:pt x="275" y="28"/>
                    <a:pt x="273" y="26"/>
                    <a:pt x="269" y="26"/>
                  </a:cubicBezTo>
                  <a:cubicBezTo>
                    <a:pt x="268" y="26"/>
                    <a:pt x="264" y="29"/>
                    <a:pt x="265" y="26"/>
                  </a:cubicBezTo>
                  <a:cubicBezTo>
                    <a:pt x="265" y="24"/>
                    <a:pt x="260" y="27"/>
                    <a:pt x="259" y="28"/>
                  </a:cubicBezTo>
                  <a:cubicBezTo>
                    <a:pt x="257" y="29"/>
                    <a:pt x="255" y="30"/>
                    <a:pt x="253" y="31"/>
                  </a:cubicBezTo>
                  <a:cubicBezTo>
                    <a:pt x="252" y="31"/>
                    <a:pt x="244" y="37"/>
                    <a:pt x="244" y="37"/>
                  </a:cubicBezTo>
                  <a:cubicBezTo>
                    <a:pt x="242" y="35"/>
                    <a:pt x="264" y="22"/>
                    <a:pt x="251" y="19"/>
                  </a:cubicBezTo>
                  <a:cubicBezTo>
                    <a:pt x="246" y="19"/>
                    <a:pt x="247" y="22"/>
                    <a:pt x="243" y="24"/>
                  </a:cubicBezTo>
                  <a:cubicBezTo>
                    <a:pt x="240" y="25"/>
                    <a:pt x="238" y="25"/>
                    <a:pt x="235" y="26"/>
                  </a:cubicBezTo>
                  <a:cubicBezTo>
                    <a:pt x="234" y="26"/>
                    <a:pt x="229" y="28"/>
                    <a:pt x="228" y="28"/>
                  </a:cubicBezTo>
                  <a:cubicBezTo>
                    <a:pt x="226" y="25"/>
                    <a:pt x="233" y="24"/>
                    <a:pt x="235" y="24"/>
                  </a:cubicBezTo>
                  <a:cubicBezTo>
                    <a:pt x="235" y="23"/>
                    <a:pt x="241" y="22"/>
                    <a:pt x="238" y="21"/>
                  </a:cubicBezTo>
                  <a:cubicBezTo>
                    <a:pt x="235" y="20"/>
                    <a:pt x="232" y="20"/>
                    <a:pt x="229" y="20"/>
                  </a:cubicBezTo>
                  <a:cubicBezTo>
                    <a:pt x="221" y="20"/>
                    <a:pt x="213" y="21"/>
                    <a:pt x="205" y="23"/>
                  </a:cubicBezTo>
                  <a:cubicBezTo>
                    <a:pt x="205" y="23"/>
                    <a:pt x="202" y="25"/>
                    <a:pt x="201" y="24"/>
                  </a:cubicBezTo>
                  <a:cubicBezTo>
                    <a:pt x="201" y="22"/>
                    <a:pt x="200" y="22"/>
                    <a:pt x="202" y="22"/>
                  </a:cubicBezTo>
                  <a:cubicBezTo>
                    <a:pt x="206" y="20"/>
                    <a:pt x="210" y="19"/>
                    <a:pt x="214" y="18"/>
                  </a:cubicBezTo>
                  <a:cubicBezTo>
                    <a:pt x="221" y="17"/>
                    <a:pt x="229" y="18"/>
                    <a:pt x="237" y="18"/>
                  </a:cubicBezTo>
                  <a:cubicBezTo>
                    <a:pt x="239" y="18"/>
                    <a:pt x="241" y="18"/>
                    <a:pt x="243" y="18"/>
                  </a:cubicBezTo>
                  <a:cubicBezTo>
                    <a:pt x="247" y="16"/>
                    <a:pt x="252" y="16"/>
                    <a:pt x="256" y="14"/>
                  </a:cubicBezTo>
                  <a:cubicBezTo>
                    <a:pt x="258" y="14"/>
                    <a:pt x="259" y="13"/>
                    <a:pt x="256" y="12"/>
                  </a:cubicBezTo>
                  <a:cubicBezTo>
                    <a:pt x="254" y="11"/>
                    <a:pt x="250" y="10"/>
                    <a:pt x="248" y="11"/>
                  </a:cubicBezTo>
                  <a:cubicBezTo>
                    <a:pt x="246" y="11"/>
                    <a:pt x="246" y="10"/>
                    <a:pt x="244" y="9"/>
                  </a:cubicBezTo>
                  <a:cubicBezTo>
                    <a:pt x="242" y="9"/>
                    <a:pt x="240" y="11"/>
                    <a:pt x="238" y="11"/>
                  </a:cubicBezTo>
                  <a:cubicBezTo>
                    <a:pt x="238" y="11"/>
                    <a:pt x="240" y="8"/>
                    <a:pt x="241" y="8"/>
                  </a:cubicBezTo>
                  <a:cubicBezTo>
                    <a:pt x="242" y="6"/>
                    <a:pt x="238" y="6"/>
                    <a:pt x="237" y="6"/>
                  </a:cubicBezTo>
                  <a:cubicBezTo>
                    <a:pt x="231" y="7"/>
                    <a:pt x="226" y="7"/>
                    <a:pt x="220" y="6"/>
                  </a:cubicBezTo>
                  <a:cubicBezTo>
                    <a:pt x="215" y="6"/>
                    <a:pt x="211" y="8"/>
                    <a:pt x="206" y="8"/>
                  </a:cubicBezTo>
                  <a:cubicBezTo>
                    <a:pt x="204" y="8"/>
                    <a:pt x="201" y="8"/>
                    <a:pt x="199" y="8"/>
                  </a:cubicBezTo>
                  <a:cubicBezTo>
                    <a:pt x="197" y="9"/>
                    <a:pt x="194" y="8"/>
                    <a:pt x="193" y="9"/>
                  </a:cubicBezTo>
                  <a:cubicBezTo>
                    <a:pt x="196" y="8"/>
                    <a:pt x="199" y="8"/>
                    <a:pt x="202" y="7"/>
                  </a:cubicBezTo>
                  <a:cubicBezTo>
                    <a:pt x="207" y="7"/>
                    <a:pt x="211" y="6"/>
                    <a:pt x="215" y="6"/>
                  </a:cubicBezTo>
                  <a:cubicBezTo>
                    <a:pt x="217" y="6"/>
                    <a:pt x="237" y="6"/>
                    <a:pt x="237" y="4"/>
                  </a:cubicBezTo>
                  <a:cubicBezTo>
                    <a:pt x="236" y="4"/>
                    <a:pt x="233" y="3"/>
                    <a:pt x="232" y="2"/>
                  </a:cubicBezTo>
                  <a:cubicBezTo>
                    <a:pt x="229" y="2"/>
                    <a:pt x="227" y="2"/>
                    <a:pt x="224" y="2"/>
                  </a:cubicBezTo>
                  <a:cubicBezTo>
                    <a:pt x="220" y="2"/>
                    <a:pt x="216" y="1"/>
                    <a:pt x="213" y="0"/>
                  </a:cubicBezTo>
                  <a:cubicBezTo>
                    <a:pt x="206" y="0"/>
                    <a:pt x="200" y="0"/>
                    <a:pt x="194" y="0"/>
                  </a:cubicBezTo>
                  <a:cubicBezTo>
                    <a:pt x="191" y="1"/>
                    <a:pt x="188" y="1"/>
                    <a:pt x="185" y="1"/>
                  </a:cubicBezTo>
                  <a:cubicBezTo>
                    <a:pt x="184" y="1"/>
                    <a:pt x="183" y="3"/>
                    <a:pt x="183" y="3"/>
                  </a:cubicBezTo>
                  <a:cubicBezTo>
                    <a:pt x="181" y="3"/>
                    <a:pt x="179" y="2"/>
                    <a:pt x="177" y="2"/>
                  </a:cubicBezTo>
                  <a:cubicBezTo>
                    <a:pt x="176" y="2"/>
                    <a:pt x="175" y="3"/>
                    <a:pt x="173" y="3"/>
                  </a:cubicBezTo>
                  <a:cubicBezTo>
                    <a:pt x="171" y="3"/>
                    <a:pt x="171" y="4"/>
                    <a:pt x="173" y="4"/>
                  </a:cubicBezTo>
                  <a:cubicBezTo>
                    <a:pt x="176" y="5"/>
                    <a:pt x="179" y="5"/>
                    <a:pt x="181" y="6"/>
                  </a:cubicBezTo>
                  <a:cubicBezTo>
                    <a:pt x="180" y="5"/>
                    <a:pt x="174" y="7"/>
                    <a:pt x="173" y="8"/>
                  </a:cubicBezTo>
                  <a:cubicBezTo>
                    <a:pt x="173" y="8"/>
                    <a:pt x="170" y="8"/>
                    <a:pt x="170" y="8"/>
                  </a:cubicBezTo>
                  <a:cubicBezTo>
                    <a:pt x="170" y="8"/>
                    <a:pt x="172" y="10"/>
                    <a:pt x="172" y="10"/>
                  </a:cubicBezTo>
                  <a:cubicBezTo>
                    <a:pt x="171" y="10"/>
                    <a:pt x="169" y="9"/>
                    <a:pt x="168" y="8"/>
                  </a:cubicBezTo>
                  <a:cubicBezTo>
                    <a:pt x="167" y="7"/>
                    <a:pt x="164" y="8"/>
                    <a:pt x="163" y="8"/>
                  </a:cubicBezTo>
                  <a:cubicBezTo>
                    <a:pt x="160" y="7"/>
                    <a:pt x="157" y="6"/>
                    <a:pt x="154" y="5"/>
                  </a:cubicBezTo>
                  <a:cubicBezTo>
                    <a:pt x="152" y="4"/>
                    <a:pt x="150" y="6"/>
                    <a:pt x="147" y="6"/>
                  </a:cubicBezTo>
                  <a:cubicBezTo>
                    <a:pt x="146" y="6"/>
                    <a:pt x="140" y="5"/>
                    <a:pt x="140" y="7"/>
                  </a:cubicBezTo>
                  <a:cubicBezTo>
                    <a:pt x="139" y="7"/>
                    <a:pt x="153" y="9"/>
                    <a:pt x="155" y="10"/>
                  </a:cubicBezTo>
                  <a:cubicBezTo>
                    <a:pt x="158" y="10"/>
                    <a:pt x="161" y="10"/>
                    <a:pt x="163" y="11"/>
                  </a:cubicBezTo>
                  <a:cubicBezTo>
                    <a:pt x="164" y="11"/>
                    <a:pt x="165" y="11"/>
                    <a:pt x="166" y="12"/>
                  </a:cubicBezTo>
                  <a:cubicBezTo>
                    <a:pt x="166" y="12"/>
                    <a:pt x="166" y="15"/>
                    <a:pt x="166" y="15"/>
                  </a:cubicBezTo>
                  <a:cubicBezTo>
                    <a:pt x="166" y="16"/>
                    <a:pt x="165" y="14"/>
                    <a:pt x="165" y="13"/>
                  </a:cubicBezTo>
                  <a:cubicBezTo>
                    <a:pt x="164" y="12"/>
                    <a:pt x="161" y="12"/>
                    <a:pt x="160" y="11"/>
                  </a:cubicBezTo>
                  <a:cubicBezTo>
                    <a:pt x="160" y="11"/>
                    <a:pt x="157" y="11"/>
                    <a:pt x="157" y="11"/>
                  </a:cubicBezTo>
                  <a:cubicBezTo>
                    <a:pt x="157" y="12"/>
                    <a:pt x="158" y="14"/>
                    <a:pt x="158" y="14"/>
                  </a:cubicBezTo>
                  <a:cubicBezTo>
                    <a:pt x="156" y="14"/>
                    <a:pt x="155" y="11"/>
                    <a:pt x="154" y="11"/>
                  </a:cubicBezTo>
                  <a:cubicBezTo>
                    <a:pt x="152" y="11"/>
                    <a:pt x="150" y="11"/>
                    <a:pt x="148" y="10"/>
                  </a:cubicBezTo>
                  <a:cubicBezTo>
                    <a:pt x="147" y="10"/>
                    <a:pt x="139" y="10"/>
                    <a:pt x="139" y="10"/>
                  </a:cubicBezTo>
                  <a:cubicBezTo>
                    <a:pt x="138" y="12"/>
                    <a:pt x="151" y="17"/>
                    <a:pt x="151" y="17"/>
                  </a:cubicBezTo>
                  <a:cubicBezTo>
                    <a:pt x="151" y="18"/>
                    <a:pt x="146" y="17"/>
                    <a:pt x="146" y="17"/>
                  </a:cubicBezTo>
                  <a:cubicBezTo>
                    <a:pt x="143" y="17"/>
                    <a:pt x="142" y="16"/>
                    <a:pt x="143" y="19"/>
                  </a:cubicBezTo>
                  <a:cubicBezTo>
                    <a:pt x="142" y="19"/>
                    <a:pt x="141" y="18"/>
                    <a:pt x="140" y="17"/>
                  </a:cubicBezTo>
                  <a:cubicBezTo>
                    <a:pt x="140" y="16"/>
                    <a:pt x="142" y="17"/>
                    <a:pt x="143" y="16"/>
                  </a:cubicBezTo>
                  <a:cubicBezTo>
                    <a:pt x="143" y="16"/>
                    <a:pt x="141" y="14"/>
                    <a:pt x="140" y="14"/>
                  </a:cubicBezTo>
                  <a:cubicBezTo>
                    <a:pt x="138" y="13"/>
                    <a:pt x="136" y="12"/>
                    <a:pt x="133" y="12"/>
                  </a:cubicBezTo>
                  <a:cubicBezTo>
                    <a:pt x="132" y="12"/>
                    <a:pt x="130" y="11"/>
                    <a:pt x="129" y="12"/>
                  </a:cubicBezTo>
                  <a:cubicBezTo>
                    <a:pt x="128" y="12"/>
                    <a:pt x="131" y="15"/>
                    <a:pt x="131" y="15"/>
                  </a:cubicBezTo>
                  <a:cubicBezTo>
                    <a:pt x="134" y="17"/>
                    <a:pt x="138" y="17"/>
                    <a:pt x="142" y="20"/>
                  </a:cubicBezTo>
                  <a:cubicBezTo>
                    <a:pt x="143" y="20"/>
                    <a:pt x="144" y="21"/>
                    <a:pt x="143" y="22"/>
                  </a:cubicBezTo>
                  <a:cubicBezTo>
                    <a:pt x="141" y="24"/>
                    <a:pt x="139" y="22"/>
                    <a:pt x="137" y="21"/>
                  </a:cubicBezTo>
                  <a:cubicBezTo>
                    <a:pt x="132" y="18"/>
                    <a:pt x="126" y="16"/>
                    <a:pt x="120" y="15"/>
                  </a:cubicBezTo>
                  <a:cubicBezTo>
                    <a:pt x="117" y="14"/>
                    <a:pt x="114" y="13"/>
                    <a:pt x="111" y="14"/>
                  </a:cubicBezTo>
                  <a:cubicBezTo>
                    <a:pt x="110" y="14"/>
                    <a:pt x="113" y="17"/>
                    <a:pt x="113" y="18"/>
                  </a:cubicBezTo>
                  <a:cubicBezTo>
                    <a:pt x="113" y="18"/>
                    <a:pt x="117" y="21"/>
                    <a:pt x="117" y="21"/>
                  </a:cubicBezTo>
                  <a:cubicBezTo>
                    <a:pt x="117" y="22"/>
                    <a:pt x="111" y="21"/>
                    <a:pt x="111" y="21"/>
                  </a:cubicBezTo>
                  <a:cubicBezTo>
                    <a:pt x="111" y="23"/>
                    <a:pt x="115" y="22"/>
                    <a:pt x="115" y="24"/>
                  </a:cubicBezTo>
                  <a:cubicBezTo>
                    <a:pt x="115" y="24"/>
                    <a:pt x="111" y="23"/>
                    <a:pt x="110" y="22"/>
                  </a:cubicBezTo>
                  <a:cubicBezTo>
                    <a:pt x="108" y="21"/>
                    <a:pt x="106" y="21"/>
                    <a:pt x="103" y="20"/>
                  </a:cubicBezTo>
                  <a:cubicBezTo>
                    <a:pt x="101" y="19"/>
                    <a:pt x="101" y="20"/>
                    <a:pt x="101" y="22"/>
                  </a:cubicBezTo>
                  <a:cubicBezTo>
                    <a:pt x="100" y="23"/>
                    <a:pt x="99" y="23"/>
                    <a:pt x="98" y="23"/>
                  </a:cubicBezTo>
                  <a:cubicBezTo>
                    <a:pt x="98" y="24"/>
                    <a:pt x="98" y="26"/>
                    <a:pt x="97" y="26"/>
                  </a:cubicBezTo>
                  <a:cubicBezTo>
                    <a:pt x="97" y="27"/>
                    <a:pt x="97" y="24"/>
                    <a:pt x="97" y="23"/>
                  </a:cubicBezTo>
                  <a:cubicBezTo>
                    <a:pt x="97" y="22"/>
                    <a:pt x="98" y="21"/>
                    <a:pt x="98" y="20"/>
                  </a:cubicBezTo>
                  <a:cubicBezTo>
                    <a:pt x="97" y="16"/>
                    <a:pt x="93" y="16"/>
                    <a:pt x="90" y="16"/>
                  </a:cubicBezTo>
                  <a:cubicBezTo>
                    <a:pt x="86" y="17"/>
                    <a:pt x="82" y="18"/>
                    <a:pt x="78" y="18"/>
                  </a:cubicBezTo>
                  <a:cubicBezTo>
                    <a:pt x="77" y="19"/>
                    <a:pt x="75" y="19"/>
                    <a:pt x="74" y="19"/>
                  </a:cubicBezTo>
                  <a:cubicBezTo>
                    <a:pt x="74" y="19"/>
                    <a:pt x="69" y="20"/>
                    <a:pt x="69" y="20"/>
                  </a:cubicBezTo>
                  <a:cubicBezTo>
                    <a:pt x="70" y="21"/>
                    <a:pt x="72" y="21"/>
                    <a:pt x="73" y="21"/>
                  </a:cubicBezTo>
                  <a:cubicBezTo>
                    <a:pt x="74" y="22"/>
                    <a:pt x="75" y="23"/>
                    <a:pt x="77" y="24"/>
                  </a:cubicBezTo>
                  <a:cubicBezTo>
                    <a:pt x="77" y="24"/>
                    <a:pt x="81" y="27"/>
                    <a:pt x="81" y="27"/>
                  </a:cubicBezTo>
                  <a:cubicBezTo>
                    <a:pt x="80" y="27"/>
                    <a:pt x="76" y="25"/>
                    <a:pt x="75" y="25"/>
                  </a:cubicBezTo>
                  <a:cubicBezTo>
                    <a:pt x="73" y="24"/>
                    <a:pt x="72" y="22"/>
                    <a:pt x="70" y="22"/>
                  </a:cubicBezTo>
                  <a:cubicBezTo>
                    <a:pt x="67" y="21"/>
                    <a:pt x="64" y="22"/>
                    <a:pt x="61" y="22"/>
                  </a:cubicBezTo>
                  <a:cubicBezTo>
                    <a:pt x="58" y="23"/>
                    <a:pt x="58" y="22"/>
                    <a:pt x="60" y="25"/>
                  </a:cubicBezTo>
                  <a:cubicBezTo>
                    <a:pt x="60" y="26"/>
                    <a:pt x="60" y="29"/>
                    <a:pt x="60" y="30"/>
                  </a:cubicBezTo>
                  <a:cubicBezTo>
                    <a:pt x="60" y="32"/>
                    <a:pt x="56" y="30"/>
                    <a:pt x="55" y="30"/>
                  </a:cubicBezTo>
                  <a:cubicBezTo>
                    <a:pt x="54" y="30"/>
                    <a:pt x="51" y="28"/>
                    <a:pt x="50" y="30"/>
                  </a:cubicBezTo>
                  <a:cubicBezTo>
                    <a:pt x="49" y="31"/>
                    <a:pt x="50" y="34"/>
                    <a:pt x="50" y="34"/>
                  </a:cubicBezTo>
                  <a:cubicBezTo>
                    <a:pt x="49" y="35"/>
                    <a:pt x="48" y="33"/>
                    <a:pt x="47" y="32"/>
                  </a:cubicBezTo>
                  <a:cubicBezTo>
                    <a:pt x="45" y="31"/>
                    <a:pt x="43" y="31"/>
                    <a:pt x="42" y="32"/>
                  </a:cubicBezTo>
                  <a:cubicBezTo>
                    <a:pt x="39" y="34"/>
                    <a:pt x="36" y="36"/>
                    <a:pt x="32" y="37"/>
                  </a:cubicBezTo>
                  <a:cubicBezTo>
                    <a:pt x="31" y="38"/>
                    <a:pt x="34" y="37"/>
                    <a:pt x="3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8" name="Freeform 777">
              <a:extLst>
                <a:ext uri="{FF2B5EF4-FFF2-40B4-BE49-F238E27FC236}">
                  <a16:creationId xmlns:a16="http://schemas.microsoft.com/office/drawing/2014/main" id="{A7947BA2-9F7A-374A-B241-061AE454F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497" y="5038398"/>
              <a:ext cx="149682" cy="105124"/>
            </a:xfrm>
            <a:custGeom>
              <a:avLst/>
              <a:gdLst>
                <a:gd name="T0" fmla="*/ 16 w 16"/>
                <a:gd name="T1" fmla="*/ 6 h 11"/>
                <a:gd name="T2" fmla="*/ 11 w 16"/>
                <a:gd name="T3" fmla="*/ 3 h 11"/>
                <a:gd name="T4" fmla="*/ 5 w 16"/>
                <a:gd name="T5" fmla="*/ 1 h 11"/>
                <a:gd name="T6" fmla="*/ 1 w 16"/>
                <a:gd name="T7" fmla="*/ 1 h 11"/>
                <a:gd name="T8" fmla="*/ 3 w 16"/>
                <a:gd name="T9" fmla="*/ 3 h 11"/>
                <a:gd name="T10" fmla="*/ 1 w 16"/>
                <a:gd name="T11" fmla="*/ 7 h 11"/>
                <a:gd name="T12" fmla="*/ 5 w 16"/>
                <a:gd name="T13" fmla="*/ 7 h 11"/>
                <a:gd name="T14" fmla="*/ 5 w 16"/>
                <a:gd name="T15" fmla="*/ 9 h 11"/>
                <a:gd name="T16" fmla="*/ 16 w 16"/>
                <a:gd name="T17" fmla="*/ 6 h 11"/>
                <a:gd name="T18" fmla="*/ 16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16" y="6"/>
                  </a:moveTo>
                  <a:cubicBezTo>
                    <a:pt x="15" y="5"/>
                    <a:pt x="11" y="3"/>
                    <a:pt x="11" y="3"/>
                  </a:cubicBezTo>
                  <a:cubicBezTo>
                    <a:pt x="9" y="2"/>
                    <a:pt x="7" y="1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ubicBezTo>
                    <a:pt x="0" y="2"/>
                    <a:pt x="3" y="3"/>
                    <a:pt x="3" y="3"/>
                  </a:cubicBezTo>
                  <a:cubicBezTo>
                    <a:pt x="2" y="3"/>
                    <a:pt x="0" y="6"/>
                    <a:pt x="1" y="7"/>
                  </a:cubicBezTo>
                  <a:cubicBezTo>
                    <a:pt x="2" y="7"/>
                    <a:pt x="4" y="6"/>
                    <a:pt x="5" y="7"/>
                  </a:cubicBezTo>
                  <a:cubicBezTo>
                    <a:pt x="7" y="8"/>
                    <a:pt x="5" y="8"/>
                    <a:pt x="5" y="9"/>
                  </a:cubicBezTo>
                  <a:cubicBezTo>
                    <a:pt x="5" y="11"/>
                    <a:pt x="16" y="8"/>
                    <a:pt x="16" y="6"/>
                  </a:cubicBezTo>
                  <a:cubicBezTo>
                    <a:pt x="15" y="5"/>
                    <a:pt x="16" y="7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9" name="Freeform 778">
              <a:extLst>
                <a:ext uri="{FF2B5EF4-FFF2-40B4-BE49-F238E27FC236}">
                  <a16:creationId xmlns:a16="http://schemas.microsoft.com/office/drawing/2014/main" id="{A5819014-DDCC-3343-939A-928BF64C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4270" y="4965129"/>
              <a:ext cx="38217" cy="19114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0 h 2"/>
                <a:gd name="T4" fmla="*/ 2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4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0" name="Freeform 779">
              <a:extLst>
                <a:ext uri="{FF2B5EF4-FFF2-40B4-BE49-F238E27FC236}">
                  <a16:creationId xmlns:a16="http://schemas.microsoft.com/office/drawing/2014/main" id="{C3B38684-744E-1C42-9F2B-0F1206EBB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932" y="3859745"/>
              <a:ext cx="101909" cy="57338"/>
            </a:xfrm>
            <a:custGeom>
              <a:avLst/>
              <a:gdLst>
                <a:gd name="T0" fmla="*/ 9 w 11"/>
                <a:gd name="T1" fmla="*/ 4 h 6"/>
                <a:gd name="T2" fmla="*/ 9 w 11"/>
                <a:gd name="T3" fmla="*/ 5 h 6"/>
                <a:gd name="T4" fmla="*/ 3 w 11"/>
                <a:gd name="T5" fmla="*/ 4 h 6"/>
                <a:gd name="T6" fmla="*/ 2 w 11"/>
                <a:gd name="T7" fmla="*/ 1 h 6"/>
                <a:gd name="T8" fmla="*/ 9 w 11"/>
                <a:gd name="T9" fmla="*/ 4 h 6"/>
                <a:gd name="T10" fmla="*/ 9 w 11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9" y="4"/>
                  </a:moveTo>
                  <a:cubicBezTo>
                    <a:pt x="11" y="5"/>
                    <a:pt x="11" y="6"/>
                    <a:pt x="9" y="5"/>
                  </a:cubicBezTo>
                  <a:cubicBezTo>
                    <a:pt x="7" y="5"/>
                    <a:pt x="4" y="4"/>
                    <a:pt x="3" y="4"/>
                  </a:cubicBezTo>
                  <a:cubicBezTo>
                    <a:pt x="2" y="3"/>
                    <a:pt x="0" y="0"/>
                    <a:pt x="2" y="1"/>
                  </a:cubicBezTo>
                  <a:cubicBezTo>
                    <a:pt x="4" y="2"/>
                    <a:pt x="7" y="3"/>
                    <a:pt x="9" y="4"/>
                  </a:cubicBezTo>
                  <a:cubicBezTo>
                    <a:pt x="11" y="5"/>
                    <a:pt x="7" y="3"/>
                    <a:pt x="9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1" name="Freeform 780">
              <a:extLst>
                <a:ext uri="{FF2B5EF4-FFF2-40B4-BE49-F238E27FC236}">
                  <a16:creationId xmlns:a16="http://schemas.microsoft.com/office/drawing/2014/main" id="{D10CA504-84D8-944F-8FAC-67B9B244A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218" y="3776918"/>
              <a:ext cx="76432" cy="44598"/>
            </a:xfrm>
            <a:custGeom>
              <a:avLst/>
              <a:gdLst>
                <a:gd name="T0" fmla="*/ 8 w 8"/>
                <a:gd name="T1" fmla="*/ 3 h 5"/>
                <a:gd name="T2" fmla="*/ 0 w 8"/>
                <a:gd name="T3" fmla="*/ 2 h 5"/>
                <a:gd name="T4" fmla="*/ 8 w 8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3"/>
                  </a:moveTo>
                  <a:cubicBezTo>
                    <a:pt x="8" y="5"/>
                    <a:pt x="0" y="4"/>
                    <a:pt x="0" y="2"/>
                  </a:cubicBezTo>
                  <a:cubicBezTo>
                    <a:pt x="0" y="0"/>
                    <a:pt x="8" y="1"/>
                    <a:pt x="8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2" name="Freeform 782">
              <a:extLst>
                <a:ext uri="{FF2B5EF4-FFF2-40B4-BE49-F238E27FC236}">
                  <a16:creationId xmlns:a16="http://schemas.microsoft.com/office/drawing/2014/main" id="{0E177DFD-F31A-654E-888A-8A8936681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5225" y="3897972"/>
              <a:ext cx="54142" cy="38227"/>
            </a:xfrm>
            <a:custGeom>
              <a:avLst/>
              <a:gdLst>
                <a:gd name="T0" fmla="*/ 5 w 6"/>
                <a:gd name="T1" fmla="*/ 3 h 4"/>
                <a:gd name="T2" fmla="*/ 1 w 6"/>
                <a:gd name="T3" fmla="*/ 0 h 4"/>
                <a:gd name="T4" fmla="*/ 5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3"/>
                  </a:moveTo>
                  <a:cubicBezTo>
                    <a:pt x="4" y="4"/>
                    <a:pt x="0" y="0"/>
                    <a:pt x="1" y="0"/>
                  </a:cubicBezTo>
                  <a:cubicBezTo>
                    <a:pt x="2" y="0"/>
                    <a:pt x="6" y="2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3" name="Freeform 783">
              <a:extLst>
                <a:ext uri="{FF2B5EF4-FFF2-40B4-BE49-F238E27FC236}">
                  <a16:creationId xmlns:a16="http://schemas.microsoft.com/office/drawing/2014/main" id="{A9775DAD-4DEF-5342-8288-11660B89D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3936197"/>
              <a:ext cx="47770" cy="9558"/>
            </a:xfrm>
            <a:custGeom>
              <a:avLst/>
              <a:gdLst>
                <a:gd name="T0" fmla="*/ 4 w 5"/>
                <a:gd name="T1" fmla="*/ 1 h 1"/>
                <a:gd name="T2" fmla="*/ 2 w 5"/>
                <a:gd name="T3" fmla="*/ 0 h 1"/>
                <a:gd name="T4" fmla="*/ 4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cubicBezTo>
                    <a:pt x="2" y="1"/>
                    <a:pt x="0" y="0"/>
                    <a:pt x="2" y="0"/>
                  </a:cubicBezTo>
                  <a:cubicBezTo>
                    <a:pt x="3" y="0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4" name="Freeform 784">
              <a:extLst>
                <a:ext uri="{FF2B5EF4-FFF2-40B4-BE49-F238E27FC236}">
                  <a16:creationId xmlns:a16="http://schemas.microsoft.com/office/drawing/2014/main" id="{572D0558-2772-AA49-AE90-E4FB4038C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4468183"/>
              <a:ext cx="38217" cy="66896"/>
            </a:xfrm>
            <a:custGeom>
              <a:avLst/>
              <a:gdLst>
                <a:gd name="T0" fmla="*/ 2 w 4"/>
                <a:gd name="T1" fmla="*/ 0 h 7"/>
                <a:gd name="T2" fmla="*/ 4 w 4"/>
                <a:gd name="T3" fmla="*/ 7 h 7"/>
                <a:gd name="T4" fmla="*/ 2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cubicBezTo>
                    <a:pt x="0" y="0"/>
                    <a:pt x="3" y="7"/>
                    <a:pt x="4" y="7"/>
                  </a:cubicBezTo>
                  <a:cubicBezTo>
                    <a:pt x="4" y="7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5" name="Freeform 785">
              <a:extLst>
                <a:ext uri="{FF2B5EF4-FFF2-40B4-BE49-F238E27FC236}">
                  <a16:creationId xmlns:a16="http://schemas.microsoft.com/office/drawing/2014/main" id="{8E654E48-CE27-8040-9913-480C6D18F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583" y="4589232"/>
              <a:ext cx="63695" cy="38227"/>
            </a:xfrm>
            <a:custGeom>
              <a:avLst/>
              <a:gdLst>
                <a:gd name="T0" fmla="*/ 1 w 7"/>
                <a:gd name="T1" fmla="*/ 0 h 4"/>
                <a:gd name="T2" fmla="*/ 1 w 7"/>
                <a:gd name="T3" fmla="*/ 4 h 4"/>
                <a:gd name="T4" fmla="*/ 5 w 7"/>
                <a:gd name="T5" fmla="*/ 4 h 4"/>
                <a:gd name="T6" fmla="*/ 1 w 7"/>
                <a:gd name="T7" fmla="*/ 0 h 4"/>
                <a:gd name="T8" fmla="*/ 1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2" y="4"/>
                    <a:pt x="3" y="4"/>
                    <a:pt x="5" y="4"/>
                  </a:cubicBezTo>
                  <a:cubicBezTo>
                    <a:pt x="7" y="4"/>
                    <a:pt x="1" y="0"/>
                    <a:pt x="1" y="0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6" name="Freeform 786">
              <a:extLst>
                <a:ext uri="{FF2B5EF4-FFF2-40B4-BE49-F238E27FC236}">
                  <a16:creationId xmlns:a16="http://schemas.microsoft.com/office/drawing/2014/main" id="{7059C4C3-F041-5049-BA54-10756464E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4796294"/>
              <a:ext cx="159235" cy="92380"/>
            </a:xfrm>
            <a:custGeom>
              <a:avLst/>
              <a:gdLst>
                <a:gd name="T0" fmla="*/ 0 w 17"/>
                <a:gd name="T1" fmla="*/ 4 h 10"/>
                <a:gd name="T2" fmla="*/ 10 w 17"/>
                <a:gd name="T3" fmla="*/ 2 h 10"/>
                <a:gd name="T4" fmla="*/ 8 w 17"/>
                <a:gd name="T5" fmla="*/ 4 h 10"/>
                <a:gd name="T6" fmla="*/ 12 w 17"/>
                <a:gd name="T7" fmla="*/ 7 h 10"/>
                <a:gd name="T8" fmla="*/ 9 w 17"/>
                <a:gd name="T9" fmla="*/ 7 h 10"/>
                <a:gd name="T10" fmla="*/ 11 w 17"/>
                <a:gd name="T11" fmla="*/ 10 h 10"/>
                <a:gd name="T12" fmla="*/ 8 w 17"/>
                <a:gd name="T13" fmla="*/ 9 h 10"/>
                <a:gd name="T14" fmla="*/ 0 w 17"/>
                <a:gd name="T15" fmla="*/ 4 h 10"/>
                <a:gd name="T16" fmla="*/ 0 w 17"/>
                <a:gd name="T1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0" y="4"/>
                  </a:moveTo>
                  <a:cubicBezTo>
                    <a:pt x="1" y="0"/>
                    <a:pt x="7" y="2"/>
                    <a:pt x="10" y="2"/>
                  </a:cubicBezTo>
                  <a:cubicBezTo>
                    <a:pt x="17" y="3"/>
                    <a:pt x="8" y="4"/>
                    <a:pt x="8" y="4"/>
                  </a:cubicBezTo>
                  <a:cubicBezTo>
                    <a:pt x="8" y="6"/>
                    <a:pt x="12" y="5"/>
                    <a:pt x="12" y="7"/>
                  </a:cubicBezTo>
                  <a:cubicBezTo>
                    <a:pt x="12" y="7"/>
                    <a:pt x="10" y="6"/>
                    <a:pt x="9" y="7"/>
                  </a:cubicBezTo>
                  <a:cubicBezTo>
                    <a:pt x="9" y="7"/>
                    <a:pt x="12" y="10"/>
                    <a:pt x="11" y="10"/>
                  </a:cubicBezTo>
                  <a:cubicBezTo>
                    <a:pt x="10" y="10"/>
                    <a:pt x="9" y="9"/>
                    <a:pt x="8" y="9"/>
                  </a:cubicBezTo>
                  <a:cubicBezTo>
                    <a:pt x="6" y="8"/>
                    <a:pt x="0" y="7"/>
                    <a:pt x="0" y="4"/>
                  </a:cubicBezTo>
                  <a:cubicBezTo>
                    <a:pt x="0" y="3"/>
                    <a:pt x="0" y="7"/>
                    <a:pt x="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7" name="Freeform 787">
              <a:extLst>
                <a:ext uri="{FF2B5EF4-FFF2-40B4-BE49-F238E27FC236}">
                  <a16:creationId xmlns:a16="http://schemas.microsoft.com/office/drawing/2014/main" id="{B285A318-7260-3043-B67F-53642B2C0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7774" y="4777183"/>
              <a:ext cx="82803" cy="28672"/>
            </a:xfrm>
            <a:custGeom>
              <a:avLst/>
              <a:gdLst>
                <a:gd name="T0" fmla="*/ 8 w 9"/>
                <a:gd name="T1" fmla="*/ 1 h 3"/>
                <a:gd name="T2" fmla="*/ 5 w 9"/>
                <a:gd name="T3" fmla="*/ 0 h 3"/>
                <a:gd name="T4" fmla="*/ 0 w 9"/>
                <a:gd name="T5" fmla="*/ 0 h 3"/>
                <a:gd name="T6" fmla="*/ 8 w 9"/>
                <a:gd name="T7" fmla="*/ 1 h 3"/>
                <a:gd name="T8" fmla="*/ 8 w 9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8" y="1"/>
                  </a:moveTo>
                  <a:cubicBezTo>
                    <a:pt x="9" y="1"/>
                    <a:pt x="5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2" y="0"/>
                    <a:pt x="6" y="3"/>
                    <a:pt x="8" y="1"/>
                  </a:cubicBezTo>
                  <a:cubicBezTo>
                    <a:pt x="9" y="1"/>
                    <a:pt x="7" y="2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8" name="Freeform 788">
              <a:extLst>
                <a:ext uri="{FF2B5EF4-FFF2-40B4-BE49-F238E27FC236}">
                  <a16:creationId xmlns:a16="http://schemas.microsoft.com/office/drawing/2014/main" id="{E792C070-2045-3C48-8BC3-0D37F339F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7201" y="4974685"/>
              <a:ext cx="121018" cy="63711"/>
            </a:xfrm>
            <a:custGeom>
              <a:avLst/>
              <a:gdLst>
                <a:gd name="T0" fmla="*/ 12 w 13"/>
                <a:gd name="T1" fmla="*/ 4 h 7"/>
                <a:gd name="T2" fmla="*/ 12 w 13"/>
                <a:gd name="T3" fmla="*/ 1 h 7"/>
                <a:gd name="T4" fmla="*/ 7 w 13"/>
                <a:gd name="T5" fmla="*/ 2 h 7"/>
                <a:gd name="T6" fmla="*/ 3 w 13"/>
                <a:gd name="T7" fmla="*/ 3 h 7"/>
                <a:gd name="T8" fmla="*/ 0 w 13"/>
                <a:gd name="T9" fmla="*/ 5 h 7"/>
                <a:gd name="T10" fmla="*/ 12 w 13"/>
                <a:gd name="T11" fmla="*/ 4 h 7"/>
                <a:gd name="T12" fmla="*/ 12 w 13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12" y="4"/>
                  </a:moveTo>
                  <a:cubicBezTo>
                    <a:pt x="13" y="3"/>
                    <a:pt x="13" y="2"/>
                    <a:pt x="12" y="1"/>
                  </a:cubicBezTo>
                  <a:cubicBezTo>
                    <a:pt x="11" y="0"/>
                    <a:pt x="8" y="1"/>
                    <a:pt x="7" y="2"/>
                  </a:cubicBezTo>
                  <a:cubicBezTo>
                    <a:pt x="6" y="2"/>
                    <a:pt x="4" y="2"/>
                    <a:pt x="3" y="3"/>
                  </a:cubicBezTo>
                  <a:cubicBezTo>
                    <a:pt x="3" y="3"/>
                    <a:pt x="0" y="5"/>
                    <a:pt x="0" y="5"/>
                  </a:cubicBezTo>
                  <a:cubicBezTo>
                    <a:pt x="3" y="7"/>
                    <a:pt x="10" y="6"/>
                    <a:pt x="12" y="4"/>
                  </a:cubicBezTo>
                  <a:cubicBezTo>
                    <a:pt x="13" y="3"/>
                    <a:pt x="9" y="6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9" name="Freeform 789">
              <a:extLst>
                <a:ext uri="{FF2B5EF4-FFF2-40B4-BE49-F238E27FC236}">
                  <a16:creationId xmlns:a16="http://schemas.microsoft.com/office/drawing/2014/main" id="{D35E62DF-A276-D643-8199-BF926ADA8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88" y="5067067"/>
              <a:ext cx="38217" cy="57338"/>
            </a:xfrm>
            <a:custGeom>
              <a:avLst/>
              <a:gdLst>
                <a:gd name="T0" fmla="*/ 3 w 4"/>
                <a:gd name="T1" fmla="*/ 2 h 6"/>
                <a:gd name="T2" fmla="*/ 1 w 4"/>
                <a:gd name="T3" fmla="*/ 3 h 6"/>
                <a:gd name="T4" fmla="*/ 3 w 4"/>
                <a:gd name="T5" fmla="*/ 2 h 6"/>
                <a:gd name="T6" fmla="*/ 3 w 4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3" y="2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6"/>
                    <a:pt x="4" y="4"/>
                    <a:pt x="3" y="2"/>
                  </a:cubicBezTo>
                  <a:cubicBezTo>
                    <a:pt x="3" y="2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0" name="Freeform 790">
              <a:extLst>
                <a:ext uri="{FF2B5EF4-FFF2-40B4-BE49-F238E27FC236}">
                  <a16:creationId xmlns:a16="http://schemas.microsoft.com/office/drawing/2014/main" id="{E38E4F0F-F426-C14F-980A-F3329FB2F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2485" y="4946016"/>
              <a:ext cx="35033" cy="38227"/>
            </a:xfrm>
            <a:custGeom>
              <a:avLst/>
              <a:gdLst>
                <a:gd name="T0" fmla="*/ 4 w 4"/>
                <a:gd name="T1" fmla="*/ 2 h 4"/>
                <a:gd name="T2" fmla="*/ 1 w 4"/>
                <a:gd name="T3" fmla="*/ 1 h 4"/>
                <a:gd name="T4" fmla="*/ 4 w 4"/>
                <a:gd name="T5" fmla="*/ 2 h 4"/>
                <a:gd name="T6" fmla="*/ 4 w 4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3" y="2"/>
                    <a:pt x="1" y="0"/>
                    <a:pt x="1" y="1"/>
                  </a:cubicBezTo>
                  <a:cubicBezTo>
                    <a:pt x="0" y="4"/>
                    <a:pt x="4" y="2"/>
                    <a:pt x="4" y="2"/>
                  </a:cubicBezTo>
                  <a:cubicBezTo>
                    <a:pt x="3" y="2"/>
                    <a:pt x="4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1" name="Freeform 791">
              <a:extLst>
                <a:ext uri="{FF2B5EF4-FFF2-40B4-BE49-F238E27FC236}">
                  <a16:creationId xmlns:a16="http://schemas.microsoft.com/office/drawing/2014/main" id="{5DB97B7C-C176-9746-8B58-F26393E79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347133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2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2" name="Freeform 792">
              <a:extLst>
                <a:ext uri="{FF2B5EF4-FFF2-40B4-BE49-F238E27FC236}">
                  <a16:creationId xmlns:a16="http://schemas.microsoft.com/office/drawing/2014/main" id="{331B15F5-7F22-E44D-8CFD-4B6CD7BE0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9366" y="4245195"/>
              <a:ext cx="28664" cy="15928"/>
            </a:xfrm>
            <a:custGeom>
              <a:avLst/>
              <a:gdLst>
                <a:gd name="T0" fmla="*/ 2 w 3"/>
                <a:gd name="T1" fmla="*/ 0 h 2"/>
                <a:gd name="T2" fmla="*/ 1 w 3"/>
                <a:gd name="T3" fmla="*/ 1 h 2"/>
                <a:gd name="T4" fmla="*/ 2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2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3" name="Freeform 793">
              <a:extLst>
                <a:ext uri="{FF2B5EF4-FFF2-40B4-BE49-F238E27FC236}">
                  <a16:creationId xmlns:a16="http://schemas.microsoft.com/office/drawing/2014/main" id="{0C42B1C2-ABCD-5A40-9779-195D2769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206968"/>
              <a:ext cx="25477" cy="28672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3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4" name="Freeform 794">
              <a:extLst>
                <a:ext uri="{FF2B5EF4-FFF2-40B4-BE49-F238E27FC236}">
                  <a16:creationId xmlns:a16="http://schemas.microsoft.com/office/drawing/2014/main" id="{4D09CA0A-7ECC-B246-9BFE-8AD855D07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4841" y="4394916"/>
              <a:ext cx="47770" cy="6370"/>
            </a:xfrm>
            <a:custGeom>
              <a:avLst/>
              <a:gdLst>
                <a:gd name="T0" fmla="*/ 5 w 5"/>
                <a:gd name="T1" fmla="*/ 1 h 1"/>
                <a:gd name="T2" fmla="*/ 1 w 5"/>
                <a:gd name="T3" fmla="*/ 0 h 1"/>
                <a:gd name="T4" fmla="*/ 5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1"/>
                    <a:pt x="5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5" name="Freeform 795">
              <a:extLst>
                <a:ext uri="{FF2B5EF4-FFF2-40B4-BE49-F238E27FC236}">
                  <a16:creationId xmlns:a16="http://schemas.microsoft.com/office/drawing/2014/main" id="{FEEF07D0-7DF4-DC40-B28E-42CFC9155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4394916"/>
              <a:ext cx="57323" cy="0"/>
            </a:xfrm>
            <a:custGeom>
              <a:avLst/>
              <a:gdLst>
                <a:gd name="T0" fmla="*/ 5 w 6"/>
                <a:gd name="T1" fmla="*/ 1 w 6"/>
                <a:gd name="T2" fmla="*/ 5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5" y="0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6" name="Freeform 796">
              <a:extLst>
                <a:ext uri="{FF2B5EF4-FFF2-40B4-BE49-F238E27FC236}">
                  <a16:creationId xmlns:a16="http://schemas.microsoft.com/office/drawing/2014/main" id="{D0AA037B-4520-7C4B-BF43-FB8F8AA94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5417" y="3802407"/>
              <a:ext cx="38217" cy="19114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3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1" y="2"/>
                    <a:pt x="0" y="0"/>
                    <a:pt x="2" y="0"/>
                  </a:cubicBezTo>
                  <a:cubicBezTo>
                    <a:pt x="3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7" name="Freeform 797">
              <a:extLst>
                <a:ext uri="{FF2B5EF4-FFF2-40B4-BE49-F238E27FC236}">
                  <a16:creationId xmlns:a16="http://schemas.microsoft.com/office/drawing/2014/main" id="{6E267A0F-F0CA-8B41-8437-31B407D4B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694" y="6086410"/>
              <a:ext cx="85988" cy="111494"/>
            </a:xfrm>
            <a:custGeom>
              <a:avLst/>
              <a:gdLst>
                <a:gd name="T0" fmla="*/ 9 w 9"/>
                <a:gd name="T1" fmla="*/ 11 h 12"/>
                <a:gd name="T2" fmla="*/ 5 w 9"/>
                <a:gd name="T3" fmla="*/ 2 h 12"/>
                <a:gd name="T4" fmla="*/ 2 w 9"/>
                <a:gd name="T5" fmla="*/ 2 h 12"/>
                <a:gd name="T6" fmla="*/ 0 w 9"/>
                <a:gd name="T7" fmla="*/ 3 h 12"/>
                <a:gd name="T8" fmla="*/ 3 w 9"/>
                <a:gd name="T9" fmla="*/ 5 h 12"/>
                <a:gd name="T10" fmla="*/ 3 w 9"/>
                <a:gd name="T11" fmla="*/ 7 h 12"/>
                <a:gd name="T12" fmla="*/ 4 w 9"/>
                <a:gd name="T13" fmla="*/ 7 h 12"/>
                <a:gd name="T14" fmla="*/ 3 w 9"/>
                <a:gd name="T15" fmla="*/ 8 h 12"/>
                <a:gd name="T16" fmla="*/ 6 w 9"/>
                <a:gd name="T17" fmla="*/ 11 h 12"/>
                <a:gd name="T18" fmla="*/ 6 w 9"/>
                <a:gd name="T19" fmla="*/ 9 h 12"/>
                <a:gd name="T20" fmla="*/ 9 w 9"/>
                <a:gd name="T21" fmla="*/ 11 h 12"/>
                <a:gd name="T22" fmla="*/ 9 w 9"/>
                <a:gd name="T23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8" y="8"/>
                    <a:pt x="7" y="4"/>
                    <a:pt x="5" y="2"/>
                  </a:cubicBezTo>
                  <a:cubicBezTo>
                    <a:pt x="4" y="1"/>
                    <a:pt x="3" y="0"/>
                    <a:pt x="2" y="2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1" y="4"/>
                    <a:pt x="3" y="3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5" y="8"/>
                    <a:pt x="3" y="8"/>
                    <a:pt x="3" y="8"/>
                  </a:cubicBezTo>
                  <a:cubicBezTo>
                    <a:pt x="3" y="9"/>
                    <a:pt x="5" y="11"/>
                    <a:pt x="6" y="11"/>
                  </a:cubicBezTo>
                  <a:cubicBezTo>
                    <a:pt x="6" y="11"/>
                    <a:pt x="2" y="7"/>
                    <a:pt x="6" y="9"/>
                  </a:cubicBezTo>
                  <a:cubicBezTo>
                    <a:pt x="7" y="9"/>
                    <a:pt x="9" y="12"/>
                    <a:pt x="9" y="11"/>
                  </a:cubicBezTo>
                  <a:cubicBezTo>
                    <a:pt x="8" y="10"/>
                    <a:pt x="9" y="12"/>
                    <a:pt x="9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525"/>
          <p:cNvSpPr/>
          <p:nvPr userDrawn="1"/>
        </p:nvSpPr>
        <p:spPr>
          <a:xfrm>
            <a:off x="1319251" y="4146795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" name="Shape 2526"/>
          <p:cNvSpPr/>
          <p:nvPr userDrawn="1"/>
        </p:nvSpPr>
        <p:spPr>
          <a:xfrm>
            <a:off x="2119350" y="4146795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" name="Shape 2527"/>
          <p:cNvSpPr/>
          <p:nvPr userDrawn="1"/>
        </p:nvSpPr>
        <p:spPr>
          <a:xfrm>
            <a:off x="2919450" y="4146795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" name="Shape 2528"/>
          <p:cNvSpPr/>
          <p:nvPr userDrawn="1"/>
        </p:nvSpPr>
        <p:spPr>
          <a:xfrm>
            <a:off x="3776700" y="4172206"/>
            <a:ext cx="3048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" name="Shape 2529"/>
          <p:cNvSpPr/>
          <p:nvPr userDrawn="1"/>
        </p:nvSpPr>
        <p:spPr>
          <a:xfrm>
            <a:off x="4576800" y="4146795"/>
            <a:ext cx="3048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5573"/>
                </a:moveTo>
                <a:lnTo>
                  <a:pt x="11475" y="16200"/>
                </a:lnTo>
                <a:cubicBezTo>
                  <a:pt x="11475" y="16471"/>
                  <a:pt x="11172" y="16691"/>
                  <a:pt x="10800" y="16691"/>
                </a:cubicBezTo>
                <a:cubicBezTo>
                  <a:pt x="10428" y="16691"/>
                  <a:pt x="10125" y="16471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5"/>
                  <a:pt x="10055" y="13745"/>
                  <a:pt x="10800" y="13745"/>
                </a:cubicBezTo>
                <a:cubicBezTo>
                  <a:pt x="11545" y="13745"/>
                  <a:pt x="12150" y="14185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6"/>
                  <a:pt x="8798" y="16034"/>
                </a:cubicBezTo>
                <a:cubicBezTo>
                  <a:pt x="8789" y="16089"/>
                  <a:pt x="8775" y="16143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3"/>
                  <a:pt x="12810" y="16089"/>
                  <a:pt x="12802" y="16034"/>
                </a:cubicBezTo>
                <a:cubicBezTo>
                  <a:pt x="13231" y="15687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9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cubicBezTo>
                  <a:pt x="2700" y="6162"/>
                  <a:pt x="3003" y="6382"/>
                  <a:pt x="3375" y="6382"/>
                </a:cubicBezTo>
                <a:cubicBezTo>
                  <a:pt x="3747" y="6382"/>
                  <a:pt x="4050" y="6162"/>
                  <a:pt x="4050" y="5891"/>
                </a:cubicBez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" name="Shape 2530"/>
          <p:cNvSpPr/>
          <p:nvPr userDrawn="1"/>
        </p:nvSpPr>
        <p:spPr>
          <a:xfrm>
            <a:off x="5357849" y="4146795"/>
            <a:ext cx="342901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" name="Shape 2531"/>
          <p:cNvSpPr/>
          <p:nvPr userDrawn="1"/>
        </p:nvSpPr>
        <p:spPr>
          <a:xfrm>
            <a:off x="6157949" y="4146795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" name="Shape 2532"/>
          <p:cNvSpPr/>
          <p:nvPr userDrawn="1"/>
        </p:nvSpPr>
        <p:spPr>
          <a:xfrm>
            <a:off x="6958049" y="4146795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" name="Shape 2533"/>
          <p:cNvSpPr/>
          <p:nvPr userDrawn="1"/>
        </p:nvSpPr>
        <p:spPr>
          <a:xfrm>
            <a:off x="7758150" y="4146795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2" name="Shape 2534"/>
          <p:cNvSpPr/>
          <p:nvPr userDrawn="1"/>
        </p:nvSpPr>
        <p:spPr>
          <a:xfrm>
            <a:off x="8558250" y="4146795"/>
            <a:ext cx="342901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3" name="Shape 2535"/>
          <p:cNvSpPr/>
          <p:nvPr userDrawn="1"/>
        </p:nvSpPr>
        <p:spPr>
          <a:xfrm>
            <a:off x="1357349" y="5213318"/>
            <a:ext cx="342901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4" name="Shape 2536"/>
          <p:cNvSpPr/>
          <p:nvPr userDrawn="1"/>
        </p:nvSpPr>
        <p:spPr>
          <a:xfrm>
            <a:off x="21193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5" name="Shape 2537"/>
          <p:cNvSpPr/>
          <p:nvPr userDrawn="1"/>
        </p:nvSpPr>
        <p:spPr>
          <a:xfrm>
            <a:off x="2957550" y="5213317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6" name="Shape 2538"/>
          <p:cNvSpPr/>
          <p:nvPr userDrawn="1"/>
        </p:nvSpPr>
        <p:spPr>
          <a:xfrm>
            <a:off x="3757650" y="5213317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7" name="Shape 2539"/>
          <p:cNvSpPr/>
          <p:nvPr userDrawn="1"/>
        </p:nvSpPr>
        <p:spPr>
          <a:xfrm>
            <a:off x="4519650" y="5286027"/>
            <a:ext cx="419100" cy="346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8" name="Shape 2540"/>
          <p:cNvSpPr/>
          <p:nvPr userDrawn="1"/>
        </p:nvSpPr>
        <p:spPr>
          <a:xfrm>
            <a:off x="5319751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9" name="Shape 2541"/>
          <p:cNvSpPr/>
          <p:nvPr userDrawn="1"/>
        </p:nvSpPr>
        <p:spPr>
          <a:xfrm>
            <a:off x="6157949" y="5254865"/>
            <a:ext cx="342901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0" name="Shape 2542"/>
          <p:cNvSpPr/>
          <p:nvPr userDrawn="1"/>
        </p:nvSpPr>
        <p:spPr>
          <a:xfrm>
            <a:off x="69199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1" name="Shape 2543"/>
          <p:cNvSpPr/>
          <p:nvPr userDrawn="1"/>
        </p:nvSpPr>
        <p:spPr>
          <a:xfrm>
            <a:off x="77200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2" name="Shape 2544"/>
          <p:cNvSpPr/>
          <p:nvPr userDrawn="1"/>
        </p:nvSpPr>
        <p:spPr>
          <a:xfrm>
            <a:off x="85201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3" name="Shape 2545"/>
          <p:cNvSpPr/>
          <p:nvPr userDrawn="1"/>
        </p:nvSpPr>
        <p:spPr>
          <a:xfrm>
            <a:off x="1319251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4" name="Shape 2546"/>
          <p:cNvSpPr/>
          <p:nvPr userDrawn="1"/>
        </p:nvSpPr>
        <p:spPr>
          <a:xfrm>
            <a:off x="2119350" y="6321387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5" name="Shape 2547"/>
          <p:cNvSpPr/>
          <p:nvPr userDrawn="1"/>
        </p:nvSpPr>
        <p:spPr>
          <a:xfrm>
            <a:off x="2919450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6" name="Shape 2548"/>
          <p:cNvSpPr/>
          <p:nvPr userDrawn="1"/>
        </p:nvSpPr>
        <p:spPr>
          <a:xfrm>
            <a:off x="3719550" y="6456424"/>
            <a:ext cx="419100" cy="115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7" name="Shape 2549"/>
          <p:cNvSpPr/>
          <p:nvPr userDrawn="1"/>
        </p:nvSpPr>
        <p:spPr>
          <a:xfrm>
            <a:off x="4519650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8" name="Shape 2550"/>
          <p:cNvSpPr/>
          <p:nvPr userDrawn="1"/>
        </p:nvSpPr>
        <p:spPr>
          <a:xfrm>
            <a:off x="5319751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9" name="Shape 2551"/>
          <p:cNvSpPr/>
          <p:nvPr userDrawn="1"/>
        </p:nvSpPr>
        <p:spPr>
          <a:xfrm>
            <a:off x="6119851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0" name="Shape 2552"/>
          <p:cNvSpPr/>
          <p:nvPr userDrawn="1"/>
        </p:nvSpPr>
        <p:spPr>
          <a:xfrm>
            <a:off x="6919950" y="6300614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1" name="Shape 2553"/>
          <p:cNvSpPr/>
          <p:nvPr userDrawn="1"/>
        </p:nvSpPr>
        <p:spPr>
          <a:xfrm>
            <a:off x="7720050" y="6300614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2" name="Shape 2554"/>
          <p:cNvSpPr/>
          <p:nvPr userDrawn="1"/>
        </p:nvSpPr>
        <p:spPr>
          <a:xfrm>
            <a:off x="8520150" y="6300614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3" name="Shape 2555"/>
          <p:cNvSpPr/>
          <p:nvPr userDrawn="1"/>
        </p:nvSpPr>
        <p:spPr>
          <a:xfrm>
            <a:off x="1319251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35"/>
                  <a:pt x="19650" y="15637"/>
                  <a:pt x="18073" y="1737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8266"/>
                  <a:pt x="1950" y="5963"/>
                  <a:pt x="3527" y="4221"/>
                </a:cubicBezTo>
                <a:lnTo>
                  <a:pt x="17379" y="18073"/>
                </a:lnTo>
                <a:cubicBezTo>
                  <a:pt x="15637" y="19650"/>
                  <a:pt x="13334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4" name="Shape 2556"/>
          <p:cNvSpPr/>
          <p:nvPr userDrawn="1"/>
        </p:nvSpPr>
        <p:spPr>
          <a:xfrm>
            <a:off x="21193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5" name="Shape 2557"/>
          <p:cNvSpPr/>
          <p:nvPr userDrawn="1"/>
        </p:nvSpPr>
        <p:spPr>
          <a:xfrm>
            <a:off x="29194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6" name="Shape 2558"/>
          <p:cNvSpPr/>
          <p:nvPr userDrawn="1"/>
        </p:nvSpPr>
        <p:spPr>
          <a:xfrm>
            <a:off x="37195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7" name="Shape 2559"/>
          <p:cNvSpPr/>
          <p:nvPr userDrawn="1"/>
        </p:nvSpPr>
        <p:spPr>
          <a:xfrm>
            <a:off x="4519650" y="7387909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8" name="Shape 2560"/>
          <p:cNvSpPr/>
          <p:nvPr userDrawn="1"/>
        </p:nvSpPr>
        <p:spPr>
          <a:xfrm>
            <a:off x="5319751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3745"/>
                </a:moveTo>
                <a:cubicBezTo>
                  <a:pt x="2726" y="13745"/>
                  <a:pt x="2945" y="13526"/>
                  <a:pt x="2945" y="13255"/>
                </a:cubicBezTo>
                <a:cubicBezTo>
                  <a:pt x="2945" y="12984"/>
                  <a:pt x="2726" y="12764"/>
                  <a:pt x="2455" y="12764"/>
                </a:cubicBezTo>
                <a:lnTo>
                  <a:pt x="982" y="12764"/>
                </a:lnTo>
                <a:lnTo>
                  <a:pt x="982" y="982"/>
                </a:lnTo>
                <a:lnTo>
                  <a:pt x="16691" y="982"/>
                </a:lnTo>
                <a:lnTo>
                  <a:pt x="16691" y="2455"/>
                </a:lnTo>
                <a:cubicBezTo>
                  <a:pt x="16691" y="2726"/>
                  <a:pt x="16910" y="2945"/>
                  <a:pt x="17182" y="2945"/>
                </a:cubicBezTo>
                <a:cubicBezTo>
                  <a:pt x="17453" y="2945"/>
                  <a:pt x="17673" y="2726"/>
                  <a:pt x="17673" y="2455"/>
                </a:cubicBez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cubicBezTo>
                  <a:pt x="0" y="17233"/>
                  <a:pt x="440" y="17673"/>
                  <a:pt x="982" y="17673"/>
                </a:cubicBezTo>
                <a:lnTo>
                  <a:pt x="2455" y="17673"/>
                </a:lnTo>
                <a:cubicBezTo>
                  <a:pt x="2726" y="17673"/>
                  <a:pt x="2945" y="17453"/>
                  <a:pt x="2945" y="17182"/>
                </a:cubicBezTo>
                <a:cubicBezTo>
                  <a:pt x="2945" y="16911"/>
                  <a:pt x="2726" y="16691"/>
                  <a:pt x="2455" y="16691"/>
                </a:cubicBezTo>
                <a:lnTo>
                  <a:pt x="982" y="16691"/>
                </a:lnTo>
                <a:lnTo>
                  <a:pt x="982" y="13745"/>
                </a:lnTo>
                <a:cubicBezTo>
                  <a:pt x="982" y="13745"/>
                  <a:pt x="2455" y="13745"/>
                  <a:pt x="2455" y="13745"/>
                </a:cubicBezTo>
                <a:close/>
                <a:moveTo>
                  <a:pt x="20618" y="16691"/>
                </a:moveTo>
                <a:lnTo>
                  <a:pt x="4909" y="16691"/>
                </a:lnTo>
                <a:lnTo>
                  <a:pt x="4909" y="4909"/>
                </a:lnTo>
                <a:lnTo>
                  <a:pt x="20618" y="4909"/>
                </a:lnTo>
                <a:cubicBezTo>
                  <a:pt x="20618" y="4909"/>
                  <a:pt x="20618" y="16691"/>
                  <a:pt x="20618" y="16691"/>
                </a:cubicBezTo>
                <a:close/>
                <a:moveTo>
                  <a:pt x="20618" y="20618"/>
                </a:moveTo>
                <a:lnTo>
                  <a:pt x="4909" y="20618"/>
                </a:lnTo>
                <a:lnTo>
                  <a:pt x="4909" y="17673"/>
                </a:lnTo>
                <a:lnTo>
                  <a:pt x="20618" y="17673"/>
                </a:lnTo>
                <a:cubicBezTo>
                  <a:pt x="20618" y="17673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4909" y="3927"/>
                </a:lnTo>
                <a:cubicBezTo>
                  <a:pt x="4367" y="3927"/>
                  <a:pt x="3927" y="4367"/>
                  <a:pt x="3927" y="4909"/>
                </a:cubicBezTo>
                <a:lnTo>
                  <a:pt x="3927" y="20618"/>
                </a:lnTo>
                <a:cubicBezTo>
                  <a:pt x="3927" y="21160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9" name="Shape 2561"/>
          <p:cNvSpPr/>
          <p:nvPr userDrawn="1"/>
        </p:nvSpPr>
        <p:spPr>
          <a:xfrm>
            <a:off x="6119851" y="7387909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0" name="Shape 2562"/>
          <p:cNvSpPr/>
          <p:nvPr userDrawn="1"/>
        </p:nvSpPr>
        <p:spPr>
          <a:xfrm>
            <a:off x="69199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1" name="Shape 2563"/>
          <p:cNvSpPr/>
          <p:nvPr userDrawn="1"/>
        </p:nvSpPr>
        <p:spPr>
          <a:xfrm>
            <a:off x="77200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2" name="Shape 2564"/>
          <p:cNvSpPr/>
          <p:nvPr userDrawn="1"/>
        </p:nvSpPr>
        <p:spPr>
          <a:xfrm>
            <a:off x="85201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3" name="Shape 2565"/>
          <p:cNvSpPr/>
          <p:nvPr userDrawn="1"/>
        </p:nvSpPr>
        <p:spPr>
          <a:xfrm>
            <a:off x="1319251" y="8454434"/>
            <a:ext cx="419100" cy="415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4" name="Shape 2566"/>
          <p:cNvSpPr/>
          <p:nvPr userDrawn="1"/>
        </p:nvSpPr>
        <p:spPr>
          <a:xfrm>
            <a:off x="2119350" y="8454435"/>
            <a:ext cx="419100" cy="415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5" name="Shape 2567"/>
          <p:cNvSpPr/>
          <p:nvPr userDrawn="1"/>
        </p:nvSpPr>
        <p:spPr>
          <a:xfrm>
            <a:off x="2919450" y="8412884"/>
            <a:ext cx="419100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6" name="Shape 2568"/>
          <p:cNvSpPr/>
          <p:nvPr userDrawn="1"/>
        </p:nvSpPr>
        <p:spPr>
          <a:xfrm>
            <a:off x="3719550" y="8412884"/>
            <a:ext cx="419100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7" name="Shape 2569"/>
          <p:cNvSpPr/>
          <p:nvPr userDrawn="1"/>
        </p:nvSpPr>
        <p:spPr>
          <a:xfrm>
            <a:off x="4519650" y="8412882"/>
            <a:ext cx="419100" cy="507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8" name="Shape 2570"/>
          <p:cNvSpPr/>
          <p:nvPr userDrawn="1"/>
        </p:nvSpPr>
        <p:spPr>
          <a:xfrm>
            <a:off x="5319751" y="8424425"/>
            <a:ext cx="419100" cy="4963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9" name="Shape 2571"/>
          <p:cNvSpPr/>
          <p:nvPr userDrawn="1"/>
        </p:nvSpPr>
        <p:spPr>
          <a:xfrm>
            <a:off x="6119851" y="841288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0" name="Shape 2572"/>
          <p:cNvSpPr/>
          <p:nvPr userDrawn="1"/>
        </p:nvSpPr>
        <p:spPr>
          <a:xfrm>
            <a:off x="6919950" y="841288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1" name="Shape 2573"/>
          <p:cNvSpPr/>
          <p:nvPr userDrawn="1"/>
        </p:nvSpPr>
        <p:spPr>
          <a:xfrm>
            <a:off x="7720050" y="841288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2" name="Shape 2574"/>
          <p:cNvSpPr/>
          <p:nvPr userDrawn="1"/>
        </p:nvSpPr>
        <p:spPr>
          <a:xfrm>
            <a:off x="8539200" y="8412884"/>
            <a:ext cx="3810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3" name="Shape 2575"/>
          <p:cNvSpPr/>
          <p:nvPr userDrawn="1"/>
        </p:nvSpPr>
        <p:spPr>
          <a:xfrm>
            <a:off x="1319251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8655" y="14727"/>
                </a:lnTo>
                <a:lnTo>
                  <a:pt x="18655" y="12273"/>
                </a:lnTo>
                <a:cubicBezTo>
                  <a:pt x="18655" y="12002"/>
                  <a:pt x="18434" y="11782"/>
                  <a:pt x="18164" y="11782"/>
                </a:cubicBezTo>
                <a:cubicBezTo>
                  <a:pt x="17893" y="11782"/>
                  <a:pt x="17673" y="12002"/>
                  <a:pt x="17673" y="12273"/>
                </a:cubicBezTo>
                <a:lnTo>
                  <a:pt x="17673" y="14727"/>
                </a:ln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17673" y="15709"/>
                </a:lnTo>
                <a:lnTo>
                  <a:pt x="17673" y="18164"/>
                </a:lnTo>
                <a:cubicBezTo>
                  <a:pt x="17673" y="18435"/>
                  <a:pt x="17893" y="18655"/>
                  <a:pt x="18164" y="18655"/>
                </a:cubicBezTo>
                <a:cubicBezTo>
                  <a:pt x="18434" y="18655"/>
                  <a:pt x="18655" y="18435"/>
                  <a:pt x="18655" y="18164"/>
                </a:cubicBezTo>
                <a:lnTo>
                  <a:pt x="18655" y="15709"/>
                </a:ln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4" name="Shape 2576"/>
          <p:cNvSpPr/>
          <p:nvPr userDrawn="1"/>
        </p:nvSpPr>
        <p:spPr>
          <a:xfrm>
            <a:off x="21193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5" name="Shape 2577"/>
          <p:cNvSpPr/>
          <p:nvPr userDrawn="1"/>
        </p:nvSpPr>
        <p:spPr>
          <a:xfrm>
            <a:off x="2938500" y="9479406"/>
            <a:ext cx="3810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6" name="Shape 2578"/>
          <p:cNvSpPr/>
          <p:nvPr userDrawn="1"/>
        </p:nvSpPr>
        <p:spPr>
          <a:xfrm>
            <a:off x="3795750" y="9479406"/>
            <a:ext cx="2667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5837"/>
                </a:moveTo>
                <a:lnTo>
                  <a:pt x="10800" y="4996"/>
                </a:lnTo>
                <a:lnTo>
                  <a:pt x="10800" y="1036"/>
                </a:lnTo>
                <a:lnTo>
                  <a:pt x="20057" y="1878"/>
                </a:lnTo>
                <a:cubicBezTo>
                  <a:pt x="20057" y="1878"/>
                  <a:pt x="20057" y="5837"/>
                  <a:pt x="20057" y="5837"/>
                </a:cubicBezTo>
                <a:close/>
                <a:moveTo>
                  <a:pt x="6943" y="20618"/>
                </a:moveTo>
                <a:lnTo>
                  <a:pt x="3857" y="20618"/>
                </a:lnTo>
                <a:cubicBezTo>
                  <a:pt x="2579" y="20618"/>
                  <a:pt x="1543" y="19959"/>
                  <a:pt x="1543" y="19146"/>
                </a:cubicBezTo>
                <a:cubicBezTo>
                  <a:pt x="1543" y="18332"/>
                  <a:pt x="2579" y="17673"/>
                  <a:pt x="3857" y="17673"/>
                </a:cubicBezTo>
                <a:lnTo>
                  <a:pt x="6943" y="17673"/>
                </a:lnTo>
                <a:cubicBezTo>
                  <a:pt x="8221" y="17673"/>
                  <a:pt x="9257" y="18332"/>
                  <a:pt x="9257" y="19146"/>
                </a:cubicBezTo>
                <a:cubicBezTo>
                  <a:pt x="9257" y="19959"/>
                  <a:pt x="8221" y="20618"/>
                  <a:pt x="6943" y="20618"/>
                </a:cubicBezTo>
                <a:moveTo>
                  <a:pt x="20829" y="982"/>
                </a:moveTo>
                <a:cubicBezTo>
                  <a:pt x="20788" y="982"/>
                  <a:pt x="20752" y="993"/>
                  <a:pt x="20714" y="997"/>
                </a:cubicBezTo>
                <a:lnTo>
                  <a:pt x="20711" y="988"/>
                </a:lnTo>
                <a:lnTo>
                  <a:pt x="10344" y="45"/>
                </a:lnTo>
                <a:cubicBezTo>
                  <a:pt x="10248" y="17"/>
                  <a:pt x="10141" y="0"/>
                  <a:pt x="10029" y="0"/>
                </a:cubicBezTo>
                <a:cubicBezTo>
                  <a:pt x="10002" y="0"/>
                  <a:pt x="9979" y="8"/>
                  <a:pt x="9954" y="10"/>
                </a:cubicBezTo>
                <a:lnTo>
                  <a:pt x="9911" y="6"/>
                </a:lnTo>
                <a:lnTo>
                  <a:pt x="9914" y="15"/>
                </a:lnTo>
                <a:cubicBezTo>
                  <a:pt x="9545" y="52"/>
                  <a:pt x="9257" y="246"/>
                  <a:pt x="9257" y="491"/>
                </a:cubicBezTo>
                <a:lnTo>
                  <a:pt x="9257" y="17193"/>
                </a:lnTo>
                <a:cubicBezTo>
                  <a:pt x="8612" y="16882"/>
                  <a:pt x="7815" y="16691"/>
                  <a:pt x="6943" y="16691"/>
                </a:cubicBezTo>
                <a:lnTo>
                  <a:pt x="3857" y="16691"/>
                </a:lnTo>
                <a:cubicBezTo>
                  <a:pt x="1727" y="16691"/>
                  <a:pt x="0" y="17790"/>
                  <a:pt x="0" y="19146"/>
                </a:cubicBezTo>
                <a:cubicBezTo>
                  <a:pt x="0" y="20501"/>
                  <a:pt x="1727" y="21600"/>
                  <a:pt x="3857" y="21600"/>
                </a:cubicBezTo>
                <a:lnTo>
                  <a:pt x="6943" y="21600"/>
                </a:lnTo>
                <a:cubicBezTo>
                  <a:pt x="9074" y="21600"/>
                  <a:pt x="10800" y="20501"/>
                  <a:pt x="10800" y="19146"/>
                </a:cubicBezTo>
                <a:lnTo>
                  <a:pt x="10800" y="5945"/>
                </a:lnTo>
                <a:lnTo>
                  <a:pt x="20513" y="6828"/>
                </a:lnTo>
                <a:cubicBezTo>
                  <a:pt x="20610" y="6855"/>
                  <a:pt x="20715" y="6873"/>
                  <a:pt x="20829" y="6873"/>
                </a:cubicBezTo>
                <a:cubicBezTo>
                  <a:pt x="20855" y="6873"/>
                  <a:pt x="20877" y="6865"/>
                  <a:pt x="20904" y="6864"/>
                </a:cubicBezTo>
                <a:lnTo>
                  <a:pt x="20946" y="6867"/>
                </a:lnTo>
                <a:lnTo>
                  <a:pt x="20943" y="6858"/>
                </a:lnTo>
                <a:cubicBezTo>
                  <a:pt x="21313" y="6822"/>
                  <a:pt x="21600" y="6627"/>
                  <a:pt x="21600" y="6382"/>
                </a:cubicBezTo>
                <a:lnTo>
                  <a:pt x="21600" y="1473"/>
                </a:lnTo>
                <a:cubicBezTo>
                  <a:pt x="21600" y="1202"/>
                  <a:pt x="21254" y="982"/>
                  <a:pt x="20829" y="9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7" name="Shape 2579"/>
          <p:cNvSpPr/>
          <p:nvPr userDrawn="1"/>
        </p:nvSpPr>
        <p:spPr>
          <a:xfrm>
            <a:off x="45196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8" name="Shape 2580"/>
          <p:cNvSpPr/>
          <p:nvPr userDrawn="1"/>
        </p:nvSpPr>
        <p:spPr>
          <a:xfrm>
            <a:off x="5319751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45" y="15886"/>
                </a:moveTo>
                <a:lnTo>
                  <a:pt x="10478" y="18984"/>
                </a:lnTo>
                <a:lnTo>
                  <a:pt x="7944" y="17126"/>
                </a:lnTo>
                <a:lnTo>
                  <a:pt x="7364" y="16700"/>
                </a:lnTo>
                <a:lnTo>
                  <a:pt x="6783" y="17126"/>
                </a:lnTo>
                <a:lnTo>
                  <a:pt x="4249" y="18984"/>
                </a:lnTo>
                <a:lnTo>
                  <a:pt x="5283" y="15886"/>
                </a:lnTo>
                <a:lnTo>
                  <a:pt x="5505" y="15220"/>
                </a:lnTo>
                <a:lnTo>
                  <a:pt x="4946" y="14794"/>
                </a:lnTo>
                <a:lnTo>
                  <a:pt x="2908" y="13240"/>
                </a:lnTo>
                <a:lnTo>
                  <a:pt x="6037" y="13240"/>
                </a:lnTo>
                <a:lnTo>
                  <a:pt x="6275" y="12602"/>
                </a:lnTo>
                <a:lnTo>
                  <a:pt x="7364" y="9683"/>
                </a:lnTo>
                <a:lnTo>
                  <a:pt x="8452" y="12602"/>
                </a:lnTo>
                <a:lnTo>
                  <a:pt x="8690" y="13240"/>
                </a:lnTo>
                <a:lnTo>
                  <a:pt x="11820" y="13240"/>
                </a:lnTo>
                <a:lnTo>
                  <a:pt x="9781" y="14794"/>
                </a:lnTo>
                <a:lnTo>
                  <a:pt x="9223" y="15220"/>
                </a:lnTo>
                <a:cubicBezTo>
                  <a:pt x="9223" y="15220"/>
                  <a:pt x="9445" y="15886"/>
                  <a:pt x="9445" y="15886"/>
                </a:cubicBezTo>
                <a:close/>
                <a:moveTo>
                  <a:pt x="9372" y="12259"/>
                </a:moveTo>
                <a:lnTo>
                  <a:pt x="7364" y="6873"/>
                </a:lnTo>
                <a:lnTo>
                  <a:pt x="5355" y="12259"/>
                </a:lnTo>
                <a:lnTo>
                  <a:pt x="0" y="12259"/>
                </a:lnTo>
                <a:lnTo>
                  <a:pt x="4351" y="15575"/>
                </a:lnTo>
                <a:lnTo>
                  <a:pt x="2343" y="21600"/>
                </a:lnTo>
                <a:lnTo>
                  <a:pt x="7364" y="17918"/>
                </a:lnTo>
                <a:lnTo>
                  <a:pt x="12384" y="21600"/>
                </a:lnTo>
                <a:lnTo>
                  <a:pt x="10376" y="15575"/>
                </a:lnTo>
                <a:lnTo>
                  <a:pt x="14727" y="12259"/>
                </a:lnTo>
                <a:cubicBezTo>
                  <a:pt x="14727" y="12259"/>
                  <a:pt x="9372" y="12259"/>
                  <a:pt x="9372" y="12259"/>
                </a:cubicBezTo>
                <a:close/>
                <a:moveTo>
                  <a:pt x="16781" y="7308"/>
                </a:moveTo>
                <a:lnTo>
                  <a:pt x="16200" y="6883"/>
                </a:lnTo>
                <a:lnTo>
                  <a:pt x="15619" y="7308"/>
                </a:lnTo>
                <a:lnTo>
                  <a:pt x="14426" y="8184"/>
                </a:lnTo>
                <a:lnTo>
                  <a:pt x="14922" y="6693"/>
                </a:lnTo>
                <a:lnTo>
                  <a:pt x="15143" y="6031"/>
                </a:lnTo>
                <a:lnTo>
                  <a:pt x="14590" y="5605"/>
                </a:lnTo>
                <a:lnTo>
                  <a:pt x="13682" y="4905"/>
                </a:lnTo>
                <a:lnTo>
                  <a:pt x="15408" y="4905"/>
                </a:lnTo>
                <a:lnTo>
                  <a:pt x="15647" y="4267"/>
                </a:lnTo>
                <a:lnTo>
                  <a:pt x="16200" y="2793"/>
                </a:lnTo>
                <a:lnTo>
                  <a:pt x="16754" y="4267"/>
                </a:lnTo>
                <a:lnTo>
                  <a:pt x="16992" y="4905"/>
                </a:lnTo>
                <a:lnTo>
                  <a:pt x="18718" y="4905"/>
                </a:lnTo>
                <a:lnTo>
                  <a:pt x="17810" y="5605"/>
                </a:lnTo>
                <a:lnTo>
                  <a:pt x="17257" y="6031"/>
                </a:lnTo>
                <a:lnTo>
                  <a:pt x="17478" y="6693"/>
                </a:lnTo>
                <a:lnTo>
                  <a:pt x="17975" y="8184"/>
                </a:lnTo>
                <a:cubicBezTo>
                  <a:pt x="17975" y="8184"/>
                  <a:pt x="16781" y="7308"/>
                  <a:pt x="16781" y="7308"/>
                </a:cubicBezTo>
                <a:close/>
                <a:moveTo>
                  <a:pt x="21600" y="3922"/>
                </a:moveTo>
                <a:lnTo>
                  <a:pt x="17673" y="3922"/>
                </a:lnTo>
                <a:lnTo>
                  <a:pt x="16200" y="0"/>
                </a:lnTo>
                <a:lnTo>
                  <a:pt x="14727" y="3922"/>
                </a:lnTo>
                <a:lnTo>
                  <a:pt x="10800" y="3922"/>
                </a:lnTo>
                <a:lnTo>
                  <a:pt x="13991" y="6382"/>
                </a:lnTo>
                <a:lnTo>
                  <a:pt x="12518" y="10800"/>
                </a:lnTo>
                <a:lnTo>
                  <a:pt x="16200" y="8100"/>
                </a:lnTo>
                <a:lnTo>
                  <a:pt x="19882" y="10800"/>
                </a:lnTo>
                <a:lnTo>
                  <a:pt x="18409" y="6382"/>
                </a:lnTo>
                <a:cubicBezTo>
                  <a:pt x="18409" y="6382"/>
                  <a:pt x="21600" y="3922"/>
                  <a:pt x="21600" y="392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9" name="Shape 2581"/>
          <p:cNvSpPr/>
          <p:nvPr userDrawn="1"/>
        </p:nvSpPr>
        <p:spPr>
          <a:xfrm>
            <a:off x="6119851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33" y="11950"/>
                </a:moveTo>
                <a:lnTo>
                  <a:pt x="12831" y="14044"/>
                </a:lnTo>
                <a:lnTo>
                  <a:pt x="11135" y="12801"/>
                </a:lnTo>
                <a:lnTo>
                  <a:pt x="10555" y="12375"/>
                </a:lnTo>
                <a:lnTo>
                  <a:pt x="9974" y="12801"/>
                </a:lnTo>
                <a:lnTo>
                  <a:pt x="8277" y="14044"/>
                </a:lnTo>
                <a:lnTo>
                  <a:pt x="8976" y="11950"/>
                </a:lnTo>
                <a:lnTo>
                  <a:pt x="9195" y="11291"/>
                </a:lnTo>
                <a:lnTo>
                  <a:pt x="8647" y="10864"/>
                </a:lnTo>
                <a:lnTo>
                  <a:pt x="7280" y="9801"/>
                </a:lnTo>
                <a:lnTo>
                  <a:pt x="9560" y="9801"/>
                </a:lnTo>
                <a:lnTo>
                  <a:pt x="9799" y="9167"/>
                </a:lnTo>
                <a:lnTo>
                  <a:pt x="10555" y="7167"/>
                </a:lnTo>
                <a:lnTo>
                  <a:pt x="11310" y="9167"/>
                </a:lnTo>
                <a:lnTo>
                  <a:pt x="11549" y="9801"/>
                </a:lnTo>
                <a:lnTo>
                  <a:pt x="13829" y="9801"/>
                </a:lnTo>
                <a:lnTo>
                  <a:pt x="12462" y="10864"/>
                </a:lnTo>
                <a:lnTo>
                  <a:pt x="11914" y="11291"/>
                </a:lnTo>
                <a:cubicBezTo>
                  <a:pt x="11914" y="11291"/>
                  <a:pt x="12133" y="11950"/>
                  <a:pt x="12133" y="11950"/>
                </a:cubicBezTo>
                <a:close/>
                <a:moveTo>
                  <a:pt x="12228" y="8820"/>
                </a:moveTo>
                <a:lnTo>
                  <a:pt x="10555" y="4388"/>
                </a:lnTo>
                <a:lnTo>
                  <a:pt x="8881" y="8820"/>
                </a:lnTo>
                <a:lnTo>
                  <a:pt x="4418" y="8820"/>
                </a:lnTo>
                <a:lnTo>
                  <a:pt x="8044" y="11639"/>
                </a:lnTo>
                <a:lnTo>
                  <a:pt x="6371" y="16660"/>
                </a:lnTo>
                <a:lnTo>
                  <a:pt x="10555" y="13592"/>
                </a:lnTo>
                <a:lnTo>
                  <a:pt x="14738" y="16660"/>
                </a:lnTo>
                <a:lnTo>
                  <a:pt x="13065" y="11639"/>
                </a:lnTo>
                <a:lnTo>
                  <a:pt x="16691" y="8820"/>
                </a:lnTo>
                <a:cubicBezTo>
                  <a:pt x="16691" y="8820"/>
                  <a:pt x="12228" y="8820"/>
                  <a:pt x="12228" y="8820"/>
                </a:cubicBezTo>
                <a:close/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0" name="Shape 2582"/>
          <p:cNvSpPr/>
          <p:nvPr userDrawn="1"/>
        </p:nvSpPr>
        <p:spPr>
          <a:xfrm>
            <a:off x="69199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1" name="Shape 2583"/>
          <p:cNvSpPr/>
          <p:nvPr userDrawn="1"/>
        </p:nvSpPr>
        <p:spPr>
          <a:xfrm>
            <a:off x="77200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2" name="Shape 2584"/>
          <p:cNvSpPr/>
          <p:nvPr userDrawn="1"/>
        </p:nvSpPr>
        <p:spPr>
          <a:xfrm>
            <a:off x="85201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3" name="Shape 2585"/>
          <p:cNvSpPr/>
          <p:nvPr userDrawn="1"/>
        </p:nvSpPr>
        <p:spPr>
          <a:xfrm>
            <a:off x="9415499" y="4146814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4" name="Shape 2586"/>
          <p:cNvSpPr/>
          <p:nvPr userDrawn="1"/>
        </p:nvSpPr>
        <p:spPr>
          <a:xfrm>
            <a:off x="10215599" y="4146814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0" y="6076"/>
                </a:moveTo>
                <a:cubicBezTo>
                  <a:pt x="14428" y="7109"/>
                  <a:pt x="12685" y="7649"/>
                  <a:pt x="10071" y="7803"/>
                </a:cubicBezTo>
                <a:cubicBezTo>
                  <a:pt x="9806" y="7259"/>
                  <a:pt x="9160" y="6873"/>
                  <a:pt x="8400" y="6873"/>
                </a:cubicBezTo>
                <a:cubicBezTo>
                  <a:pt x="7640" y="6873"/>
                  <a:pt x="6994" y="7259"/>
                  <a:pt x="6729" y="7803"/>
                </a:cubicBezTo>
                <a:cubicBezTo>
                  <a:pt x="4115" y="7649"/>
                  <a:pt x="2372" y="7109"/>
                  <a:pt x="1200" y="6076"/>
                </a:cubicBezTo>
                <a:lnTo>
                  <a:pt x="1200" y="5891"/>
                </a:lnTo>
                <a:cubicBezTo>
                  <a:pt x="1200" y="5349"/>
                  <a:pt x="1738" y="4909"/>
                  <a:pt x="2400" y="4909"/>
                </a:cubicBezTo>
                <a:lnTo>
                  <a:pt x="14400" y="4909"/>
                </a:lnTo>
                <a:cubicBezTo>
                  <a:pt x="15062" y="4909"/>
                  <a:pt x="15600" y="5349"/>
                  <a:pt x="15600" y="5891"/>
                </a:cubicBezTo>
                <a:cubicBezTo>
                  <a:pt x="15600" y="5891"/>
                  <a:pt x="15600" y="6076"/>
                  <a:pt x="15600" y="6076"/>
                </a:cubicBezTo>
                <a:close/>
                <a:moveTo>
                  <a:pt x="7800" y="8346"/>
                </a:moveTo>
                <a:cubicBezTo>
                  <a:pt x="7800" y="8074"/>
                  <a:pt x="8069" y="7855"/>
                  <a:pt x="8400" y="7855"/>
                </a:cubicBezTo>
                <a:cubicBezTo>
                  <a:pt x="8731" y="7855"/>
                  <a:pt x="9000" y="8074"/>
                  <a:pt x="9000" y="8346"/>
                </a:cubicBezTo>
                <a:cubicBezTo>
                  <a:pt x="9000" y="8617"/>
                  <a:pt x="8731" y="8836"/>
                  <a:pt x="8400" y="8836"/>
                </a:cubicBezTo>
                <a:cubicBezTo>
                  <a:pt x="8069" y="8836"/>
                  <a:pt x="7800" y="8617"/>
                  <a:pt x="7800" y="8346"/>
                </a:cubicBezTo>
                <a:moveTo>
                  <a:pt x="15600" y="19636"/>
                </a:moveTo>
                <a:cubicBezTo>
                  <a:pt x="15600" y="20179"/>
                  <a:pt x="15062" y="20619"/>
                  <a:pt x="14400" y="20619"/>
                </a:cubicBezTo>
                <a:lnTo>
                  <a:pt x="2400" y="20619"/>
                </a:lnTo>
                <a:cubicBezTo>
                  <a:pt x="1738" y="20619"/>
                  <a:pt x="1200" y="20179"/>
                  <a:pt x="1200" y="19636"/>
                </a:cubicBezTo>
                <a:lnTo>
                  <a:pt x="1200" y="7318"/>
                </a:lnTo>
                <a:cubicBezTo>
                  <a:pt x="2658" y="8244"/>
                  <a:pt x="4301" y="8666"/>
                  <a:pt x="6693" y="8790"/>
                </a:cubicBezTo>
                <a:cubicBezTo>
                  <a:pt x="6924" y="9385"/>
                  <a:pt x="7597" y="9819"/>
                  <a:pt x="8400" y="9819"/>
                </a:cubicBezTo>
                <a:cubicBezTo>
                  <a:pt x="9203" y="9819"/>
                  <a:pt x="9875" y="9385"/>
                  <a:pt x="10108" y="8790"/>
                </a:cubicBezTo>
                <a:cubicBezTo>
                  <a:pt x="12499" y="8666"/>
                  <a:pt x="14142" y="8244"/>
                  <a:pt x="15600" y="7318"/>
                </a:cubicBezTo>
                <a:cubicBezTo>
                  <a:pt x="15600" y="7318"/>
                  <a:pt x="15600" y="19636"/>
                  <a:pt x="15600" y="19636"/>
                </a:cubicBezTo>
                <a:close/>
                <a:moveTo>
                  <a:pt x="14400" y="3927"/>
                </a:moveTo>
                <a:lnTo>
                  <a:pt x="2400" y="3927"/>
                </a:lnTo>
                <a:cubicBezTo>
                  <a:pt x="1075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4400" y="21600"/>
                </a:lnTo>
                <a:cubicBezTo>
                  <a:pt x="15725" y="21600"/>
                  <a:pt x="16800" y="20721"/>
                  <a:pt x="16800" y="19636"/>
                </a:cubicBezTo>
                <a:lnTo>
                  <a:pt x="16800" y="5891"/>
                </a:lnTo>
                <a:cubicBezTo>
                  <a:pt x="16800" y="4806"/>
                  <a:pt x="15725" y="3927"/>
                  <a:pt x="14400" y="3927"/>
                </a:cubicBezTo>
                <a:moveTo>
                  <a:pt x="5400" y="17673"/>
                </a:moveTo>
                <a:lnTo>
                  <a:pt x="4200" y="17673"/>
                </a:lnTo>
                <a:cubicBezTo>
                  <a:pt x="3869" y="17673"/>
                  <a:pt x="3600" y="17893"/>
                  <a:pt x="3600" y="18164"/>
                </a:cubicBezTo>
                <a:cubicBezTo>
                  <a:pt x="3600" y="18435"/>
                  <a:pt x="3869" y="18655"/>
                  <a:pt x="4200" y="18655"/>
                </a:cubicBezTo>
                <a:lnTo>
                  <a:pt x="5400" y="18655"/>
                </a:lnTo>
                <a:cubicBezTo>
                  <a:pt x="5731" y="18655"/>
                  <a:pt x="6000" y="18435"/>
                  <a:pt x="6000" y="18164"/>
                </a:cubicBezTo>
                <a:cubicBezTo>
                  <a:pt x="6000" y="17893"/>
                  <a:pt x="5731" y="17673"/>
                  <a:pt x="5400" y="17673"/>
                </a:cubicBezTo>
                <a:moveTo>
                  <a:pt x="6600" y="15709"/>
                </a:move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lnTo>
                  <a:pt x="6600" y="16691"/>
                </a:lnTo>
                <a:cubicBezTo>
                  <a:pt x="6931" y="16691"/>
                  <a:pt x="7200" y="16472"/>
                  <a:pt x="7200" y="16200"/>
                </a:cubicBezTo>
                <a:cubicBezTo>
                  <a:pt x="7200" y="15929"/>
                  <a:pt x="6931" y="15709"/>
                  <a:pt x="6600" y="15709"/>
                </a:cubicBezTo>
                <a:moveTo>
                  <a:pt x="19200" y="0"/>
                </a:moveTo>
                <a:lnTo>
                  <a:pt x="7200" y="0"/>
                </a:lnTo>
                <a:cubicBezTo>
                  <a:pt x="5875" y="0"/>
                  <a:pt x="4800" y="879"/>
                  <a:pt x="4800" y="1964"/>
                </a:cubicBezTo>
                <a:lnTo>
                  <a:pt x="4800" y="2455"/>
                </a:lnTo>
                <a:cubicBezTo>
                  <a:pt x="4800" y="2726"/>
                  <a:pt x="5069" y="2945"/>
                  <a:pt x="5400" y="2945"/>
                </a:cubicBezTo>
                <a:cubicBezTo>
                  <a:pt x="5731" y="2945"/>
                  <a:pt x="6000" y="2726"/>
                  <a:pt x="6000" y="2455"/>
                </a:cubicBezTo>
                <a:lnTo>
                  <a:pt x="6000" y="1964"/>
                </a:lnTo>
                <a:cubicBezTo>
                  <a:pt x="6000" y="1422"/>
                  <a:pt x="6538" y="982"/>
                  <a:pt x="72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lnTo>
                  <a:pt x="20400" y="15709"/>
                </a:lnTo>
                <a:cubicBezTo>
                  <a:pt x="20400" y="16252"/>
                  <a:pt x="19862" y="16691"/>
                  <a:pt x="19200" y="16691"/>
                </a:cubicBezTo>
                <a:lnTo>
                  <a:pt x="18600" y="16691"/>
                </a:lnTo>
                <a:cubicBezTo>
                  <a:pt x="18269" y="16691"/>
                  <a:pt x="18000" y="16911"/>
                  <a:pt x="18000" y="17182"/>
                </a:cubicBezTo>
                <a:cubicBezTo>
                  <a:pt x="18000" y="17453"/>
                  <a:pt x="18269" y="17673"/>
                  <a:pt x="18600" y="17673"/>
                </a:cubicBezTo>
                <a:lnTo>
                  <a:pt x="19200" y="17673"/>
                </a:lnTo>
                <a:cubicBezTo>
                  <a:pt x="20525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5" name="Shape 2587"/>
          <p:cNvSpPr/>
          <p:nvPr userDrawn="1"/>
        </p:nvSpPr>
        <p:spPr>
          <a:xfrm>
            <a:off x="10977600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6" name="Shape 2588"/>
          <p:cNvSpPr/>
          <p:nvPr userDrawn="1"/>
        </p:nvSpPr>
        <p:spPr>
          <a:xfrm>
            <a:off x="11777700" y="4167587"/>
            <a:ext cx="419100" cy="46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7" name="Shape 2589"/>
          <p:cNvSpPr/>
          <p:nvPr userDrawn="1"/>
        </p:nvSpPr>
        <p:spPr>
          <a:xfrm>
            <a:off x="12577800" y="4167587"/>
            <a:ext cx="419100" cy="46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8" name="Shape 2590"/>
          <p:cNvSpPr/>
          <p:nvPr userDrawn="1"/>
        </p:nvSpPr>
        <p:spPr>
          <a:xfrm>
            <a:off x="13377901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9" name="Shape 2591"/>
          <p:cNvSpPr/>
          <p:nvPr userDrawn="1"/>
        </p:nvSpPr>
        <p:spPr>
          <a:xfrm>
            <a:off x="14178001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0" name="Shape 2592"/>
          <p:cNvSpPr/>
          <p:nvPr userDrawn="1"/>
        </p:nvSpPr>
        <p:spPr>
          <a:xfrm>
            <a:off x="14978100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1" name="Shape 2593"/>
          <p:cNvSpPr/>
          <p:nvPr userDrawn="1"/>
        </p:nvSpPr>
        <p:spPr>
          <a:xfrm>
            <a:off x="15778200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2" name="Shape 2594"/>
          <p:cNvSpPr/>
          <p:nvPr userDrawn="1"/>
        </p:nvSpPr>
        <p:spPr>
          <a:xfrm>
            <a:off x="16578300" y="4188361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3" name="Shape 2595"/>
          <p:cNvSpPr/>
          <p:nvPr userDrawn="1"/>
        </p:nvSpPr>
        <p:spPr>
          <a:xfrm>
            <a:off x="9377401" y="5234111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4" name="Shape 2596"/>
          <p:cNvSpPr/>
          <p:nvPr userDrawn="1"/>
        </p:nvSpPr>
        <p:spPr>
          <a:xfrm>
            <a:off x="10177500" y="5275660"/>
            <a:ext cx="419100" cy="369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5" name="Shape 2597"/>
          <p:cNvSpPr/>
          <p:nvPr userDrawn="1"/>
        </p:nvSpPr>
        <p:spPr>
          <a:xfrm>
            <a:off x="109776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9600"/>
                </a:moveTo>
                <a:lnTo>
                  <a:pt x="11291" y="9600"/>
                </a:lnTo>
                <a:cubicBezTo>
                  <a:pt x="11562" y="9600"/>
                  <a:pt x="11782" y="9332"/>
                  <a:pt x="11782" y="9000"/>
                </a:cubicBezTo>
                <a:cubicBezTo>
                  <a:pt x="11782" y="8669"/>
                  <a:pt x="11562" y="8400"/>
                  <a:pt x="11291" y="8400"/>
                </a:cubicBezTo>
                <a:lnTo>
                  <a:pt x="7364" y="8400"/>
                </a:lnTo>
                <a:cubicBezTo>
                  <a:pt x="7093" y="8400"/>
                  <a:pt x="6873" y="8669"/>
                  <a:pt x="6873" y="9000"/>
                </a:cubicBezTo>
                <a:cubicBezTo>
                  <a:pt x="6873" y="9332"/>
                  <a:pt x="7093" y="9600"/>
                  <a:pt x="7364" y="9600"/>
                </a:cubicBezTo>
                <a:moveTo>
                  <a:pt x="7364" y="12000"/>
                </a:moveTo>
                <a:lnTo>
                  <a:pt x="9327" y="12000"/>
                </a:lnTo>
                <a:cubicBezTo>
                  <a:pt x="9598" y="12000"/>
                  <a:pt x="9818" y="11732"/>
                  <a:pt x="9818" y="11400"/>
                </a:cubicBezTo>
                <a:cubicBezTo>
                  <a:pt x="9818" y="11069"/>
                  <a:pt x="9598" y="10800"/>
                  <a:pt x="9327" y="10800"/>
                </a:cubicBezTo>
                <a:lnTo>
                  <a:pt x="7364" y="10800"/>
                </a:lnTo>
                <a:cubicBezTo>
                  <a:pt x="7093" y="10800"/>
                  <a:pt x="6873" y="11069"/>
                  <a:pt x="6873" y="11400"/>
                </a:cubicBezTo>
                <a:cubicBezTo>
                  <a:pt x="6873" y="11732"/>
                  <a:pt x="7093" y="12000"/>
                  <a:pt x="7364" y="12000"/>
                </a:cubicBezTo>
                <a:moveTo>
                  <a:pt x="20618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182" y="19200"/>
                </a:lnTo>
                <a:cubicBezTo>
                  <a:pt x="17453" y="19200"/>
                  <a:pt x="17673" y="18932"/>
                  <a:pt x="17673" y="18600"/>
                </a:cubicBezTo>
                <a:cubicBezTo>
                  <a:pt x="17673" y="18269"/>
                  <a:pt x="17453" y="18000"/>
                  <a:pt x="17182" y="18000"/>
                </a:cubicBezTo>
                <a:lnTo>
                  <a:pt x="15218" y="18000"/>
                </a:lnTo>
                <a:cubicBezTo>
                  <a:pt x="14947" y="18000"/>
                  <a:pt x="14727" y="18269"/>
                  <a:pt x="14727" y="18600"/>
                </a:cubicBezTo>
                <a:cubicBezTo>
                  <a:pt x="14727" y="18932"/>
                  <a:pt x="14947" y="19200"/>
                  <a:pt x="15218" y="19200"/>
                </a:cubicBezTo>
                <a:lnTo>
                  <a:pt x="15709" y="19200"/>
                </a:lnTo>
                <a:lnTo>
                  <a:pt x="15709" y="20400"/>
                </a:lnTo>
                <a:lnTo>
                  <a:pt x="9818" y="20400"/>
                </a:lnTo>
                <a:lnTo>
                  <a:pt x="9818" y="19200"/>
                </a:lnTo>
                <a:lnTo>
                  <a:pt x="10309" y="19200"/>
                </a:lnTo>
                <a:cubicBezTo>
                  <a:pt x="10580" y="19200"/>
                  <a:pt x="10800" y="18932"/>
                  <a:pt x="10800" y="18600"/>
                </a:cubicBezTo>
                <a:cubicBezTo>
                  <a:pt x="10800" y="18269"/>
                  <a:pt x="10580" y="18000"/>
                  <a:pt x="10309" y="18000"/>
                </a:cubicBezTo>
                <a:lnTo>
                  <a:pt x="8345" y="18000"/>
                </a:lnTo>
                <a:cubicBezTo>
                  <a:pt x="8075" y="18000"/>
                  <a:pt x="7855" y="18269"/>
                  <a:pt x="7855" y="18600"/>
                </a:cubicBezTo>
                <a:cubicBezTo>
                  <a:pt x="7855" y="18932"/>
                  <a:pt x="8075" y="19200"/>
                  <a:pt x="8345" y="19200"/>
                </a:cubicBezTo>
                <a:lnTo>
                  <a:pt x="8836" y="19200"/>
                </a:lnTo>
                <a:lnTo>
                  <a:pt x="8836" y="20400"/>
                </a:ln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7364" y="14400"/>
                </a:moveTo>
                <a:lnTo>
                  <a:pt x="11291" y="14400"/>
                </a:lnTo>
                <a:cubicBezTo>
                  <a:pt x="11562" y="14400"/>
                  <a:pt x="11782" y="14132"/>
                  <a:pt x="11782" y="13800"/>
                </a:cubicBezTo>
                <a:cubicBezTo>
                  <a:pt x="11782" y="13469"/>
                  <a:pt x="11562" y="13200"/>
                  <a:pt x="11291" y="13200"/>
                </a:cubicBezTo>
                <a:lnTo>
                  <a:pt x="7364" y="13200"/>
                </a:lnTo>
                <a:cubicBezTo>
                  <a:pt x="7093" y="13200"/>
                  <a:pt x="6873" y="13469"/>
                  <a:pt x="6873" y="13800"/>
                </a:cubicBezTo>
                <a:cubicBezTo>
                  <a:pt x="6873" y="14132"/>
                  <a:pt x="7093" y="14400"/>
                  <a:pt x="7364" y="14400"/>
                </a:cubicBezTo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1"/>
                  <a:pt x="982" y="16801"/>
                </a:cubicBezTo>
                <a:lnTo>
                  <a:pt x="2455" y="16801"/>
                </a:lnTo>
                <a:cubicBezTo>
                  <a:pt x="2725" y="16801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14236" y="14400"/>
                </a:moveTo>
                <a:lnTo>
                  <a:pt x="16200" y="14400"/>
                </a:lnTo>
                <a:cubicBezTo>
                  <a:pt x="16471" y="14400"/>
                  <a:pt x="16691" y="14132"/>
                  <a:pt x="16691" y="13800"/>
                </a:cubicBezTo>
                <a:cubicBezTo>
                  <a:pt x="16691" y="13469"/>
                  <a:pt x="16471" y="13200"/>
                  <a:pt x="16200" y="13200"/>
                </a:cubicBezTo>
                <a:lnTo>
                  <a:pt x="14236" y="13200"/>
                </a:lnTo>
                <a:cubicBezTo>
                  <a:pt x="13966" y="13200"/>
                  <a:pt x="13745" y="13469"/>
                  <a:pt x="13745" y="13800"/>
                </a:cubicBezTo>
                <a:cubicBezTo>
                  <a:pt x="13745" y="14132"/>
                  <a:pt x="13966" y="14400"/>
                  <a:pt x="14236" y="14400"/>
                </a:cubicBezTo>
                <a:moveTo>
                  <a:pt x="14236" y="9600"/>
                </a:move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cubicBezTo>
                  <a:pt x="16691" y="8669"/>
                  <a:pt x="16471" y="8400"/>
                  <a:pt x="16200" y="8400"/>
                </a:cubicBezTo>
                <a:lnTo>
                  <a:pt x="14236" y="8400"/>
                </a:lnTo>
                <a:cubicBezTo>
                  <a:pt x="13966" y="8400"/>
                  <a:pt x="13745" y="8669"/>
                  <a:pt x="13745" y="9000"/>
                </a:cubicBezTo>
                <a:cubicBezTo>
                  <a:pt x="13745" y="9332"/>
                  <a:pt x="13966" y="9600"/>
                  <a:pt x="14236" y="9600"/>
                </a:cubicBezTo>
                <a:moveTo>
                  <a:pt x="14236" y="12000"/>
                </a:moveTo>
                <a:lnTo>
                  <a:pt x="18164" y="12000"/>
                </a:lnTo>
                <a:cubicBezTo>
                  <a:pt x="18434" y="12000"/>
                  <a:pt x="18655" y="11732"/>
                  <a:pt x="18655" y="11400"/>
                </a:cubicBezTo>
                <a:cubicBezTo>
                  <a:pt x="18655" y="11069"/>
                  <a:pt x="18434" y="10800"/>
                  <a:pt x="18164" y="10800"/>
                </a:cubicBezTo>
                <a:lnTo>
                  <a:pt x="14236" y="10800"/>
                </a:lnTo>
                <a:cubicBezTo>
                  <a:pt x="13966" y="10800"/>
                  <a:pt x="13745" y="11069"/>
                  <a:pt x="13745" y="11400"/>
                </a:cubicBezTo>
                <a:cubicBezTo>
                  <a:pt x="13745" y="11732"/>
                  <a:pt x="13966" y="12000"/>
                  <a:pt x="14236" y="12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6" name="Shape 2598"/>
          <p:cNvSpPr/>
          <p:nvPr userDrawn="1"/>
        </p:nvSpPr>
        <p:spPr>
          <a:xfrm>
            <a:off x="117777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7" name="Shape 2599"/>
          <p:cNvSpPr/>
          <p:nvPr userDrawn="1"/>
        </p:nvSpPr>
        <p:spPr>
          <a:xfrm>
            <a:off x="12577800" y="521333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8" name="Shape 2600"/>
          <p:cNvSpPr/>
          <p:nvPr userDrawn="1"/>
        </p:nvSpPr>
        <p:spPr>
          <a:xfrm>
            <a:off x="13377901" y="521333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11291" y="10309"/>
                </a:lnTo>
                <a:lnTo>
                  <a:pt x="11291" y="5401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1"/>
                </a:cubicBezTo>
                <a:lnTo>
                  <a:pt x="10309" y="10309"/>
                </a:ln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0309" y="11292"/>
                </a:lnTo>
                <a:lnTo>
                  <a:pt x="10309" y="16200"/>
                </a:lnTo>
                <a:cubicBezTo>
                  <a:pt x="10309" y="16472"/>
                  <a:pt x="10529" y="16691"/>
                  <a:pt x="10800" y="16691"/>
                </a:cubicBezTo>
                <a:cubicBezTo>
                  <a:pt x="11071" y="16691"/>
                  <a:pt x="11291" y="16472"/>
                  <a:pt x="11291" y="16200"/>
                </a:cubicBezTo>
                <a:lnTo>
                  <a:pt x="11291" y="11292"/>
                </a:ln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9" name="Shape 2601"/>
          <p:cNvSpPr/>
          <p:nvPr userDrawn="1"/>
        </p:nvSpPr>
        <p:spPr>
          <a:xfrm>
            <a:off x="14178001" y="521333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0" name="Shape 2602"/>
          <p:cNvSpPr/>
          <p:nvPr userDrawn="1"/>
        </p:nvSpPr>
        <p:spPr>
          <a:xfrm>
            <a:off x="149781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1" name="Shape 2603"/>
          <p:cNvSpPr/>
          <p:nvPr userDrawn="1"/>
        </p:nvSpPr>
        <p:spPr>
          <a:xfrm>
            <a:off x="15778200" y="5234111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2" name="Shape 2604"/>
          <p:cNvSpPr/>
          <p:nvPr userDrawn="1"/>
        </p:nvSpPr>
        <p:spPr>
          <a:xfrm>
            <a:off x="165783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3" name="Shape 2605"/>
          <p:cNvSpPr/>
          <p:nvPr userDrawn="1"/>
        </p:nvSpPr>
        <p:spPr>
          <a:xfrm>
            <a:off x="9377399" y="6279881"/>
            <a:ext cx="419299" cy="50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4" name="Shape 2606"/>
          <p:cNvSpPr/>
          <p:nvPr userDrawn="1"/>
        </p:nvSpPr>
        <p:spPr>
          <a:xfrm>
            <a:off x="10177500" y="6279858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5" name="Shape 2607"/>
          <p:cNvSpPr/>
          <p:nvPr userDrawn="1"/>
        </p:nvSpPr>
        <p:spPr>
          <a:xfrm>
            <a:off x="10977600" y="6321405"/>
            <a:ext cx="419100" cy="415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1964" y="16800"/>
                </a:lnTo>
                <a:cubicBezTo>
                  <a:pt x="879" y="16800"/>
                  <a:pt x="0" y="17874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4"/>
                  <a:pt x="20721" y="16800"/>
                  <a:pt x="19636" y="16800"/>
                </a:cubicBezTo>
                <a:moveTo>
                  <a:pt x="1964" y="1200"/>
                </a:moveTo>
                <a:lnTo>
                  <a:pt x="19636" y="1200"/>
                </a:lnTo>
                <a:cubicBezTo>
                  <a:pt x="20178" y="1200"/>
                  <a:pt x="20618" y="1737"/>
                  <a:pt x="20618" y="2399"/>
                </a:cubicBezTo>
                <a:cubicBezTo>
                  <a:pt x="20618" y="3063"/>
                  <a:pt x="20178" y="3599"/>
                  <a:pt x="19636" y="3599"/>
                </a:cubicBezTo>
                <a:lnTo>
                  <a:pt x="1964" y="3599"/>
                </a:lnTo>
                <a:cubicBezTo>
                  <a:pt x="1422" y="3599"/>
                  <a:pt x="982" y="3063"/>
                  <a:pt x="982" y="2399"/>
                </a:cubicBezTo>
                <a:cubicBezTo>
                  <a:pt x="982" y="1737"/>
                  <a:pt x="1422" y="1200"/>
                  <a:pt x="1964" y="1200"/>
                </a:cubicBezTo>
                <a:moveTo>
                  <a:pt x="1964" y="4799"/>
                </a:moveTo>
                <a:lnTo>
                  <a:pt x="19636" y="4799"/>
                </a:lnTo>
                <a:cubicBezTo>
                  <a:pt x="20721" y="4799"/>
                  <a:pt x="21600" y="3725"/>
                  <a:pt x="21600" y="2399"/>
                </a:cubicBezTo>
                <a:cubicBezTo>
                  <a:pt x="21600" y="1074"/>
                  <a:pt x="20721" y="0"/>
                  <a:pt x="19636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cubicBezTo>
                  <a:pt x="0" y="3725"/>
                  <a:pt x="879" y="4799"/>
                  <a:pt x="1964" y="4799"/>
                </a:cubicBezTo>
                <a:moveTo>
                  <a:pt x="19636" y="12000"/>
                </a:moveTo>
                <a:lnTo>
                  <a:pt x="1964" y="12000"/>
                </a:lnTo>
                <a:cubicBezTo>
                  <a:pt x="1422" y="12000"/>
                  <a:pt x="982" y="11463"/>
                  <a:pt x="982" y="10800"/>
                </a:cubicBezTo>
                <a:cubicBezTo>
                  <a:pt x="982" y="10137"/>
                  <a:pt x="1422" y="9600"/>
                  <a:pt x="1964" y="9600"/>
                </a:cubicBezTo>
                <a:lnTo>
                  <a:pt x="19636" y="9600"/>
                </a:lnTo>
                <a:cubicBezTo>
                  <a:pt x="20178" y="9600"/>
                  <a:pt x="20618" y="10137"/>
                  <a:pt x="20618" y="10800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0"/>
                </a:moveTo>
                <a:lnTo>
                  <a:pt x="1964" y="8400"/>
                </a:lnTo>
                <a:cubicBezTo>
                  <a:pt x="879" y="8400"/>
                  <a:pt x="0" y="9474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lnTo>
                  <a:pt x="19636" y="13200"/>
                </a:lnTo>
                <a:cubicBezTo>
                  <a:pt x="20721" y="13200"/>
                  <a:pt x="21600" y="12125"/>
                  <a:pt x="21600" y="10800"/>
                </a:cubicBezTo>
                <a:cubicBezTo>
                  <a:pt x="21600" y="9474"/>
                  <a:pt x="20721" y="8400"/>
                  <a:pt x="19636" y="8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6" name="Shape 2608"/>
          <p:cNvSpPr/>
          <p:nvPr userDrawn="1"/>
        </p:nvSpPr>
        <p:spPr>
          <a:xfrm>
            <a:off x="11777700" y="6321406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7" name="Shape 2609"/>
          <p:cNvSpPr/>
          <p:nvPr userDrawn="1"/>
        </p:nvSpPr>
        <p:spPr>
          <a:xfrm>
            <a:off x="12577800" y="6321406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8" name="Shape 2610"/>
          <p:cNvSpPr/>
          <p:nvPr userDrawn="1"/>
        </p:nvSpPr>
        <p:spPr>
          <a:xfrm>
            <a:off x="13377901" y="6321406"/>
            <a:ext cx="419100" cy="415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9" name="Shape 2611"/>
          <p:cNvSpPr/>
          <p:nvPr userDrawn="1"/>
        </p:nvSpPr>
        <p:spPr>
          <a:xfrm>
            <a:off x="14178001" y="6300633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0" name="Shape 2612"/>
          <p:cNvSpPr/>
          <p:nvPr userDrawn="1"/>
        </p:nvSpPr>
        <p:spPr>
          <a:xfrm>
            <a:off x="14978100" y="6321405"/>
            <a:ext cx="419100" cy="415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1" name="Shape 2613"/>
          <p:cNvSpPr/>
          <p:nvPr userDrawn="1"/>
        </p:nvSpPr>
        <p:spPr>
          <a:xfrm>
            <a:off x="15778200" y="6279858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2" name="Shape 2614"/>
          <p:cNvSpPr/>
          <p:nvPr userDrawn="1"/>
        </p:nvSpPr>
        <p:spPr>
          <a:xfrm>
            <a:off x="16578300" y="6279858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3" name="Shape 2615"/>
          <p:cNvSpPr/>
          <p:nvPr userDrawn="1"/>
        </p:nvSpPr>
        <p:spPr>
          <a:xfrm>
            <a:off x="9377401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4" name="Shape 2616"/>
          <p:cNvSpPr/>
          <p:nvPr userDrawn="1"/>
        </p:nvSpPr>
        <p:spPr>
          <a:xfrm>
            <a:off x="10177500" y="7367164"/>
            <a:ext cx="419100" cy="461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5" name="Shape 2617"/>
          <p:cNvSpPr/>
          <p:nvPr userDrawn="1"/>
        </p:nvSpPr>
        <p:spPr>
          <a:xfrm>
            <a:off x="10977600" y="7387934"/>
            <a:ext cx="419100" cy="415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6" name="Shape 2618"/>
          <p:cNvSpPr/>
          <p:nvPr userDrawn="1"/>
        </p:nvSpPr>
        <p:spPr>
          <a:xfrm>
            <a:off x="11777699" y="7346383"/>
            <a:ext cx="419061" cy="507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7" name="Shape 2619"/>
          <p:cNvSpPr/>
          <p:nvPr userDrawn="1"/>
        </p:nvSpPr>
        <p:spPr>
          <a:xfrm>
            <a:off x="12577800" y="7346381"/>
            <a:ext cx="419100" cy="507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3" extrusionOk="0">
                <a:moveTo>
                  <a:pt x="12364" y="11941"/>
                </a:moveTo>
                <a:lnTo>
                  <a:pt x="13062" y="14033"/>
                </a:lnTo>
                <a:lnTo>
                  <a:pt x="11365" y="12790"/>
                </a:lnTo>
                <a:lnTo>
                  <a:pt x="10785" y="12365"/>
                </a:lnTo>
                <a:lnTo>
                  <a:pt x="10205" y="12790"/>
                </a:lnTo>
                <a:lnTo>
                  <a:pt x="8508" y="14033"/>
                </a:lnTo>
                <a:lnTo>
                  <a:pt x="9206" y="11941"/>
                </a:lnTo>
                <a:lnTo>
                  <a:pt x="9426" y="11282"/>
                </a:lnTo>
                <a:lnTo>
                  <a:pt x="8877" y="10856"/>
                </a:lnTo>
                <a:lnTo>
                  <a:pt x="7511" y="9794"/>
                </a:lnTo>
                <a:lnTo>
                  <a:pt x="9790" y="9794"/>
                </a:lnTo>
                <a:lnTo>
                  <a:pt x="10030" y="9160"/>
                </a:lnTo>
                <a:lnTo>
                  <a:pt x="10785" y="7162"/>
                </a:lnTo>
                <a:lnTo>
                  <a:pt x="11540" y="9160"/>
                </a:lnTo>
                <a:lnTo>
                  <a:pt x="11779" y="9794"/>
                </a:lnTo>
                <a:lnTo>
                  <a:pt x="14059" y="9794"/>
                </a:lnTo>
                <a:lnTo>
                  <a:pt x="12692" y="10856"/>
                </a:lnTo>
                <a:lnTo>
                  <a:pt x="12144" y="11282"/>
                </a:lnTo>
                <a:cubicBezTo>
                  <a:pt x="12144" y="11282"/>
                  <a:pt x="12364" y="11941"/>
                  <a:pt x="12364" y="11941"/>
                </a:cubicBezTo>
                <a:close/>
                <a:moveTo>
                  <a:pt x="12458" y="8813"/>
                </a:moveTo>
                <a:lnTo>
                  <a:pt x="10785" y="4384"/>
                </a:lnTo>
                <a:lnTo>
                  <a:pt x="9111" y="8813"/>
                </a:lnTo>
                <a:lnTo>
                  <a:pt x="4649" y="8813"/>
                </a:lnTo>
                <a:lnTo>
                  <a:pt x="8275" y="11631"/>
                </a:lnTo>
                <a:lnTo>
                  <a:pt x="6601" y="16647"/>
                </a:lnTo>
                <a:lnTo>
                  <a:pt x="10785" y="13582"/>
                </a:lnTo>
                <a:lnTo>
                  <a:pt x="14969" y="16647"/>
                </a:lnTo>
                <a:lnTo>
                  <a:pt x="13295" y="11631"/>
                </a:lnTo>
                <a:lnTo>
                  <a:pt x="16921" y="8813"/>
                </a:lnTo>
                <a:cubicBezTo>
                  <a:pt x="16921" y="8813"/>
                  <a:pt x="12458" y="8813"/>
                  <a:pt x="12458" y="8813"/>
                </a:cubicBezTo>
                <a:close/>
                <a:moveTo>
                  <a:pt x="10800" y="20592"/>
                </a:moveTo>
                <a:cubicBezTo>
                  <a:pt x="9796" y="20381"/>
                  <a:pt x="982" y="17399"/>
                  <a:pt x="982" y="12263"/>
                </a:cubicBezTo>
                <a:cubicBezTo>
                  <a:pt x="982" y="7469"/>
                  <a:pt x="2322" y="2919"/>
                  <a:pt x="2778" y="1179"/>
                </a:cubicBezTo>
                <a:cubicBezTo>
                  <a:pt x="4022" y="1719"/>
                  <a:pt x="7232" y="2943"/>
                  <a:pt x="10800" y="2943"/>
                </a:cubicBezTo>
                <a:cubicBezTo>
                  <a:pt x="14368" y="2943"/>
                  <a:pt x="17579" y="1719"/>
                  <a:pt x="18823" y="1179"/>
                </a:cubicBezTo>
                <a:cubicBezTo>
                  <a:pt x="19278" y="2918"/>
                  <a:pt x="20618" y="7466"/>
                  <a:pt x="20618" y="12263"/>
                </a:cubicBezTo>
                <a:cubicBezTo>
                  <a:pt x="20618" y="17393"/>
                  <a:pt x="11803" y="20381"/>
                  <a:pt x="10800" y="20592"/>
                </a:cubicBezTo>
                <a:moveTo>
                  <a:pt x="19618" y="356"/>
                </a:moveTo>
                <a:cubicBezTo>
                  <a:pt x="19577" y="216"/>
                  <a:pt x="19477" y="101"/>
                  <a:pt x="19343" y="42"/>
                </a:cubicBezTo>
                <a:cubicBezTo>
                  <a:pt x="19210" y="-17"/>
                  <a:pt x="19057" y="-13"/>
                  <a:pt x="18926" y="52"/>
                </a:cubicBezTo>
                <a:cubicBezTo>
                  <a:pt x="18888" y="71"/>
                  <a:pt x="15053" y="1962"/>
                  <a:pt x="10800" y="1962"/>
                </a:cubicBezTo>
                <a:cubicBezTo>
                  <a:pt x="6556" y="1962"/>
                  <a:pt x="2712" y="71"/>
                  <a:pt x="2674" y="52"/>
                </a:cubicBezTo>
                <a:cubicBezTo>
                  <a:pt x="2543" y="-13"/>
                  <a:pt x="2391" y="-17"/>
                  <a:pt x="2257" y="42"/>
                </a:cubicBezTo>
                <a:cubicBezTo>
                  <a:pt x="2124" y="101"/>
                  <a:pt x="2023" y="216"/>
                  <a:pt x="1983" y="356"/>
                </a:cubicBezTo>
                <a:cubicBezTo>
                  <a:pt x="1963" y="426"/>
                  <a:pt x="0" y="6376"/>
                  <a:pt x="0" y="12263"/>
                </a:cubicBezTo>
                <a:cubicBezTo>
                  <a:pt x="0" y="18484"/>
                  <a:pt x="10271" y="21491"/>
                  <a:pt x="10708" y="21575"/>
                </a:cubicBezTo>
                <a:cubicBezTo>
                  <a:pt x="10739" y="21580"/>
                  <a:pt x="10770" y="21583"/>
                  <a:pt x="10800" y="21583"/>
                </a:cubicBezTo>
                <a:cubicBezTo>
                  <a:pt x="10831" y="21583"/>
                  <a:pt x="10862" y="21580"/>
                  <a:pt x="10892" y="21575"/>
                </a:cubicBezTo>
                <a:cubicBezTo>
                  <a:pt x="11329" y="21491"/>
                  <a:pt x="21600" y="18484"/>
                  <a:pt x="21600" y="12263"/>
                </a:cubicBezTo>
                <a:cubicBezTo>
                  <a:pt x="21600" y="6376"/>
                  <a:pt x="19637" y="426"/>
                  <a:pt x="19618" y="35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8" name="Shape 2620"/>
          <p:cNvSpPr/>
          <p:nvPr userDrawn="1"/>
        </p:nvSpPr>
        <p:spPr>
          <a:xfrm>
            <a:off x="13377901" y="7367172"/>
            <a:ext cx="419100" cy="461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9" name="Shape 2621"/>
          <p:cNvSpPr/>
          <p:nvPr userDrawn="1"/>
        </p:nvSpPr>
        <p:spPr>
          <a:xfrm>
            <a:off x="14178001" y="7429479"/>
            <a:ext cx="419100" cy="323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057"/>
                </a:moveTo>
                <a:cubicBezTo>
                  <a:pt x="5378" y="20057"/>
                  <a:pt x="982" y="13445"/>
                  <a:pt x="982" y="10800"/>
                </a:cubicBezTo>
                <a:cubicBezTo>
                  <a:pt x="982" y="8155"/>
                  <a:pt x="5378" y="1543"/>
                  <a:pt x="10800" y="1543"/>
                </a:cubicBezTo>
                <a:cubicBezTo>
                  <a:pt x="16223" y="1543"/>
                  <a:pt x="20618" y="8155"/>
                  <a:pt x="20618" y="10800"/>
                </a:cubicBezTo>
                <a:cubicBezTo>
                  <a:pt x="20618" y="13445"/>
                  <a:pt x="16223" y="20057"/>
                  <a:pt x="10800" y="20057"/>
                </a:cubicBezTo>
                <a:moveTo>
                  <a:pt x="10800" y="0"/>
                </a:moveTo>
                <a:cubicBezTo>
                  <a:pt x="4835" y="0"/>
                  <a:pt x="0" y="7714"/>
                  <a:pt x="0" y="10800"/>
                </a:cubicBezTo>
                <a:cubicBezTo>
                  <a:pt x="0" y="13886"/>
                  <a:pt x="4835" y="21600"/>
                  <a:pt x="10800" y="21600"/>
                </a:cubicBezTo>
                <a:cubicBezTo>
                  <a:pt x="16765" y="21600"/>
                  <a:pt x="21600" y="13886"/>
                  <a:pt x="21600" y="10800"/>
                </a:cubicBezTo>
                <a:cubicBezTo>
                  <a:pt x="21600" y="7714"/>
                  <a:pt x="16765" y="0"/>
                  <a:pt x="10800" y="0"/>
                </a:cubicBezTo>
                <a:moveTo>
                  <a:pt x="10800" y="16971"/>
                </a:moveTo>
                <a:cubicBezTo>
                  <a:pt x="8631" y="16971"/>
                  <a:pt x="6873" y="14209"/>
                  <a:pt x="6873" y="10800"/>
                </a:cubicBezTo>
                <a:cubicBezTo>
                  <a:pt x="6873" y="7392"/>
                  <a:pt x="8631" y="4629"/>
                  <a:pt x="10800" y="4629"/>
                </a:cubicBezTo>
                <a:cubicBezTo>
                  <a:pt x="12969" y="4629"/>
                  <a:pt x="14727" y="7392"/>
                  <a:pt x="14727" y="10800"/>
                </a:cubicBezTo>
                <a:cubicBezTo>
                  <a:pt x="14727" y="14209"/>
                  <a:pt x="12969" y="16971"/>
                  <a:pt x="10800" y="16971"/>
                </a:cubicBezTo>
                <a:moveTo>
                  <a:pt x="10800" y="3087"/>
                </a:moveTo>
                <a:cubicBezTo>
                  <a:pt x="8088" y="3087"/>
                  <a:pt x="5891" y="6540"/>
                  <a:pt x="5891" y="10800"/>
                </a:cubicBezTo>
                <a:cubicBezTo>
                  <a:pt x="5891" y="15061"/>
                  <a:pt x="8088" y="18514"/>
                  <a:pt x="10800" y="18514"/>
                </a:cubicBezTo>
                <a:cubicBezTo>
                  <a:pt x="13512" y="18514"/>
                  <a:pt x="15709" y="15061"/>
                  <a:pt x="15709" y="10800"/>
                </a:cubicBezTo>
                <a:cubicBezTo>
                  <a:pt x="15709" y="6540"/>
                  <a:pt x="13512" y="3087"/>
                  <a:pt x="10800" y="3087"/>
                </a:cubicBezTo>
                <a:moveTo>
                  <a:pt x="10800" y="8486"/>
                </a:moveTo>
                <a:cubicBezTo>
                  <a:pt x="9987" y="8486"/>
                  <a:pt x="9327" y="9523"/>
                  <a:pt x="9327" y="10800"/>
                </a:cubicBezTo>
                <a:cubicBezTo>
                  <a:pt x="9327" y="12078"/>
                  <a:pt x="9987" y="13114"/>
                  <a:pt x="10800" y="13114"/>
                </a:cubicBezTo>
                <a:cubicBezTo>
                  <a:pt x="11613" y="13114"/>
                  <a:pt x="12273" y="12078"/>
                  <a:pt x="12273" y="10800"/>
                </a:cubicBezTo>
                <a:cubicBezTo>
                  <a:pt x="12273" y="9523"/>
                  <a:pt x="11613" y="8486"/>
                  <a:pt x="10800" y="848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0" name="Shape 2622"/>
          <p:cNvSpPr/>
          <p:nvPr userDrawn="1"/>
        </p:nvSpPr>
        <p:spPr>
          <a:xfrm>
            <a:off x="14978100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1" name="Shape 2623"/>
          <p:cNvSpPr/>
          <p:nvPr userDrawn="1"/>
        </p:nvSpPr>
        <p:spPr>
          <a:xfrm>
            <a:off x="15778200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2" name="Shape 2624"/>
          <p:cNvSpPr/>
          <p:nvPr userDrawn="1"/>
        </p:nvSpPr>
        <p:spPr>
          <a:xfrm>
            <a:off x="16578300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3" name="Shape 2625"/>
          <p:cNvSpPr/>
          <p:nvPr userDrawn="1"/>
        </p:nvSpPr>
        <p:spPr>
          <a:xfrm>
            <a:off x="9377401" y="8454450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4" name="Shape 2626"/>
          <p:cNvSpPr/>
          <p:nvPr userDrawn="1"/>
        </p:nvSpPr>
        <p:spPr>
          <a:xfrm>
            <a:off x="10215599" y="8412903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22" y="18655"/>
                </a:moveTo>
                <a:cubicBezTo>
                  <a:pt x="7553" y="18644"/>
                  <a:pt x="7811" y="18417"/>
                  <a:pt x="7799" y="18146"/>
                </a:cubicBezTo>
                <a:lnTo>
                  <a:pt x="6916" y="6377"/>
                </a:lnTo>
                <a:cubicBezTo>
                  <a:pt x="6904" y="6106"/>
                  <a:pt x="6626" y="5895"/>
                  <a:pt x="6295" y="5904"/>
                </a:cubicBezTo>
                <a:cubicBezTo>
                  <a:pt x="5963" y="5915"/>
                  <a:pt x="5705" y="6142"/>
                  <a:pt x="5717" y="6413"/>
                </a:cubicBezTo>
                <a:lnTo>
                  <a:pt x="6601" y="18182"/>
                </a:lnTo>
                <a:cubicBezTo>
                  <a:pt x="6613" y="18453"/>
                  <a:pt x="6891" y="18664"/>
                  <a:pt x="7222" y="18655"/>
                </a:cubicBezTo>
                <a:moveTo>
                  <a:pt x="17400" y="19636"/>
                </a:moveTo>
                <a:cubicBezTo>
                  <a:pt x="17319" y="20154"/>
                  <a:pt x="16862" y="20618"/>
                  <a:pt x="16200" y="20618"/>
                </a:cubicBezTo>
                <a:lnTo>
                  <a:pt x="5400" y="20618"/>
                </a:lnTo>
                <a:cubicBezTo>
                  <a:pt x="4737" y="20618"/>
                  <a:pt x="4291" y="20160"/>
                  <a:pt x="4200" y="19636"/>
                </a:cubicBezTo>
                <a:lnTo>
                  <a:pt x="3000" y="3927"/>
                </a:lnTo>
                <a:lnTo>
                  <a:pt x="18600" y="3927"/>
                </a:lnTo>
                <a:cubicBezTo>
                  <a:pt x="18600" y="3927"/>
                  <a:pt x="17400" y="19636"/>
                  <a:pt x="17400" y="19636"/>
                </a:cubicBezTo>
                <a:close/>
                <a:moveTo>
                  <a:pt x="7800" y="983"/>
                </a:moveTo>
                <a:lnTo>
                  <a:pt x="13800" y="983"/>
                </a:lnTo>
                <a:lnTo>
                  <a:pt x="13800" y="2945"/>
                </a:lnTo>
                <a:lnTo>
                  <a:pt x="7800" y="2945"/>
                </a:lnTo>
                <a:cubicBezTo>
                  <a:pt x="7800" y="2945"/>
                  <a:pt x="7800" y="983"/>
                  <a:pt x="7800" y="983"/>
                </a:cubicBezTo>
                <a:close/>
                <a:moveTo>
                  <a:pt x="21000" y="2945"/>
                </a:moveTo>
                <a:lnTo>
                  <a:pt x="15000" y="2945"/>
                </a:lnTo>
                <a:lnTo>
                  <a:pt x="15000" y="983"/>
                </a:lnTo>
                <a:cubicBezTo>
                  <a:pt x="15000" y="440"/>
                  <a:pt x="14462" y="0"/>
                  <a:pt x="13800" y="0"/>
                </a:cubicBezTo>
                <a:lnTo>
                  <a:pt x="7800" y="0"/>
                </a:lnTo>
                <a:cubicBezTo>
                  <a:pt x="7137" y="0"/>
                  <a:pt x="6600" y="440"/>
                  <a:pt x="6600" y="983"/>
                </a:cubicBezTo>
                <a:lnTo>
                  <a:pt x="6600" y="2945"/>
                </a:lnTo>
                <a:lnTo>
                  <a:pt x="600" y="2945"/>
                </a:lnTo>
                <a:cubicBezTo>
                  <a:pt x="269" y="2945"/>
                  <a:pt x="0" y="3166"/>
                  <a:pt x="0" y="3437"/>
                </a:cubicBezTo>
                <a:cubicBezTo>
                  <a:pt x="0" y="3708"/>
                  <a:pt x="269" y="3927"/>
                  <a:pt x="600" y="3927"/>
                </a:cubicBezTo>
                <a:lnTo>
                  <a:pt x="1800" y="3927"/>
                </a:lnTo>
                <a:lnTo>
                  <a:pt x="3000" y="19636"/>
                </a:lnTo>
                <a:cubicBezTo>
                  <a:pt x="3193" y="20711"/>
                  <a:pt x="4075" y="21600"/>
                  <a:pt x="5400" y="21600"/>
                </a:cubicBezTo>
                <a:lnTo>
                  <a:pt x="16200" y="21600"/>
                </a:lnTo>
                <a:cubicBezTo>
                  <a:pt x="17525" y="21600"/>
                  <a:pt x="18374" y="20700"/>
                  <a:pt x="18600" y="19636"/>
                </a:cubicBezTo>
                <a:lnTo>
                  <a:pt x="19800" y="3927"/>
                </a:lnTo>
                <a:lnTo>
                  <a:pt x="21000" y="3927"/>
                </a:lnTo>
                <a:cubicBezTo>
                  <a:pt x="21331" y="3927"/>
                  <a:pt x="21600" y="3708"/>
                  <a:pt x="21600" y="3437"/>
                </a:cubicBezTo>
                <a:cubicBezTo>
                  <a:pt x="21600" y="3166"/>
                  <a:pt x="21331" y="2945"/>
                  <a:pt x="21000" y="2945"/>
                </a:cubicBezTo>
                <a:moveTo>
                  <a:pt x="14380" y="18654"/>
                </a:moveTo>
                <a:cubicBezTo>
                  <a:pt x="14711" y="18664"/>
                  <a:pt x="14989" y="18452"/>
                  <a:pt x="15001" y="18181"/>
                </a:cubicBezTo>
                <a:lnTo>
                  <a:pt x="15871" y="6413"/>
                </a:lnTo>
                <a:cubicBezTo>
                  <a:pt x="15883" y="6142"/>
                  <a:pt x="15625" y="5914"/>
                  <a:pt x="15294" y="5904"/>
                </a:cubicBezTo>
                <a:cubicBezTo>
                  <a:pt x="14962" y="5895"/>
                  <a:pt x="14684" y="6106"/>
                  <a:pt x="14672" y="6377"/>
                </a:cubicBezTo>
                <a:lnTo>
                  <a:pt x="13802" y="18146"/>
                </a:lnTo>
                <a:cubicBezTo>
                  <a:pt x="13790" y="18417"/>
                  <a:pt x="14049" y="18644"/>
                  <a:pt x="14380" y="18654"/>
                </a:cubicBezTo>
                <a:moveTo>
                  <a:pt x="10800" y="18655"/>
                </a:moveTo>
                <a:cubicBezTo>
                  <a:pt x="11131" y="18655"/>
                  <a:pt x="11400" y="18435"/>
                  <a:pt x="11400" y="18164"/>
                </a:cubicBezTo>
                <a:lnTo>
                  <a:pt x="11400" y="6382"/>
                </a:lnTo>
                <a:cubicBezTo>
                  <a:pt x="11400" y="6110"/>
                  <a:pt x="11131" y="5891"/>
                  <a:pt x="10800" y="5891"/>
                </a:cubicBezTo>
                <a:cubicBezTo>
                  <a:pt x="10469" y="5891"/>
                  <a:pt x="10200" y="6110"/>
                  <a:pt x="10200" y="6382"/>
                </a:cubicBezTo>
                <a:lnTo>
                  <a:pt x="10200" y="18164"/>
                </a:lnTo>
                <a:cubicBezTo>
                  <a:pt x="10200" y="18435"/>
                  <a:pt x="10469" y="18655"/>
                  <a:pt x="10800" y="186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5" name="Shape 2627"/>
          <p:cNvSpPr/>
          <p:nvPr userDrawn="1"/>
        </p:nvSpPr>
        <p:spPr>
          <a:xfrm>
            <a:off x="11044275" y="8412903"/>
            <a:ext cx="28575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6" name="Shape 2628"/>
          <p:cNvSpPr/>
          <p:nvPr userDrawn="1"/>
        </p:nvSpPr>
        <p:spPr>
          <a:xfrm>
            <a:off x="11777700" y="8412903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7" name="Shape 2629"/>
          <p:cNvSpPr/>
          <p:nvPr userDrawn="1"/>
        </p:nvSpPr>
        <p:spPr>
          <a:xfrm>
            <a:off x="12577799" y="8412903"/>
            <a:ext cx="419217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8" name="Shape 2630"/>
          <p:cNvSpPr/>
          <p:nvPr userDrawn="1"/>
        </p:nvSpPr>
        <p:spPr>
          <a:xfrm>
            <a:off x="13473150" y="8412903"/>
            <a:ext cx="22861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9" name="Shape 2631"/>
          <p:cNvSpPr/>
          <p:nvPr userDrawn="1"/>
        </p:nvSpPr>
        <p:spPr>
          <a:xfrm>
            <a:off x="14178001" y="8454450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0" name="Shape 2632"/>
          <p:cNvSpPr/>
          <p:nvPr userDrawn="1"/>
        </p:nvSpPr>
        <p:spPr>
          <a:xfrm>
            <a:off x="15016200" y="8412903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1" name="Shape 2633"/>
          <p:cNvSpPr/>
          <p:nvPr userDrawn="1"/>
        </p:nvSpPr>
        <p:spPr>
          <a:xfrm>
            <a:off x="15778200" y="8412903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2" name="Shape 2634"/>
          <p:cNvSpPr/>
          <p:nvPr userDrawn="1"/>
        </p:nvSpPr>
        <p:spPr>
          <a:xfrm>
            <a:off x="16578300" y="8412903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3" name="Shape 2707"/>
          <p:cNvSpPr/>
          <p:nvPr userDrawn="1"/>
        </p:nvSpPr>
        <p:spPr>
          <a:xfrm>
            <a:off x="8617826" y="2719794"/>
            <a:ext cx="1085810" cy="47333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8575" tIns="28575" rIns="28575" bIns="2857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2701" b="0" dirty="0">
                <a:solidFill>
                  <a:schemeClr val="tx1"/>
                </a:solidFill>
              </a:rPr>
              <a:t>ICONS</a:t>
            </a:r>
            <a:endParaRPr sz="2701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74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1" y="0"/>
            <a:ext cx="18287999" cy="105765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1" y="10576560"/>
            <a:ext cx="1828799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1" y="11064240"/>
            <a:ext cx="18287999" cy="2651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3837193" y="11265377"/>
            <a:ext cx="10679116" cy="22494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a JHU logo here.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188080" y="3422210"/>
            <a:ext cx="11540162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02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41637" y="6809457"/>
            <a:ext cx="5433046" cy="57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1" spc="22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408747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1" y="1"/>
            <a:ext cx="18287999" cy="7481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1" y="7481453"/>
            <a:ext cx="18287999" cy="19673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6D4A9-B2DB-444F-9EEE-536371DE7BAC}"/>
              </a:ext>
            </a:extLst>
          </p:cNvPr>
          <p:cNvSpPr/>
          <p:nvPr userDrawn="1"/>
        </p:nvSpPr>
        <p:spPr>
          <a:xfrm>
            <a:off x="0" y="9448795"/>
            <a:ext cx="18288000" cy="42672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9448800"/>
            <a:ext cx="18288000" cy="426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188080" y="3422210"/>
            <a:ext cx="11540162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02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27477" y="8175406"/>
            <a:ext cx="5433046" cy="57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1" spc="22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1352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9457312"/>
            <a:ext cx="18288000" cy="42751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1" y="1"/>
            <a:ext cx="18287999" cy="74814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1" y="7481453"/>
            <a:ext cx="18287999" cy="19673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6D4A9-B2DB-444F-9EEE-536371DE7BAC}"/>
              </a:ext>
            </a:extLst>
          </p:cNvPr>
          <p:cNvSpPr/>
          <p:nvPr userDrawn="1"/>
        </p:nvSpPr>
        <p:spPr>
          <a:xfrm>
            <a:off x="0" y="9448794"/>
            <a:ext cx="18288000" cy="4267206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88080" y="2146083"/>
            <a:ext cx="11540162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02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113226" y="8073314"/>
            <a:ext cx="7689868" cy="784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subtitle or description.</a:t>
            </a:r>
          </a:p>
        </p:txBody>
      </p:sp>
    </p:spTree>
    <p:extLst>
      <p:ext uri="{BB962C8B-B14F-4D97-AF65-F5344CB8AC3E}">
        <p14:creationId xmlns:p14="http://schemas.microsoft.com/office/powerpoint/2010/main" val="3387328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1" y="0"/>
            <a:ext cx="18287999" cy="1057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1" y="10576560"/>
            <a:ext cx="18287999" cy="4876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1" y="11064240"/>
            <a:ext cx="18287999" cy="2651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18716" y="3385752"/>
            <a:ext cx="7585066" cy="1482811"/>
          </a:xfrm>
          <a:prstGeom prst="rect">
            <a:avLst/>
          </a:prstGeom>
        </p:spPr>
        <p:txBody>
          <a:bodyPr/>
          <a:lstStyle>
            <a:lvl1pPr algn="ctr">
              <a:defRPr sz="660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967583" y="5511800"/>
            <a:ext cx="8287332" cy="1062038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THIS IS THE END OF THE PRESENTATION. 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4768504" y="11330271"/>
            <a:ext cx="8750991" cy="2173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a JHU logo here.</a:t>
            </a:r>
          </a:p>
        </p:txBody>
      </p:sp>
    </p:spTree>
    <p:extLst>
      <p:ext uri="{BB962C8B-B14F-4D97-AF65-F5344CB8AC3E}">
        <p14:creationId xmlns:p14="http://schemas.microsoft.com/office/powerpoint/2010/main" val="3616738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869723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869723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</p:spTree>
    <p:extLst>
      <p:ext uri="{BB962C8B-B14F-4D97-AF65-F5344CB8AC3E}">
        <p14:creationId xmlns:p14="http://schemas.microsoft.com/office/powerpoint/2010/main" val="108225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869723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869723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0303631" y="4889824"/>
            <a:ext cx="7136083" cy="6690605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961471" y="4090989"/>
            <a:ext cx="7136083" cy="7337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2075945" y="4889825"/>
            <a:ext cx="7136083" cy="6690605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189301" y="4104380"/>
            <a:ext cx="7136083" cy="7337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308884" y="1730375"/>
            <a:ext cx="7994747" cy="938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HEADER/TITLE</a:t>
            </a:r>
          </a:p>
        </p:txBody>
      </p:sp>
    </p:spTree>
    <p:extLst>
      <p:ext uri="{BB962C8B-B14F-4D97-AF65-F5344CB8AC3E}">
        <p14:creationId xmlns:p14="http://schemas.microsoft.com/office/powerpoint/2010/main" val="2997705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869723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869723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433512" y="1644180"/>
            <a:ext cx="7994747" cy="938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HEADER/TITLE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4782" y="4097423"/>
            <a:ext cx="4489825" cy="59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ONE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7938451" y="4096521"/>
            <a:ext cx="4375496" cy="59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TWO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3352121" y="4097423"/>
            <a:ext cx="4375496" cy="592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THREE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3352121" y="5256547"/>
            <a:ext cx="4375496" cy="5368925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7938451" y="5256546"/>
            <a:ext cx="4375496" cy="5368925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22" hasCustomPrompt="1"/>
          </p:nvPr>
        </p:nvSpPr>
        <p:spPr>
          <a:xfrm>
            <a:off x="2524781" y="5256547"/>
            <a:ext cx="4375496" cy="5368925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61181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x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869723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869723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433512" y="1644180"/>
            <a:ext cx="7994747" cy="938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HEADER/TITLE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2430798" y="4361824"/>
            <a:ext cx="2577184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ONE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92674" y="4378189"/>
            <a:ext cx="2577184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TWO</a:t>
            </a: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12322979" y="4361824"/>
            <a:ext cx="3163509" cy="5845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THREE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2430798" y="8682804"/>
            <a:ext cx="2577184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FOUR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3" hasCustomPrompt="1"/>
          </p:nvPr>
        </p:nvSpPr>
        <p:spPr>
          <a:xfrm>
            <a:off x="7292674" y="8682804"/>
            <a:ext cx="2577184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FIVE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5" hasCustomPrompt="1"/>
          </p:nvPr>
        </p:nvSpPr>
        <p:spPr>
          <a:xfrm>
            <a:off x="12285095" y="8682804"/>
            <a:ext cx="2577184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SIX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2300253" y="5419735"/>
            <a:ext cx="3777636" cy="2165389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27" hasCustomPrompt="1"/>
          </p:nvPr>
        </p:nvSpPr>
        <p:spPr>
          <a:xfrm>
            <a:off x="7292674" y="5419735"/>
            <a:ext cx="3777636" cy="2165390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quarter" idx="28" hasCustomPrompt="1"/>
          </p:nvPr>
        </p:nvSpPr>
        <p:spPr>
          <a:xfrm>
            <a:off x="12285095" y="5419734"/>
            <a:ext cx="3777636" cy="2165390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sz="quarter" idx="29" hasCustomPrompt="1"/>
          </p:nvPr>
        </p:nvSpPr>
        <p:spPr>
          <a:xfrm>
            <a:off x="2430798" y="9725892"/>
            <a:ext cx="3777636" cy="2165390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quarter" idx="30" hasCustomPrompt="1"/>
          </p:nvPr>
        </p:nvSpPr>
        <p:spPr>
          <a:xfrm>
            <a:off x="7357946" y="9725892"/>
            <a:ext cx="3777636" cy="2165390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quarter" idx="31" hasCustomPrompt="1"/>
          </p:nvPr>
        </p:nvSpPr>
        <p:spPr>
          <a:xfrm>
            <a:off x="12285094" y="9725892"/>
            <a:ext cx="3777636" cy="2165390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70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896800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413531" y="1"/>
            <a:ext cx="7753637" cy="94899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889365" y="4744995"/>
            <a:ext cx="3627588" cy="150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02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TITLE!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889911" y="7537450"/>
            <a:ext cx="5569289" cy="1185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This is a good place for introductions.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0" y="12159048"/>
            <a:ext cx="1140767" cy="125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92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8" y="12356756"/>
            <a:ext cx="1111675" cy="1180989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144000" y="0"/>
            <a:ext cx="9144000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354352" y="1423671"/>
            <a:ext cx="5933012" cy="2862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 PICTURE IS WORTH A THOUSAND WORDS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500314" y="4862945"/>
            <a:ext cx="5556903" cy="530860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4089076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ges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1" y="1"/>
            <a:ext cx="4209414" cy="972589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1" y="9725891"/>
            <a:ext cx="4209414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209956" y="0"/>
            <a:ext cx="14078044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07" y="10468264"/>
            <a:ext cx="2952001" cy="250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341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w Picture (Titling Goth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 rot="10800000">
            <a:off x="1" y="6234547"/>
            <a:ext cx="18287999" cy="7481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 rot="10800000">
            <a:off x="1" y="4267204"/>
            <a:ext cx="18287999" cy="19673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8F7EEC8-8EEB-CC49-AACF-98866C52B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2"/>
            <a:ext cx="18288000" cy="4267205"/>
          </a:xfrm>
          <a:prstGeom prst="rect">
            <a:avLst/>
          </a:prstGeom>
        </p:spPr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A6D4A9-B2DB-444F-9EEE-536371DE7BAC}"/>
              </a:ext>
            </a:extLst>
          </p:cNvPr>
          <p:cNvSpPr/>
          <p:nvPr userDrawn="1"/>
        </p:nvSpPr>
        <p:spPr>
          <a:xfrm rot="10800000">
            <a:off x="0" y="0"/>
            <a:ext cx="18288000" cy="4267206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171585" y="5029315"/>
            <a:ext cx="3944829" cy="4431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spc="45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PERSON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54" y="8356820"/>
            <a:ext cx="13257490" cy="3236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spc="45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“INSERT A QUOTE HERE”</a:t>
            </a:r>
          </a:p>
        </p:txBody>
      </p:sp>
    </p:spTree>
    <p:extLst>
      <p:ext uri="{BB962C8B-B14F-4D97-AF65-F5344CB8AC3E}">
        <p14:creationId xmlns:p14="http://schemas.microsoft.com/office/powerpoint/2010/main" val="1251619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pac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56557" y="4424278"/>
            <a:ext cx="11432977" cy="2643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4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56419" y="7636733"/>
            <a:ext cx="10570878" cy="133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word or number above.</a:t>
            </a:r>
          </a:p>
        </p:txBody>
      </p:sp>
    </p:spTree>
    <p:extLst>
      <p:ext uri="{BB962C8B-B14F-4D97-AF65-F5344CB8AC3E}">
        <p14:creationId xmlns:p14="http://schemas.microsoft.com/office/powerpoint/2010/main" val="2845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-1" y="0"/>
            <a:ext cx="18287999" cy="105765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1" y="10576560"/>
            <a:ext cx="1828799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73917" y="3447373"/>
            <a:ext cx="11540162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02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27474" y="6809457"/>
            <a:ext cx="5433046" cy="57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1" spc="22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FOR THIS PRESENTATION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5577510" y="11113101"/>
            <a:ext cx="7132973" cy="23804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a JHU logo here.</a:t>
            </a:r>
          </a:p>
        </p:txBody>
      </p:sp>
    </p:spTree>
    <p:extLst>
      <p:ext uri="{BB962C8B-B14F-4D97-AF65-F5344CB8AC3E}">
        <p14:creationId xmlns:p14="http://schemas.microsoft.com/office/powerpoint/2010/main" val="2040282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Three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656420" y="1875265"/>
            <a:ext cx="11101897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 1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656421" y="5511861"/>
            <a:ext cx="11101897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 2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56419" y="9148457"/>
            <a:ext cx="11101897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 3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656557" y="3993390"/>
            <a:ext cx="11101897" cy="87153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56418" y="7646065"/>
            <a:ext cx="11101897" cy="87153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4656557" y="11282661"/>
            <a:ext cx="11101897" cy="87153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</p:spTree>
    <p:extLst>
      <p:ext uri="{BB962C8B-B14F-4D97-AF65-F5344CB8AC3E}">
        <p14:creationId xmlns:p14="http://schemas.microsoft.com/office/powerpoint/2010/main" val="2285803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rcle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12561B-F2CE-2242-A9D9-95D0598A4023}"/>
              </a:ext>
            </a:extLst>
          </p:cNvPr>
          <p:cNvSpPr/>
          <p:nvPr userDrawn="1"/>
        </p:nvSpPr>
        <p:spPr>
          <a:xfrm>
            <a:off x="1" y="-457200"/>
            <a:ext cx="18287999" cy="1417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7DB983-E855-BA44-8472-7F08CDCA2356}"/>
              </a:ext>
            </a:extLst>
          </p:cNvPr>
          <p:cNvSpPr/>
          <p:nvPr userDrawn="1"/>
        </p:nvSpPr>
        <p:spPr>
          <a:xfrm>
            <a:off x="13396141" y="3436851"/>
            <a:ext cx="3688396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13277B-FA29-2042-B3E3-5DDF87B1B5CE}"/>
              </a:ext>
            </a:extLst>
          </p:cNvPr>
          <p:cNvSpPr/>
          <p:nvPr userDrawn="1"/>
        </p:nvSpPr>
        <p:spPr>
          <a:xfrm>
            <a:off x="13830661" y="3856616"/>
            <a:ext cx="2819354" cy="28163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85A703-06D9-0E43-A52F-D99DEF6F85AD}"/>
              </a:ext>
            </a:extLst>
          </p:cNvPr>
          <p:cNvSpPr/>
          <p:nvPr userDrawn="1"/>
        </p:nvSpPr>
        <p:spPr>
          <a:xfrm>
            <a:off x="13969008" y="7594470"/>
            <a:ext cx="2727374" cy="2724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6E5FEB-0039-9A49-86DC-3C8C265B3FEE}"/>
              </a:ext>
            </a:extLst>
          </p:cNvPr>
          <p:cNvSpPr/>
          <p:nvPr userDrawn="1"/>
        </p:nvSpPr>
        <p:spPr>
          <a:xfrm>
            <a:off x="14279860" y="7906050"/>
            <a:ext cx="2105671" cy="2103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4E5B956-869B-AC4A-A4E8-9391B9E104D7}"/>
              </a:ext>
            </a:extLst>
          </p:cNvPr>
          <p:cNvSpPr/>
          <p:nvPr userDrawn="1"/>
        </p:nvSpPr>
        <p:spPr>
          <a:xfrm>
            <a:off x="9877487" y="4496477"/>
            <a:ext cx="4867515" cy="48646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76F0B7-A5C9-B64A-8B4B-FBDA8E92A9AB}"/>
              </a:ext>
            </a:extLst>
          </p:cNvPr>
          <p:cNvSpPr/>
          <p:nvPr userDrawn="1"/>
        </p:nvSpPr>
        <p:spPr>
          <a:xfrm>
            <a:off x="10522162" y="5050930"/>
            <a:ext cx="3654748" cy="3657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b="1" dirty="0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81846" y="5171351"/>
            <a:ext cx="817577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BIG CONCEPT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981846" y="7328792"/>
            <a:ext cx="8453470" cy="16668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big concept and its sub-parts.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1721601" y="6342640"/>
            <a:ext cx="1175387" cy="11795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14652645" y="4672593"/>
            <a:ext cx="1175387" cy="11795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14745002" y="8367138"/>
            <a:ext cx="1175387" cy="11795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97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ces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3A8BF0-0682-AE43-BB68-266D880E443D}"/>
              </a:ext>
            </a:extLst>
          </p:cNvPr>
          <p:cNvGrpSpPr/>
          <p:nvPr userDrawn="1"/>
        </p:nvGrpSpPr>
        <p:grpSpPr>
          <a:xfrm>
            <a:off x="2354352" y="5227427"/>
            <a:ext cx="14875378" cy="3154680"/>
            <a:chOff x="3138318" y="5227427"/>
            <a:chExt cx="19828672" cy="40018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9AA1C5C-8B06-D34A-BAFE-B3DAFA23C132}"/>
                </a:ext>
              </a:extLst>
            </p:cNvPr>
            <p:cNvGrpSpPr/>
            <p:nvPr/>
          </p:nvGrpSpPr>
          <p:grpSpPr>
            <a:xfrm>
              <a:off x="3138318" y="5227427"/>
              <a:ext cx="19828672" cy="4001814"/>
              <a:chOff x="3113779" y="4893733"/>
              <a:chExt cx="22045973" cy="444931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6D22DE6-F41D-7547-B92B-427E55E50498}"/>
                  </a:ext>
                </a:extLst>
              </p:cNvPr>
              <p:cNvSpPr/>
              <p:nvPr/>
            </p:nvSpPr>
            <p:spPr>
              <a:xfrm>
                <a:off x="3113779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5F49FA3-EB13-CF4D-A50A-529407E57777}"/>
                  </a:ext>
                </a:extLst>
              </p:cNvPr>
              <p:cNvSpPr/>
              <p:nvPr/>
            </p:nvSpPr>
            <p:spPr>
              <a:xfrm>
                <a:off x="8979333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B1BD5F8-0398-7041-BF4F-CCFFD97FA5F3}"/>
                  </a:ext>
                </a:extLst>
              </p:cNvPr>
              <p:cNvSpPr/>
              <p:nvPr/>
            </p:nvSpPr>
            <p:spPr>
              <a:xfrm>
                <a:off x="14844887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04F38C0-3F17-2346-84B8-D95B124E242F}"/>
                  </a:ext>
                </a:extLst>
              </p:cNvPr>
              <p:cNvSpPr/>
              <p:nvPr/>
            </p:nvSpPr>
            <p:spPr>
              <a:xfrm>
                <a:off x="20710441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1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29FA22-A82B-2E47-9763-2F98D8BE167E}"/>
                </a:ext>
              </a:extLst>
            </p:cNvPr>
            <p:cNvSpPr/>
            <p:nvPr/>
          </p:nvSpPr>
          <p:spPr>
            <a:xfrm>
              <a:off x="7157954" y="7148401"/>
              <a:ext cx="1273803" cy="159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04687C-1112-C642-9387-2066863E64F6}"/>
                </a:ext>
              </a:extLst>
            </p:cNvPr>
            <p:cNvSpPr/>
            <p:nvPr/>
          </p:nvSpPr>
          <p:spPr>
            <a:xfrm>
              <a:off x="12397933" y="7148401"/>
              <a:ext cx="1273803" cy="159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C50F7C-8071-974F-A965-2B772271E882}"/>
                </a:ext>
              </a:extLst>
            </p:cNvPr>
            <p:cNvSpPr/>
            <p:nvPr/>
          </p:nvSpPr>
          <p:spPr>
            <a:xfrm>
              <a:off x="17694813" y="7148401"/>
              <a:ext cx="1273803" cy="159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087E47B-95B8-2F41-BBE1-27A272BC67DD}"/>
                </a:ext>
              </a:extLst>
            </p:cNvPr>
            <p:cNvGrpSpPr/>
            <p:nvPr/>
          </p:nvGrpSpPr>
          <p:grpSpPr>
            <a:xfrm>
              <a:off x="4466098" y="6555207"/>
              <a:ext cx="17173112" cy="1346254"/>
              <a:chOff x="4466098" y="8544082"/>
              <a:chExt cx="17173112" cy="1346254"/>
            </a:xfrm>
          </p:grpSpPr>
          <p:sp>
            <p:nvSpPr>
              <p:cNvPr id="12" name="Freeform: Shape 11776">
                <a:extLst>
                  <a:ext uri="{FF2B5EF4-FFF2-40B4-BE49-F238E27FC236}">
                    <a16:creationId xmlns:a16="http://schemas.microsoft.com/office/drawing/2014/main" id="{D214D8BE-29CB-BB4B-AF25-F63C6EFA737E}"/>
                  </a:ext>
                </a:extLst>
              </p:cNvPr>
              <p:cNvSpPr/>
              <p:nvPr/>
            </p:nvSpPr>
            <p:spPr>
              <a:xfrm>
                <a:off x="4466098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" name="Freeform: Shape 11776">
                <a:extLst>
                  <a:ext uri="{FF2B5EF4-FFF2-40B4-BE49-F238E27FC236}">
                    <a16:creationId xmlns:a16="http://schemas.microsoft.com/office/drawing/2014/main" id="{252356EC-4782-8848-AC7A-88F7D097AEF1}"/>
                  </a:ext>
                </a:extLst>
              </p:cNvPr>
              <p:cNvSpPr/>
              <p:nvPr/>
            </p:nvSpPr>
            <p:spPr>
              <a:xfrm>
                <a:off x="9741717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" name="Freeform: Shape 11776">
                <a:extLst>
                  <a:ext uri="{FF2B5EF4-FFF2-40B4-BE49-F238E27FC236}">
                    <a16:creationId xmlns:a16="http://schemas.microsoft.com/office/drawing/2014/main" id="{46563E67-93EC-2040-9B59-F5187474D917}"/>
                  </a:ext>
                </a:extLst>
              </p:cNvPr>
              <p:cNvSpPr/>
              <p:nvPr/>
            </p:nvSpPr>
            <p:spPr>
              <a:xfrm>
                <a:off x="15017336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" name="Freeform: Shape 11776">
                <a:extLst>
                  <a:ext uri="{FF2B5EF4-FFF2-40B4-BE49-F238E27FC236}">
                    <a16:creationId xmlns:a16="http://schemas.microsoft.com/office/drawing/2014/main" id="{7C7FC021-48F1-B14F-BAB4-6204D9B4E6A0}"/>
                  </a:ext>
                </a:extLst>
              </p:cNvPr>
              <p:cNvSpPr/>
              <p:nvPr/>
            </p:nvSpPr>
            <p:spPr>
              <a:xfrm>
                <a:off x="20292954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35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F4E487-22AE-D94D-AA31-30F5EB7B181D}"/>
                  </a:ext>
                </a:extLst>
              </p:cNvPr>
              <p:cNvSpPr/>
              <p:nvPr/>
            </p:nvSpPr>
            <p:spPr>
              <a:xfrm>
                <a:off x="4621943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892883-A377-C24C-88F2-E0876D0D7DD2}"/>
                  </a:ext>
                </a:extLst>
              </p:cNvPr>
              <p:cNvSpPr/>
              <p:nvPr/>
            </p:nvSpPr>
            <p:spPr>
              <a:xfrm>
                <a:off x="9897562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A0BB2CF-2F34-294D-993F-AB9401CE6E4F}"/>
                  </a:ext>
                </a:extLst>
              </p:cNvPr>
              <p:cNvSpPr/>
              <p:nvPr/>
            </p:nvSpPr>
            <p:spPr>
              <a:xfrm>
                <a:off x="15173180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FFB85E5-CE70-AA4F-A877-C297A9C2FA8B}"/>
                  </a:ext>
                </a:extLst>
              </p:cNvPr>
              <p:cNvSpPr/>
              <p:nvPr/>
            </p:nvSpPr>
            <p:spPr>
              <a:xfrm>
                <a:off x="20448799" y="8906831"/>
                <a:ext cx="1034566" cy="507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701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4</a:t>
                </a:r>
              </a:p>
            </p:txBody>
          </p:sp>
        </p:grpSp>
      </p:grp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2354352" y="1803486"/>
            <a:ext cx="12273778" cy="10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 PROCESS OR A TIMELINE</a:t>
            </a:r>
          </a:p>
        </p:txBody>
      </p:sp>
    </p:spTree>
    <p:extLst>
      <p:ext uri="{BB962C8B-B14F-4D97-AF65-F5344CB8AC3E}">
        <p14:creationId xmlns:p14="http://schemas.microsoft.com/office/powerpoint/2010/main" val="2578180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9BF214-C9B3-0B46-9C0F-F22E33D51B57}"/>
              </a:ext>
            </a:extLst>
          </p:cNvPr>
          <p:cNvGrpSpPr/>
          <p:nvPr userDrawn="1"/>
        </p:nvGrpSpPr>
        <p:grpSpPr>
          <a:xfrm>
            <a:off x="1920547" y="1546234"/>
            <a:ext cx="15816901" cy="11034078"/>
            <a:chOff x="3843499" y="3719582"/>
            <a:chExt cx="16665619" cy="8244192"/>
          </a:xfrm>
          <a:solidFill>
            <a:schemeClr val="accent2"/>
          </a:solidFill>
        </p:grpSpPr>
        <p:sp>
          <p:nvSpPr>
            <p:cNvPr id="26" name="Freeform 781">
              <a:extLst>
                <a:ext uri="{FF2B5EF4-FFF2-40B4-BE49-F238E27FC236}">
                  <a16:creationId xmlns:a16="http://schemas.microsoft.com/office/drawing/2014/main" id="{F0077C5E-F9EB-2D41-8658-D697D6370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027" y="3757809"/>
              <a:ext cx="85988" cy="38227"/>
            </a:xfrm>
            <a:custGeom>
              <a:avLst/>
              <a:gdLst>
                <a:gd name="T0" fmla="*/ 4 w 9"/>
                <a:gd name="T1" fmla="*/ 3 h 4"/>
                <a:gd name="T2" fmla="*/ 1 w 9"/>
                <a:gd name="T3" fmla="*/ 2 h 4"/>
                <a:gd name="T4" fmla="*/ 5 w 9"/>
                <a:gd name="T5" fmla="*/ 2 h 4"/>
                <a:gd name="T6" fmla="*/ 0 w 9"/>
                <a:gd name="T7" fmla="*/ 0 h 4"/>
                <a:gd name="T8" fmla="*/ 9 w 9"/>
                <a:gd name="T9" fmla="*/ 2 h 4"/>
                <a:gd name="T10" fmla="*/ 5 w 9"/>
                <a:gd name="T11" fmla="*/ 2 h 4"/>
                <a:gd name="T12" fmla="*/ 4 w 9"/>
                <a:gd name="T13" fmla="*/ 3 h 4"/>
                <a:gd name="T14" fmla="*/ 4 w 9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4">
                  <a:moveTo>
                    <a:pt x="4" y="3"/>
                  </a:moveTo>
                  <a:cubicBezTo>
                    <a:pt x="4" y="3"/>
                    <a:pt x="1" y="2"/>
                    <a:pt x="1" y="2"/>
                  </a:cubicBezTo>
                  <a:cubicBezTo>
                    <a:pt x="1" y="2"/>
                    <a:pt x="4" y="2"/>
                    <a:pt x="5" y="2"/>
                  </a:cubicBezTo>
                  <a:cubicBezTo>
                    <a:pt x="3" y="1"/>
                    <a:pt x="1" y="2"/>
                    <a:pt x="0" y="0"/>
                  </a:cubicBezTo>
                  <a:cubicBezTo>
                    <a:pt x="1" y="1"/>
                    <a:pt x="8" y="0"/>
                    <a:pt x="9" y="2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5" y="2"/>
                    <a:pt x="7" y="4"/>
                    <a:pt x="4" y="3"/>
                  </a:cubicBezTo>
                  <a:cubicBezTo>
                    <a:pt x="3" y="3"/>
                    <a:pt x="6" y="4"/>
                    <a:pt x="4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" name="Freeform 403">
              <a:extLst>
                <a:ext uri="{FF2B5EF4-FFF2-40B4-BE49-F238E27FC236}">
                  <a16:creationId xmlns:a16="http://schemas.microsoft.com/office/drawing/2014/main" id="{A767E43D-5FDE-F247-B11D-E628ADFB6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9435" y="9558687"/>
              <a:ext cx="1904460" cy="1423937"/>
            </a:xfrm>
            <a:custGeom>
              <a:avLst/>
              <a:gdLst>
                <a:gd name="T0" fmla="*/ 96 w 204"/>
                <a:gd name="T1" fmla="*/ 3 h 152"/>
                <a:gd name="T2" fmla="*/ 97 w 204"/>
                <a:gd name="T3" fmla="*/ 7 h 152"/>
                <a:gd name="T4" fmla="*/ 86 w 204"/>
                <a:gd name="T5" fmla="*/ 13 h 152"/>
                <a:gd name="T6" fmla="*/ 76 w 204"/>
                <a:gd name="T7" fmla="*/ 24 h 152"/>
                <a:gd name="T8" fmla="*/ 71 w 204"/>
                <a:gd name="T9" fmla="*/ 15 h 152"/>
                <a:gd name="T10" fmla="*/ 65 w 204"/>
                <a:gd name="T11" fmla="*/ 19 h 152"/>
                <a:gd name="T12" fmla="*/ 62 w 204"/>
                <a:gd name="T13" fmla="*/ 22 h 152"/>
                <a:gd name="T14" fmla="*/ 59 w 204"/>
                <a:gd name="T15" fmla="*/ 26 h 152"/>
                <a:gd name="T16" fmla="*/ 55 w 204"/>
                <a:gd name="T17" fmla="*/ 33 h 152"/>
                <a:gd name="T18" fmla="*/ 51 w 204"/>
                <a:gd name="T19" fmla="*/ 30 h 152"/>
                <a:gd name="T20" fmla="*/ 47 w 204"/>
                <a:gd name="T21" fmla="*/ 38 h 152"/>
                <a:gd name="T22" fmla="*/ 24 w 204"/>
                <a:gd name="T23" fmla="*/ 50 h 152"/>
                <a:gd name="T24" fmla="*/ 7 w 204"/>
                <a:gd name="T25" fmla="*/ 60 h 152"/>
                <a:gd name="T26" fmla="*/ 3 w 204"/>
                <a:gd name="T27" fmla="*/ 68 h 152"/>
                <a:gd name="T28" fmla="*/ 4 w 204"/>
                <a:gd name="T29" fmla="*/ 82 h 152"/>
                <a:gd name="T30" fmla="*/ 7 w 204"/>
                <a:gd name="T31" fmla="*/ 91 h 152"/>
                <a:gd name="T32" fmla="*/ 13 w 204"/>
                <a:gd name="T33" fmla="*/ 106 h 152"/>
                <a:gd name="T34" fmla="*/ 11 w 204"/>
                <a:gd name="T35" fmla="*/ 121 h 152"/>
                <a:gd name="T36" fmla="*/ 30 w 204"/>
                <a:gd name="T37" fmla="*/ 125 h 152"/>
                <a:gd name="T38" fmla="*/ 54 w 204"/>
                <a:gd name="T39" fmla="*/ 121 h 152"/>
                <a:gd name="T40" fmla="*/ 73 w 204"/>
                <a:gd name="T41" fmla="*/ 112 h 152"/>
                <a:gd name="T42" fmla="*/ 96 w 204"/>
                <a:gd name="T43" fmla="*/ 111 h 152"/>
                <a:gd name="T44" fmla="*/ 111 w 204"/>
                <a:gd name="T45" fmla="*/ 121 h 152"/>
                <a:gd name="T46" fmla="*/ 116 w 204"/>
                <a:gd name="T47" fmla="*/ 125 h 152"/>
                <a:gd name="T48" fmla="*/ 125 w 204"/>
                <a:gd name="T49" fmla="*/ 120 h 152"/>
                <a:gd name="T50" fmla="*/ 122 w 204"/>
                <a:gd name="T51" fmla="*/ 129 h 152"/>
                <a:gd name="T52" fmla="*/ 131 w 204"/>
                <a:gd name="T53" fmla="*/ 132 h 152"/>
                <a:gd name="T54" fmla="*/ 145 w 204"/>
                <a:gd name="T55" fmla="*/ 147 h 152"/>
                <a:gd name="T56" fmla="*/ 161 w 204"/>
                <a:gd name="T57" fmla="*/ 145 h 152"/>
                <a:gd name="T58" fmla="*/ 165 w 204"/>
                <a:gd name="T59" fmla="*/ 149 h 152"/>
                <a:gd name="T60" fmla="*/ 174 w 204"/>
                <a:gd name="T61" fmla="*/ 145 h 152"/>
                <a:gd name="T62" fmla="*/ 194 w 204"/>
                <a:gd name="T63" fmla="*/ 118 h 152"/>
                <a:gd name="T64" fmla="*/ 200 w 204"/>
                <a:gd name="T65" fmla="*/ 108 h 152"/>
                <a:gd name="T66" fmla="*/ 202 w 204"/>
                <a:gd name="T67" fmla="*/ 96 h 152"/>
                <a:gd name="T68" fmla="*/ 201 w 204"/>
                <a:gd name="T69" fmla="*/ 83 h 152"/>
                <a:gd name="T70" fmla="*/ 196 w 204"/>
                <a:gd name="T71" fmla="*/ 70 h 152"/>
                <a:gd name="T72" fmla="*/ 184 w 204"/>
                <a:gd name="T73" fmla="*/ 59 h 152"/>
                <a:gd name="T74" fmla="*/ 180 w 204"/>
                <a:gd name="T75" fmla="*/ 50 h 152"/>
                <a:gd name="T76" fmla="*/ 166 w 204"/>
                <a:gd name="T77" fmla="*/ 36 h 152"/>
                <a:gd name="T78" fmla="*/ 161 w 204"/>
                <a:gd name="T79" fmla="*/ 20 h 152"/>
                <a:gd name="T80" fmla="*/ 152 w 204"/>
                <a:gd name="T81" fmla="*/ 8 h 152"/>
                <a:gd name="T82" fmla="*/ 145 w 204"/>
                <a:gd name="T83" fmla="*/ 6 h 152"/>
                <a:gd name="T84" fmla="*/ 143 w 204"/>
                <a:gd name="T85" fmla="*/ 16 h 152"/>
                <a:gd name="T86" fmla="*/ 130 w 204"/>
                <a:gd name="T87" fmla="*/ 31 h 152"/>
                <a:gd name="T88" fmla="*/ 115 w 204"/>
                <a:gd name="T89" fmla="*/ 17 h 152"/>
                <a:gd name="T90" fmla="*/ 118 w 204"/>
                <a:gd name="T91" fmla="*/ 11 h 152"/>
                <a:gd name="T92" fmla="*/ 117 w 204"/>
                <a:gd name="T93" fmla="*/ 8 h 152"/>
                <a:gd name="T94" fmla="*/ 109 w 204"/>
                <a:gd name="T95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52">
                  <a:moveTo>
                    <a:pt x="101" y="4"/>
                  </a:moveTo>
                  <a:cubicBezTo>
                    <a:pt x="99" y="4"/>
                    <a:pt x="98" y="2"/>
                    <a:pt x="96" y="2"/>
                  </a:cubicBezTo>
                  <a:cubicBezTo>
                    <a:pt x="95" y="1"/>
                    <a:pt x="95" y="2"/>
                    <a:pt x="96" y="3"/>
                  </a:cubicBezTo>
                  <a:cubicBezTo>
                    <a:pt x="96" y="4"/>
                    <a:pt x="98" y="3"/>
                    <a:pt x="98" y="3"/>
                  </a:cubicBezTo>
                  <a:cubicBezTo>
                    <a:pt x="99" y="4"/>
                    <a:pt x="98" y="6"/>
                    <a:pt x="99" y="6"/>
                  </a:cubicBezTo>
                  <a:cubicBezTo>
                    <a:pt x="99" y="7"/>
                    <a:pt x="98" y="7"/>
                    <a:pt x="97" y="7"/>
                  </a:cubicBezTo>
                  <a:cubicBezTo>
                    <a:pt x="96" y="8"/>
                    <a:pt x="95" y="8"/>
                    <a:pt x="94" y="8"/>
                  </a:cubicBezTo>
                  <a:cubicBezTo>
                    <a:pt x="92" y="7"/>
                    <a:pt x="92" y="8"/>
                    <a:pt x="90" y="8"/>
                  </a:cubicBezTo>
                  <a:cubicBezTo>
                    <a:pt x="87" y="9"/>
                    <a:pt x="88" y="12"/>
                    <a:pt x="86" y="13"/>
                  </a:cubicBezTo>
                  <a:cubicBezTo>
                    <a:pt x="84" y="15"/>
                    <a:pt x="83" y="18"/>
                    <a:pt x="84" y="20"/>
                  </a:cubicBezTo>
                  <a:cubicBezTo>
                    <a:pt x="86" y="23"/>
                    <a:pt x="81" y="21"/>
                    <a:pt x="80" y="21"/>
                  </a:cubicBezTo>
                  <a:cubicBezTo>
                    <a:pt x="79" y="21"/>
                    <a:pt x="76" y="24"/>
                    <a:pt x="76" y="24"/>
                  </a:cubicBezTo>
                  <a:cubicBezTo>
                    <a:pt x="76" y="24"/>
                    <a:pt x="75" y="19"/>
                    <a:pt x="74" y="18"/>
                  </a:cubicBezTo>
                  <a:cubicBezTo>
                    <a:pt x="74" y="17"/>
                    <a:pt x="73" y="17"/>
                    <a:pt x="72" y="17"/>
                  </a:cubicBezTo>
                  <a:cubicBezTo>
                    <a:pt x="71" y="16"/>
                    <a:pt x="71" y="16"/>
                    <a:pt x="71" y="15"/>
                  </a:cubicBezTo>
                  <a:cubicBezTo>
                    <a:pt x="70" y="14"/>
                    <a:pt x="70" y="16"/>
                    <a:pt x="70" y="17"/>
                  </a:cubicBezTo>
                  <a:cubicBezTo>
                    <a:pt x="69" y="17"/>
                    <a:pt x="68" y="17"/>
                    <a:pt x="68" y="16"/>
                  </a:cubicBezTo>
                  <a:cubicBezTo>
                    <a:pt x="66" y="16"/>
                    <a:pt x="67" y="20"/>
                    <a:pt x="65" y="19"/>
                  </a:cubicBezTo>
                  <a:cubicBezTo>
                    <a:pt x="65" y="19"/>
                    <a:pt x="64" y="18"/>
                    <a:pt x="64" y="18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0" y="18"/>
                    <a:pt x="62" y="22"/>
                    <a:pt x="62" y="22"/>
                  </a:cubicBezTo>
                  <a:cubicBezTo>
                    <a:pt x="62" y="22"/>
                    <a:pt x="60" y="22"/>
                    <a:pt x="60" y="22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5"/>
                    <a:pt x="59" y="23"/>
                    <a:pt x="59" y="26"/>
                  </a:cubicBezTo>
                  <a:cubicBezTo>
                    <a:pt x="59" y="27"/>
                    <a:pt x="60" y="27"/>
                    <a:pt x="60" y="28"/>
                  </a:cubicBezTo>
                  <a:cubicBezTo>
                    <a:pt x="60" y="30"/>
                    <a:pt x="53" y="26"/>
                    <a:pt x="53" y="29"/>
                  </a:cubicBezTo>
                  <a:cubicBezTo>
                    <a:pt x="53" y="30"/>
                    <a:pt x="57" y="32"/>
                    <a:pt x="55" y="33"/>
                  </a:cubicBezTo>
                  <a:cubicBezTo>
                    <a:pt x="54" y="33"/>
                    <a:pt x="54" y="32"/>
                    <a:pt x="54" y="33"/>
                  </a:cubicBezTo>
                  <a:cubicBezTo>
                    <a:pt x="53" y="34"/>
                    <a:pt x="53" y="34"/>
                    <a:pt x="52" y="33"/>
                  </a:cubicBezTo>
                  <a:cubicBezTo>
                    <a:pt x="51" y="33"/>
                    <a:pt x="52" y="31"/>
                    <a:pt x="51" y="30"/>
                  </a:cubicBezTo>
                  <a:cubicBezTo>
                    <a:pt x="50" y="28"/>
                    <a:pt x="48" y="32"/>
                    <a:pt x="47" y="33"/>
                  </a:cubicBezTo>
                  <a:cubicBezTo>
                    <a:pt x="47" y="34"/>
                    <a:pt x="46" y="35"/>
                    <a:pt x="46" y="36"/>
                  </a:cubicBezTo>
                  <a:cubicBezTo>
                    <a:pt x="46" y="36"/>
                    <a:pt x="47" y="37"/>
                    <a:pt x="47" y="38"/>
                  </a:cubicBezTo>
                  <a:cubicBezTo>
                    <a:pt x="47" y="38"/>
                    <a:pt x="45" y="40"/>
                    <a:pt x="44" y="41"/>
                  </a:cubicBezTo>
                  <a:cubicBezTo>
                    <a:pt x="41" y="44"/>
                    <a:pt x="38" y="46"/>
                    <a:pt x="34" y="47"/>
                  </a:cubicBezTo>
                  <a:cubicBezTo>
                    <a:pt x="31" y="47"/>
                    <a:pt x="28" y="49"/>
                    <a:pt x="24" y="50"/>
                  </a:cubicBezTo>
                  <a:cubicBezTo>
                    <a:pt x="21" y="51"/>
                    <a:pt x="18" y="51"/>
                    <a:pt x="15" y="53"/>
                  </a:cubicBezTo>
                  <a:cubicBezTo>
                    <a:pt x="13" y="55"/>
                    <a:pt x="12" y="55"/>
                    <a:pt x="10" y="56"/>
                  </a:cubicBezTo>
                  <a:cubicBezTo>
                    <a:pt x="9" y="57"/>
                    <a:pt x="7" y="60"/>
                    <a:pt x="7" y="60"/>
                  </a:cubicBezTo>
                  <a:cubicBezTo>
                    <a:pt x="6" y="60"/>
                    <a:pt x="7" y="57"/>
                    <a:pt x="7" y="56"/>
                  </a:cubicBezTo>
                  <a:cubicBezTo>
                    <a:pt x="5" y="56"/>
                    <a:pt x="4" y="61"/>
                    <a:pt x="4" y="61"/>
                  </a:cubicBezTo>
                  <a:cubicBezTo>
                    <a:pt x="5" y="64"/>
                    <a:pt x="3" y="65"/>
                    <a:pt x="3" y="68"/>
                  </a:cubicBezTo>
                  <a:cubicBezTo>
                    <a:pt x="3" y="69"/>
                    <a:pt x="8" y="80"/>
                    <a:pt x="6" y="81"/>
                  </a:cubicBezTo>
                  <a:cubicBezTo>
                    <a:pt x="6" y="81"/>
                    <a:pt x="3" y="77"/>
                    <a:pt x="3" y="77"/>
                  </a:cubicBezTo>
                  <a:cubicBezTo>
                    <a:pt x="3" y="78"/>
                    <a:pt x="6" y="81"/>
                    <a:pt x="4" y="82"/>
                  </a:cubicBezTo>
                  <a:cubicBezTo>
                    <a:pt x="2" y="82"/>
                    <a:pt x="2" y="77"/>
                    <a:pt x="0" y="77"/>
                  </a:cubicBezTo>
                  <a:cubicBezTo>
                    <a:pt x="0" y="77"/>
                    <a:pt x="6" y="85"/>
                    <a:pt x="6" y="86"/>
                  </a:cubicBezTo>
                  <a:cubicBezTo>
                    <a:pt x="7" y="87"/>
                    <a:pt x="6" y="89"/>
                    <a:pt x="7" y="91"/>
                  </a:cubicBezTo>
                  <a:cubicBezTo>
                    <a:pt x="8" y="93"/>
                    <a:pt x="9" y="94"/>
                    <a:pt x="10" y="96"/>
                  </a:cubicBezTo>
                  <a:cubicBezTo>
                    <a:pt x="11" y="97"/>
                    <a:pt x="11" y="100"/>
                    <a:pt x="11" y="101"/>
                  </a:cubicBezTo>
                  <a:cubicBezTo>
                    <a:pt x="11" y="103"/>
                    <a:pt x="12" y="105"/>
                    <a:pt x="13" y="106"/>
                  </a:cubicBezTo>
                  <a:cubicBezTo>
                    <a:pt x="14" y="109"/>
                    <a:pt x="14" y="110"/>
                    <a:pt x="14" y="113"/>
                  </a:cubicBezTo>
                  <a:cubicBezTo>
                    <a:pt x="14" y="114"/>
                    <a:pt x="14" y="119"/>
                    <a:pt x="14" y="119"/>
                  </a:cubicBezTo>
                  <a:cubicBezTo>
                    <a:pt x="13" y="120"/>
                    <a:pt x="12" y="120"/>
                    <a:pt x="11" y="121"/>
                  </a:cubicBezTo>
                  <a:cubicBezTo>
                    <a:pt x="10" y="124"/>
                    <a:pt x="12" y="124"/>
                    <a:pt x="13" y="125"/>
                  </a:cubicBezTo>
                  <a:cubicBezTo>
                    <a:pt x="17" y="127"/>
                    <a:pt x="20" y="129"/>
                    <a:pt x="25" y="128"/>
                  </a:cubicBezTo>
                  <a:cubicBezTo>
                    <a:pt x="27" y="127"/>
                    <a:pt x="29" y="126"/>
                    <a:pt x="30" y="125"/>
                  </a:cubicBezTo>
                  <a:cubicBezTo>
                    <a:pt x="33" y="124"/>
                    <a:pt x="32" y="125"/>
                    <a:pt x="33" y="123"/>
                  </a:cubicBezTo>
                  <a:cubicBezTo>
                    <a:pt x="35" y="121"/>
                    <a:pt x="42" y="121"/>
                    <a:pt x="44" y="122"/>
                  </a:cubicBezTo>
                  <a:cubicBezTo>
                    <a:pt x="47" y="122"/>
                    <a:pt x="52" y="124"/>
                    <a:pt x="54" y="121"/>
                  </a:cubicBezTo>
                  <a:cubicBezTo>
                    <a:pt x="55" y="120"/>
                    <a:pt x="55" y="118"/>
                    <a:pt x="57" y="117"/>
                  </a:cubicBezTo>
                  <a:cubicBezTo>
                    <a:pt x="59" y="116"/>
                    <a:pt x="61" y="115"/>
                    <a:pt x="63" y="114"/>
                  </a:cubicBezTo>
                  <a:cubicBezTo>
                    <a:pt x="66" y="112"/>
                    <a:pt x="70" y="114"/>
                    <a:pt x="73" y="112"/>
                  </a:cubicBezTo>
                  <a:cubicBezTo>
                    <a:pt x="78" y="110"/>
                    <a:pt x="82" y="110"/>
                    <a:pt x="88" y="109"/>
                  </a:cubicBezTo>
                  <a:cubicBezTo>
                    <a:pt x="89" y="109"/>
                    <a:pt x="90" y="108"/>
                    <a:pt x="92" y="108"/>
                  </a:cubicBezTo>
                  <a:cubicBezTo>
                    <a:pt x="93" y="109"/>
                    <a:pt x="95" y="110"/>
                    <a:pt x="96" y="111"/>
                  </a:cubicBezTo>
                  <a:cubicBezTo>
                    <a:pt x="97" y="111"/>
                    <a:pt x="107" y="113"/>
                    <a:pt x="107" y="114"/>
                  </a:cubicBezTo>
                  <a:cubicBezTo>
                    <a:pt x="106" y="115"/>
                    <a:pt x="105" y="118"/>
                    <a:pt x="107" y="117"/>
                  </a:cubicBezTo>
                  <a:cubicBezTo>
                    <a:pt x="108" y="117"/>
                    <a:pt x="110" y="120"/>
                    <a:pt x="111" y="121"/>
                  </a:cubicBezTo>
                  <a:cubicBezTo>
                    <a:pt x="112" y="122"/>
                    <a:pt x="112" y="123"/>
                    <a:pt x="112" y="125"/>
                  </a:cubicBezTo>
                  <a:cubicBezTo>
                    <a:pt x="113" y="126"/>
                    <a:pt x="115" y="128"/>
                    <a:pt x="115" y="128"/>
                  </a:cubicBezTo>
                  <a:cubicBezTo>
                    <a:pt x="115" y="127"/>
                    <a:pt x="114" y="126"/>
                    <a:pt x="116" y="125"/>
                  </a:cubicBezTo>
                  <a:cubicBezTo>
                    <a:pt x="117" y="124"/>
                    <a:pt x="118" y="123"/>
                    <a:pt x="120" y="122"/>
                  </a:cubicBezTo>
                  <a:cubicBezTo>
                    <a:pt x="121" y="121"/>
                    <a:pt x="126" y="116"/>
                    <a:pt x="125" y="115"/>
                  </a:cubicBezTo>
                  <a:cubicBezTo>
                    <a:pt x="126" y="117"/>
                    <a:pt x="125" y="118"/>
                    <a:pt x="125" y="120"/>
                  </a:cubicBezTo>
                  <a:cubicBezTo>
                    <a:pt x="126" y="121"/>
                    <a:pt x="124" y="122"/>
                    <a:pt x="124" y="122"/>
                  </a:cubicBezTo>
                  <a:cubicBezTo>
                    <a:pt x="123" y="124"/>
                    <a:pt x="123" y="125"/>
                    <a:pt x="123" y="126"/>
                  </a:cubicBezTo>
                  <a:cubicBezTo>
                    <a:pt x="123" y="128"/>
                    <a:pt x="119" y="129"/>
                    <a:pt x="122" y="129"/>
                  </a:cubicBezTo>
                  <a:cubicBezTo>
                    <a:pt x="126" y="129"/>
                    <a:pt x="124" y="125"/>
                    <a:pt x="125" y="123"/>
                  </a:cubicBezTo>
                  <a:cubicBezTo>
                    <a:pt x="125" y="123"/>
                    <a:pt x="129" y="127"/>
                    <a:pt x="128" y="129"/>
                  </a:cubicBezTo>
                  <a:cubicBezTo>
                    <a:pt x="125" y="133"/>
                    <a:pt x="129" y="130"/>
                    <a:pt x="131" y="132"/>
                  </a:cubicBezTo>
                  <a:cubicBezTo>
                    <a:pt x="134" y="135"/>
                    <a:pt x="134" y="136"/>
                    <a:pt x="134" y="139"/>
                  </a:cubicBezTo>
                  <a:cubicBezTo>
                    <a:pt x="133" y="142"/>
                    <a:pt x="137" y="145"/>
                    <a:pt x="139" y="145"/>
                  </a:cubicBezTo>
                  <a:cubicBezTo>
                    <a:pt x="141" y="146"/>
                    <a:pt x="143" y="147"/>
                    <a:pt x="145" y="147"/>
                  </a:cubicBezTo>
                  <a:cubicBezTo>
                    <a:pt x="147" y="147"/>
                    <a:pt x="151" y="152"/>
                    <a:pt x="153" y="151"/>
                  </a:cubicBezTo>
                  <a:cubicBezTo>
                    <a:pt x="155" y="150"/>
                    <a:pt x="157" y="149"/>
                    <a:pt x="158" y="147"/>
                  </a:cubicBezTo>
                  <a:cubicBezTo>
                    <a:pt x="158" y="147"/>
                    <a:pt x="160" y="144"/>
                    <a:pt x="161" y="145"/>
                  </a:cubicBezTo>
                  <a:cubicBezTo>
                    <a:pt x="161" y="146"/>
                    <a:pt x="159" y="147"/>
                    <a:pt x="160" y="148"/>
                  </a:cubicBezTo>
                  <a:cubicBezTo>
                    <a:pt x="161" y="149"/>
                    <a:pt x="161" y="146"/>
                    <a:pt x="162" y="146"/>
                  </a:cubicBezTo>
                  <a:cubicBezTo>
                    <a:pt x="162" y="146"/>
                    <a:pt x="164" y="149"/>
                    <a:pt x="165" y="149"/>
                  </a:cubicBezTo>
                  <a:cubicBezTo>
                    <a:pt x="165" y="150"/>
                    <a:pt x="167" y="152"/>
                    <a:pt x="168" y="152"/>
                  </a:cubicBezTo>
                  <a:cubicBezTo>
                    <a:pt x="167" y="152"/>
                    <a:pt x="170" y="149"/>
                    <a:pt x="170" y="149"/>
                  </a:cubicBezTo>
                  <a:cubicBezTo>
                    <a:pt x="172" y="148"/>
                    <a:pt x="173" y="146"/>
                    <a:pt x="174" y="145"/>
                  </a:cubicBezTo>
                  <a:cubicBezTo>
                    <a:pt x="177" y="144"/>
                    <a:pt x="185" y="146"/>
                    <a:pt x="185" y="142"/>
                  </a:cubicBezTo>
                  <a:cubicBezTo>
                    <a:pt x="186" y="137"/>
                    <a:pt x="187" y="134"/>
                    <a:pt x="188" y="130"/>
                  </a:cubicBezTo>
                  <a:cubicBezTo>
                    <a:pt x="190" y="126"/>
                    <a:pt x="191" y="122"/>
                    <a:pt x="194" y="118"/>
                  </a:cubicBezTo>
                  <a:cubicBezTo>
                    <a:pt x="195" y="117"/>
                    <a:pt x="197" y="116"/>
                    <a:pt x="198" y="114"/>
                  </a:cubicBezTo>
                  <a:cubicBezTo>
                    <a:pt x="198" y="113"/>
                    <a:pt x="198" y="113"/>
                    <a:pt x="198" y="112"/>
                  </a:cubicBezTo>
                  <a:cubicBezTo>
                    <a:pt x="199" y="111"/>
                    <a:pt x="200" y="110"/>
                    <a:pt x="200" y="108"/>
                  </a:cubicBezTo>
                  <a:cubicBezTo>
                    <a:pt x="201" y="106"/>
                    <a:pt x="200" y="104"/>
                    <a:pt x="201" y="102"/>
                  </a:cubicBezTo>
                  <a:cubicBezTo>
                    <a:pt x="201" y="101"/>
                    <a:pt x="202" y="100"/>
                    <a:pt x="202" y="99"/>
                  </a:cubicBezTo>
                  <a:cubicBezTo>
                    <a:pt x="203" y="98"/>
                    <a:pt x="201" y="97"/>
                    <a:pt x="202" y="96"/>
                  </a:cubicBezTo>
                  <a:cubicBezTo>
                    <a:pt x="203" y="95"/>
                    <a:pt x="204" y="92"/>
                    <a:pt x="203" y="91"/>
                  </a:cubicBezTo>
                  <a:cubicBezTo>
                    <a:pt x="203" y="89"/>
                    <a:pt x="202" y="88"/>
                    <a:pt x="202" y="87"/>
                  </a:cubicBezTo>
                  <a:cubicBezTo>
                    <a:pt x="201" y="86"/>
                    <a:pt x="201" y="84"/>
                    <a:pt x="201" y="83"/>
                  </a:cubicBezTo>
                  <a:cubicBezTo>
                    <a:pt x="200" y="79"/>
                    <a:pt x="203" y="77"/>
                    <a:pt x="202" y="73"/>
                  </a:cubicBezTo>
                  <a:cubicBezTo>
                    <a:pt x="202" y="74"/>
                    <a:pt x="201" y="76"/>
                    <a:pt x="200" y="76"/>
                  </a:cubicBezTo>
                  <a:cubicBezTo>
                    <a:pt x="198" y="76"/>
                    <a:pt x="197" y="72"/>
                    <a:pt x="196" y="70"/>
                  </a:cubicBezTo>
                  <a:cubicBezTo>
                    <a:pt x="194" y="67"/>
                    <a:pt x="190" y="67"/>
                    <a:pt x="190" y="62"/>
                  </a:cubicBezTo>
                  <a:cubicBezTo>
                    <a:pt x="189" y="60"/>
                    <a:pt x="188" y="60"/>
                    <a:pt x="187" y="59"/>
                  </a:cubicBezTo>
                  <a:cubicBezTo>
                    <a:pt x="185" y="58"/>
                    <a:pt x="185" y="61"/>
                    <a:pt x="184" y="59"/>
                  </a:cubicBezTo>
                  <a:cubicBezTo>
                    <a:pt x="184" y="56"/>
                    <a:pt x="183" y="55"/>
                    <a:pt x="181" y="53"/>
                  </a:cubicBezTo>
                  <a:cubicBezTo>
                    <a:pt x="181" y="53"/>
                    <a:pt x="180" y="52"/>
                    <a:pt x="180" y="51"/>
                  </a:cubicBezTo>
                  <a:cubicBezTo>
                    <a:pt x="179" y="51"/>
                    <a:pt x="180" y="49"/>
                    <a:pt x="180" y="50"/>
                  </a:cubicBezTo>
                  <a:cubicBezTo>
                    <a:pt x="178" y="48"/>
                    <a:pt x="176" y="47"/>
                    <a:pt x="174" y="46"/>
                  </a:cubicBezTo>
                  <a:cubicBezTo>
                    <a:pt x="172" y="44"/>
                    <a:pt x="169" y="45"/>
                    <a:pt x="168" y="43"/>
                  </a:cubicBezTo>
                  <a:cubicBezTo>
                    <a:pt x="166" y="41"/>
                    <a:pt x="167" y="37"/>
                    <a:pt x="166" y="36"/>
                  </a:cubicBezTo>
                  <a:cubicBezTo>
                    <a:pt x="166" y="34"/>
                    <a:pt x="166" y="32"/>
                    <a:pt x="165" y="31"/>
                  </a:cubicBezTo>
                  <a:cubicBezTo>
                    <a:pt x="164" y="30"/>
                    <a:pt x="163" y="30"/>
                    <a:pt x="163" y="28"/>
                  </a:cubicBezTo>
                  <a:cubicBezTo>
                    <a:pt x="163" y="26"/>
                    <a:pt x="163" y="23"/>
                    <a:pt x="161" y="20"/>
                  </a:cubicBezTo>
                  <a:cubicBezTo>
                    <a:pt x="160" y="20"/>
                    <a:pt x="158" y="17"/>
                    <a:pt x="158" y="18"/>
                  </a:cubicBezTo>
                  <a:cubicBezTo>
                    <a:pt x="156" y="18"/>
                    <a:pt x="156" y="19"/>
                    <a:pt x="155" y="17"/>
                  </a:cubicBezTo>
                  <a:cubicBezTo>
                    <a:pt x="153" y="15"/>
                    <a:pt x="154" y="11"/>
                    <a:pt x="152" y="8"/>
                  </a:cubicBezTo>
                  <a:cubicBezTo>
                    <a:pt x="152" y="7"/>
                    <a:pt x="148" y="0"/>
                    <a:pt x="148" y="0"/>
                  </a:cubicBezTo>
                  <a:cubicBezTo>
                    <a:pt x="147" y="0"/>
                    <a:pt x="147" y="2"/>
                    <a:pt x="147" y="3"/>
                  </a:cubicBezTo>
                  <a:cubicBezTo>
                    <a:pt x="147" y="4"/>
                    <a:pt x="146" y="5"/>
                    <a:pt x="145" y="6"/>
                  </a:cubicBezTo>
                  <a:cubicBezTo>
                    <a:pt x="145" y="6"/>
                    <a:pt x="143" y="8"/>
                    <a:pt x="144" y="9"/>
                  </a:cubicBezTo>
                  <a:cubicBezTo>
                    <a:pt x="144" y="9"/>
                    <a:pt x="146" y="9"/>
                    <a:pt x="145" y="10"/>
                  </a:cubicBezTo>
                  <a:cubicBezTo>
                    <a:pt x="144" y="10"/>
                    <a:pt x="143" y="15"/>
                    <a:pt x="143" y="16"/>
                  </a:cubicBezTo>
                  <a:cubicBezTo>
                    <a:pt x="144" y="18"/>
                    <a:pt x="144" y="20"/>
                    <a:pt x="144" y="22"/>
                  </a:cubicBezTo>
                  <a:cubicBezTo>
                    <a:pt x="143" y="26"/>
                    <a:pt x="143" y="36"/>
                    <a:pt x="137" y="36"/>
                  </a:cubicBezTo>
                  <a:cubicBezTo>
                    <a:pt x="133" y="36"/>
                    <a:pt x="133" y="32"/>
                    <a:pt x="130" y="31"/>
                  </a:cubicBezTo>
                  <a:cubicBezTo>
                    <a:pt x="128" y="30"/>
                    <a:pt x="126" y="30"/>
                    <a:pt x="124" y="28"/>
                  </a:cubicBezTo>
                  <a:cubicBezTo>
                    <a:pt x="123" y="27"/>
                    <a:pt x="112" y="21"/>
                    <a:pt x="113" y="20"/>
                  </a:cubicBezTo>
                  <a:cubicBezTo>
                    <a:pt x="113" y="19"/>
                    <a:pt x="114" y="18"/>
                    <a:pt x="115" y="17"/>
                  </a:cubicBezTo>
                  <a:cubicBezTo>
                    <a:pt x="115" y="16"/>
                    <a:pt x="117" y="16"/>
                    <a:pt x="117" y="15"/>
                  </a:cubicBezTo>
                  <a:cubicBezTo>
                    <a:pt x="117" y="15"/>
                    <a:pt x="116" y="14"/>
                    <a:pt x="116" y="13"/>
                  </a:cubicBezTo>
                  <a:cubicBezTo>
                    <a:pt x="117" y="12"/>
                    <a:pt x="117" y="12"/>
                    <a:pt x="118" y="11"/>
                  </a:cubicBezTo>
                  <a:cubicBezTo>
                    <a:pt x="118" y="10"/>
                    <a:pt x="120" y="9"/>
                    <a:pt x="121" y="8"/>
                  </a:cubicBezTo>
                  <a:cubicBezTo>
                    <a:pt x="121" y="7"/>
                    <a:pt x="119" y="5"/>
                    <a:pt x="118" y="6"/>
                  </a:cubicBezTo>
                  <a:cubicBezTo>
                    <a:pt x="118" y="6"/>
                    <a:pt x="117" y="8"/>
                    <a:pt x="117" y="8"/>
                  </a:cubicBezTo>
                  <a:cubicBezTo>
                    <a:pt x="116" y="7"/>
                    <a:pt x="116" y="7"/>
                    <a:pt x="115" y="6"/>
                  </a:cubicBezTo>
                  <a:cubicBezTo>
                    <a:pt x="115" y="5"/>
                    <a:pt x="113" y="7"/>
                    <a:pt x="112" y="7"/>
                  </a:cubicBezTo>
                  <a:cubicBezTo>
                    <a:pt x="111" y="8"/>
                    <a:pt x="110" y="7"/>
                    <a:pt x="109" y="7"/>
                  </a:cubicBezTo>
                  <a:cubicBezTo>
                    <a:pt x="107" y="6"/>
                    <a:pt x="104" y="5"/>
                    <a:pt x="101" y="4"/>
                  </a:cubicBezTo>
                  <a:cubicBezTo>
                    <a:pt x="99" y="4"/>
                    <a:pt x="103" y="5"/>
                    <a:pt x="10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" name="Freeform 404">
              <a:extLst>
                <a:ext uri="{FF2B5EF4-FFF2-40B4-BE49-F238E27FC236}">
                  <a16:creationId xmlns:a16="http://schemas.microsoft.com/office/drawing/2014/main" id="{4B2DA8B5-D663-B844-B79C-1B92FD74D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5927165"/>
              <a:ext cx="372610" cy="563840"/>
            </a:xfrm>
            <a:custGeom>
              <a:avLst/>
              <a:gdLst>
                <a:gd name="T0" fmla="*/ 7 w 40"/>
                <a:gd name="T1" fmla="*/ 0 h 60"/>
                <a:gd name="T2" fmla="*/ 4 w 40"/>
                <a:gd name="T3" fmla="*/ 3 h 60"/>
                <a:gd name="T4" fmla="*/ 2 w 40"/>
                <a:gd name="T5" fmla="*/ 8 h 60"/>
                <a:gd name="T6" fmla="*/ 5 w 40"/>
                <a:gd name="T7" fmla="*/ 14 h 60"/>
                <a:gd name="T8" fmla="*/ 3 w 40"/>
                <a:gd name="T9" fmla="*/ 18 h 60"/>
                <a:gd name="T10" fmla="*/ 3 w 40"/>
                <a:gd name="T11" fmla="*/ 19 h 60"/>
                <a:gd name="T12" fmla="*/ 2 w 40"/>
                <a:gd name="T13" fmla="*/ 23 h 60"/>
                <a:gd name="T14" fmla="*/ 5 w 40"/>
                <a:gd name="T15" fmla="*/ 23 h 60"/>
                <a:gd name="T16" fmla="*/ 7 w 40"/>
                <a:gd name="T17" fmla="*/ 19 h 60"/>
                <a:gd name="T18" fmla="*/ 7 w 40"/>
                <a:gd name="T19" fmla="*/ 23 h 60"/>
                <a:gd name="T20" fmla="*/ 11 w 40"/>
                <a:gd name="T21" fmla="*/ 27 h 60"/>
                <a:gd name="T22" fmla="*/ 14 w 40"/>
                <a:gd name="T23" fmla="*/ 30 h 60"/>
                <a:gd name="T24" fmla="*/ 16 w 40"/>
                <a:gd name="T25" fmla="*/ 36 h 60"/>
                <a:gd name="T26" fmla="*/ 8 w 40"/>
                <a:gd name="T27" fmla="*/ 39 h 60"/>
                <a:gd name="T28" fmla="*/ 9 w 40"/>
                <a:gd name="T29" fmla="*/ 42 h 60"/>
                <a:gd name="T30" fmla="*/ 5 w 40"/>
                <a:gd name="T31" fmla="*/ 47 h 60"/>
                <a:gd name="T32" fmla="*/ 9 w 40"/>
                <a:gd name="T33" fmla="*/ 48 h 60"/>
                <a:gd name="T34" fmla="*/ 18 w 40"/>
                <a:gd name="T35" fmla="*/ 48 h 60"/>
                <a:gd name="T36" fmla="*/ 10 w 40"/>
                <a:gd name="T37" fmla="*/ 52 h 60"/>
                <a:gd name="T38" fmla="*/ 7 w 40"/>
                <a:gd name="T39" fmla="*/ 55 h 60"/>
                <a:gd name="T40" fmla="*/ 3 w 40"/>
                <a:gd name="T41" fmla="*/ 59 h 60"/>
                <a:gd name="T42" fmla="*/ 5 w 40"/>
                <a:gd name="T43" fmla="*/ 60 h 60"/>
                <a:gd name="T44" fmla="*/ 12 w 40"/>
                <a:gd name="T45" fmla="*/ 57 h 60"/>
                <a:gd name="T46" fmla="*/ 19 w 40"/>
                <a:gd name="T47" fmla="*/ 55 h 60"/>
                <a:gd name="T48" fmla="*/ 27 w 40"/>
                <a:gd name="T49" fmla="*/ 54 h 60"/>
                <a:gd name="T50" fmla="*/ 38 w 40"/>
                <a:gd name="T51" fmla="*/ 51 h 60"/>
                <a:gd name="T52" fmla="*/ 38 w 40"/>
                <a:gd name="T53" fmla="*/ 46 h 60"/>
                <a:gd name="T54" fmla="*/ 32 w 40"/>
                <a:gd name="T55" fmla="*/ 41 h 60"/>
                <a:gd name="T56" fmla="*/ 31 w 40"/>
                <a:gd name="T57" fmla="*/ 36 h 60"/>
                <a:gd name="T58" fmla="*/ 30 w 40"/>
                <a:gd name="T59" fmla="*/ 34 h 60"/>
                <a:gd name="T60" fmla="*/ 23 w 40"/>
                <a:gd name="T61" fmla="*/ 25 h 60"/>
                <a:gd name="T62" fmla="*/ 12 w 40"/>
                <a:gd name="T63" fmla="*/ 18 h 60"/>
                <a:gd name="T64" fmla="*/ 14 w 40"/>
                <a:gd name="T65" fmla="*/ 16 h 60"/>
                <a:gd name="T66" fmla="*/ 21 w 40"/>
                <a:gd name="T67" fmla="*/ 8 h 60"/>
                <a:gd name="T68" fmla="*/ 9 w 40"/>
                <a:gd name="T69" fmla="*/ 7 h 60"/>
                <a:gd name="T70" fmla="*/ 9 w 40"/>
                <a:gd name="T71" fmla="*/ 6 h 60"/>
                <a:gd name="T72" fmla="*/ 15 w 40"/>
                <a:gd name="T7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" h="60">
                  <a:moveTo>
                    <a:pt x="15" y="0"/>
                  </a:moveTo>
                  <a:cubicBezTo>
                    <a:pt x="12" y="0"/>
                    <a:pt x="10" y="1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6" y="3"/>
                    <a:pt x="5" y="2"/>
                    <a:pt x="4" y="3"/>
                  </a:cubicBezTo>
                  <a:cubicBezTo>
                    <a:pt x="5" y="2"/>
                    <a:pt x="5" y="4"/>
                    <a:pt x="5" y="4"/>
                  </a:cubicBezTo>
                  <a:cubicBezTo>
                    <a:pt x="4" y="6"/>
                    <a:pt x="1" y="5"/>
                    <a:pt x="2" y="8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2" y="15"/>
                    <a:pt x="4" y="15"/>
                    <a:pt x="5" y="14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5" y="15"/>
                    <a:pt x="3" y="18"/>
                    <a:pt x="3" y="18"/>
                  </a:cubicBezTo>
                  <a:cubicBezTo>
                    <a:pt x="2" y="18"/>
                    <a:pt x="0" y="18"/>
                    <a:pt x="0" y="20"/>
                  </a:cubicBezTo>
                  <a:cubicBezTo>
                    <a:pt x="1" y="20"/>
                    <a:pt x="2" y="18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2" y="24"/>
                    <a:pt x="3" y="22"/>
                    <a:pt x="4" y="22"/>
                  </a:cubicBezTo>
                  <a:cubicBezTo>
                    <a:pt x="4" y="21"/>
                    <a:pt x="5" y="23"/>
                    <a:pt x="5" y="23"/>
                  </a:cubicBezTo>
                  <a:cubicBezTo>
                    <a:pt x="6" y="23"/>
                    <a:pt x="5" y="19"/>
                    <a:pt x="4" y="19"/>
                  </a:cubicBezTo>
                  <a:cubicBezTo>
                    <a:pt x="5" y="19"/>
                    <a:pt x="7" y="20"/>
                    <a:pt x="7" y="19"/>
                  </a:cubicBezTo>
                  <a:cubicBezTo>
                    <a:pt x="7" y="19"/>
                    <a:pt x="6" y="20"/>
                    <a:pt x="6" y="20"/>
                  </a:cubicBezTo>
                  <a:cubicBezTo>
                    <a:pt x="6" y="21"/>
                    <a:pt x="7" y="22"/>
                    <a:pt x="7" y="23"/>
                  </a:cubicBezTo>
                  <a:cubicBezTo>
                    <a:pt x="7" y="24"/>
                    <a:pt x="4" y="27"/>
                    <a:pt x="7" y="27"/>
                  </a:cubicBezTo>
                  <a:cubicBezTo>
                    <a:pt x="7" y="27"/>
                    <a:pt x="10" y="27"/>
                    <a:pt x="11" y="27"/>
                  </a:cubicBezTo>
                  <a:cubicBezTo>
                    <a:pt x="12" y="26"/>
                    <a:pt x="15" y="26"/>
                    <a:pt x="15" y="26"/>
                  </a:cubicBezTo>
                  <a:cubicBezTo>
                    <a:pt x="14" y="28"/>
                    <a:pt x="13" y="28"/>
                    <a:pt x="14" y="30"/>
                  </a:cubicBezTo>
                  <a:cubicBezTo>
                    <a:pt x="15" y="33"/>
                    <a:pt x="15" y="31"/>
                    <a:pt x="16" y="32"/>
                  </a:cubicBezTo>
                  <a:cubicBezTo>
                    <a:pt x="16" y="33"/>
                    <a:pt x="15" y="35"/>
                    <a:pt x="16" y="36"/>
                  </a:cubicBezTo>
                  <a:cubicBezTo>
                    <a:pt x="17" y="38"/>
                    <a:pt x="14" y="38"/>
                    <a:pt x="13" y="38"/>
                  </a:cubicBezTo>
                  <a:cubicBezTo>
                    <a:pt x="11" y="39"/>
                    <a:pt x="10" y="37"/>
                    <a:pt x="8" y="39"/>
                  </a:cubicBezTo>
                  <a:cubicBezTo>
                    <a:pt x="7" y="41"/>
                    <a:pt x="12" y="40"/>
                    <a:pt x="11" y="41"/>
                  </a:cubicBezTo>
                  <a:cubicBezTo>
                    <a:pt x="11" y="41"/>
                    <a:pt x="9" y="42"/>
                    <a:pt x="9" y="42"/>
                  </a:cubicBezTo>
                  <a:cubicBezTo>
                    <a:pt x="9" y="43"/>
                    <a:pt x="10" y="43"/>
                    <a:pt x="9" y="44"/>
                  </a:cubicBezTo>
                  <a:cubicBezTo>
                    <a:pt x="8" y="45"/>
                    <a:pt x="7" y="46"/>
                    <a:pt x="5" y="47"/>
                  </a:cubicBezTo>
                  <a:cubicBezTo>
                    <a:pt x="4" y="48"/>
                    <a:pt x="6" y="49"/>
                    <a:pt x="6" y="49"/>
                  </a:cubicBezTo>
                  <a:cubicBezTo>
                    <a:pt x="7" y="49"/>
                    <a:pt x="9" y="48"/>
                    <a:pt x="9" y="48"/>
                  </a:cubicBezTo>
                  <a:cubicBezTo>
                    <a:pt x="9" y="49"/>
                    <a:pt x="12" y="49"/>
                    <a:pt x="13" y="50"/>
                  </a:cubicBezTo>
                  <a:cubicBezTo>
                    <a:pt x="15" y="50"/>
                    <a:pt x="17" y="48"/>
                    <a:pt x="18" y="48"/>
                  </a:cubicBezTo>
                  <a:cubicBezTo>
                    <a:pt x="18" y="48"/>
                    <a:pt x="16" y="53"/>
                    <a:pt x="13" y="52"/>
                  </a:cubicBezTo>
                  <a:cubicBezTo>
                    <a:pt x="12" y="51"/>
                    <a:pt x="11" y="52"/>
                    <a:pt x="10" y="52"/>
                  </a:cubicBezTo>
                  <a:cubicBezTo>
                    <a:pt x="8" y="52"/>
                    <a:pt x="9" y="51"/>
                    <a:pt x="8" y="51"/>
                  </a:cubicBezTo>
                  <a:cubicBezTo>
                    <a:pt x="8" y="51"/>
                    <a:pt x="8" y="54"/>
                    <a:pt x="7" y="55"/>
                  </a:cubicBezTo>
                  <a:cubicBezTo>
                    <a:pt x="7" y="55"/>
                    <a:pt x="6" y="56"/>
                    <a:pt x="5" y="57"/>
                  </a:cubicBezTo>
                  <a:cubicBezTo>
                    <a:pt x="5" y="57"/>
                    <a:pt x="3" y="58"/>
                    <a:pt x="3" y="59"/>
                  </a:cubicBezTo>
                  <a:cubicBezTo>
                    <a:pt x="3" y="59"/>
                    <a:pt x="5" y="59"/>
                    <a:pt x="5" y="59"/>
                  </a:cubicBezTo>
                  <a:cubicBezTo>
                    <a:pt x="5" y="59"/>
                    <a:pt x="4" y="59"/>
                    <a:pt x="5" y="60"/>
                  </a:cubicBezTo>
                  <a:cubicBezTo>
                    <a:pt x="5" y="60"/>
                    <a:pt x="7" y="57"/>
                    <a:pt x="8" y="57"/>
                  </a:cubicBezTo>
                  <a:cubicBezTo>
                    <a:pt x="9" y="57"/>
                    <a:pt x="11" y="58"/>
                    <a:pt x="12" y="57"/>
                  </a:cubicBezTo>
                  <a:cubicBezTo>
                    <a:pt x="14" y="57"/>
                    <a:pt x="13" y="55"/>
                    <a:pt x="15" y="55"/>
                  </a:cubicBezTo>
                  <a:cubicBezTo>
                    <a:pt x="16" y="54"/>
                    <a:pt x="17" y="55"/>
                    <a:pt x="19" y="55"/>
                  </a:cubicBezTo>
                  <a:cubicBezTo>
                    <a:pt x="20" y="56"/>
                    <a:pt x="21" y="54"/>
                    <a:pt x="23" y="55"/>
                  </a:cubicBezTo>
                  <a:cubicBezTo>
                    <a:pt x="24" y="56"/>
                    <a:pt x="26" y="55"/>
                    <a:pt x="27" y="54"/>
                  </a:cubicBezTo>
                  <a:cubicBezTo>
                    <a:pt x="29" y="54"/>
                    <a:pt x="32" y="54"/>
                    <a:pt x="34" y="54"/>
                  </a:cubicBezTo>
                  <a:cubicBezTo>
                    <a:pt x="34" y="54"/>
                    <a:pt x="38" y="51"/>
                    <a:pt x="38" y="51"/>
                  </a:cubicBezTo>
                  <a:cubicBezTo>
                    <a:pt x="37" y="50"/>
                    <a:pt x="33" y="51"/>
                    <a:pt x="33" y="50"/>
                  </a:cubicBezTo>
                  <a:cubicBezTo>
                    <a:pt x="33" y="49"/>
                    <a:pt x="37" y="46"/>
                    <a:pt x="38" y="46"/>
                  </a:cubicBezTo>
                  <a:cubicBezTo>
                    <a:pt x="39" y="44"/>
                    <a:pt x="40" y="40"/>
                    <a:pt x="36" y="40"/>
                  </a:cubicBezTo>
                  <a:cubicBezTo>
                    <a:pt x="35" y="40"/>
                    <a:pt x="33" y="41"/>
                    <a:pt x="32" y="41"/>
                  </a:cubicBezTo>
                  <a:cubicBezTo>
                    <a:pt x="30" y="40"/>
                    <a:pt x="32" y="40"/>
                    <a:pt x="32" y="39"/>
                  </a:cubicBezTo>
                  <a:cubicBezTo>
                    <a:pt x="32" y="38"/>
                    <a:pt x="32" y="37"/>
                    <a:pt x="31" y="36"/>
                  </a:cubicBezTo>
                  <a:cubicBezTo>
                    <a:pt x="31" y="36"/>
                    <a:pt x="27" y="35"/>
                    <a:pt x="28" y="34"/>
                  </a:cubicBezTo>
                  <a:cubicBezTo>
                    <a:pt x="28" y="34"/>
                    <a:pt x="30" y="35"/>
                    <a:pt x="30" y="34"/>
                  </a:cubicBezTo>
                  <a:cubicBezTo>
                    <a:pt x="31" y="33"/>
                    <a:pt x="30" y="32"/>
                    <a:pt x="29" y="31"/>
                  </a:cubicBezTo>
                  <a:cubicBezTo>
                    <a:pt x="26" y="29"/>
                    <a:pt x="25" y="29"/>
                    <a:pt x="23" y="25"/>
                  </a:cubicBezTo>
                  <a:cubicBezTo>
                    <a:pt x="22" y="23"/>
                    <a:pt x="21" y="21"/>
                    <a:pt x="18" y="19"/>
                  </a:cubicBezTo>
                  <a:cubicBezTo>
                    <a:pt x="17" y="18"/>
                    <a:pt x="13" y="20"/>
                    <a:pt x="12" y="18"/>
                  </a:cubicBezTo>
                  <a:cubicBezTo>
                    <a:pt x="12" y="18"/>
                    <a:pt x="18" y="17"/>
                    <a:pt x="17" y="16"/>
                  </a:cubicBezTo>
                  <a:cubicBezTo>
                    <a:pt x="17" y="16"/>
                    <a:pt x="15" y="17"/>
                    <a:pt x="14" y="16"/>
                  </a:cubicBezTo>
                  <a:cubicBezTo>
                    <a:pt x="14" y="16"/>
                    <a:pt x="18" y="15"/>
                    <a:pt x="18" y="15"/>
                  </a:cubicBezTo>
                  <a:cubicBezTo>
                    <a:pt x="19" y="14"/>
                    <a:pt x="22" y="9"/>
                    <a:pt x="21" y="8"/>
                  </a:cubicBezTo>
                  <a:cubicBezTo>
                    <a:pt x="20" y="6"/>
                    <a:pt x="17" y="6"/>
                    <a:pt x="15" y="6"/>
                  </a:cubicBezTo>
                  <a:cubicBezTo>
                    <a:pt x="14" y="7"/>
                    <a:pt x="9" y="7"/>
                    <a:pt x="9" y="7"/>
                  </a:cubicBezTo>
                  <a:cubicBezTo>
                    <a:pt x="9" y="7"/>
                    <a:pt x="11" y="6"/>
                    <a:pt x="11" y="6"/>
                  </a:cubicBezTo>
                  <a:cubicBezTo>
                    <a:pt x="11" y="6"/>
                    <a:pt x="9" y="5"/>
                    <a:pt x="9" y="6"/>
                  </a:cubicBezTo>
                  <a:cubicBezTo>
                    <a:pt x="9" y="5"/>
                    <a:pt x="18" y="1"/>
                    <a:pt x="15" y="0"/>
                  </a:cubicBezTo>
                  <a:cubicBezTo>
                    <a:pt x="14" y="0"/>
                    <a:pt x="17" y="1"/>
                    <a:pt x="1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" name="Freeform 405">
              <a:extLst>
                <a:ext uri="{FF2B5EF4-FFF2-40B4-BE49-F238E27FC236}">
                  <a16:creationId xmlns:a16="http://schemas.microsoft.com/office/drawing/2014/main" id="{08D2FFF6-BB34-E245-9262-91A868365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5337841"/>
              <a:ext cx="503186" cy="245289"/>
            </a:xfrm>
            <a:custGeom>
              <a:avLst/>
              <a:gdLst>
                <a:gd name="T0" fmla="*/ 53 w 54"/>
                <a:gd name="T1" fmla="*/ 10 h 26"/>
                <a:gd name="T2" fmla="*/ 49 w 54"/>
                <a:gd name="T3" fmla="*/ 9 h 26"/>
                <a:gd name="T4" fmla="*/ 50 w 54"/>
                <a:gd name="T5" fmla="*/ 8 h 26"/>
                <a:gd name="T6" fmla="*/ 48 w 54"/>
                <a:gd name="T7" fmla="*/ 7 h 26"/>
                <a:gd name="T8" fmla="*/ 49 w 54"/>
                <a:gd name="T9" fmla="*/ 6 h 26"/>
                <a:gd name="T10" fmla="*/ 46 w 54"/>
                <a:gd name="T11" fmla="*/ 5 h 26"/>
                <a:gd name="T12" fmla="*/ 48 w 54"/>
                <a:gd name="T13" fmla="*/ 3 h 26"/>
                <a:gd name="T14" fmla="*/ 43 w 54"/>
                <a:gd name="T15" fmla="*/ 3 h 26"/>
                <a:gd name="T16" fmla="*/ 39 w 54"/>
                <a:gd name="T17" fmla="*/ 1 h 26"/>
                <a:gd name="T18" fmla="*/ 39 w 54"/>
                <a:gd name="T19" fmla="*/ 4 h 26"/>
                <a:gd name="T20" fmla="*/ 36 w 54"/>
                <a:gd name="T21" fmla="*/ 5 h 26"/>
                <a:gd name="T22" fmla="*/ 32 w 54"/>
                <a:gd name="T23" fmla="*/ 5 h 26"/>
                <a:gd name="T24" fmla="*/ 32 w 54"/>
                <a:gd name="T25" fmla="*/ 9 h 26"/>
                <a:gd name="T26" fmla="*/ 26 w 54"/>
                <a:gd name="T27" fmla="*/ 5 h 26"/>
                <a:gd name="T28" fmla="*/ 25 w 54"/>
                <a:gd name="T29" fmla="*/ 8 h 26"/>
                <a:gd name="T30" fmla="*/ 21 w 54"/>
                <a:gd name="T31" fmla="*/ 5 h 26"/>
                <a:gd name="T32" fmla="*/ 21 w 54"/>
                <a:gd name="T33" fmla="*/ 9 h 26"/>
                <a:gd name="T34" fmla="*/ 19 w 54"/>
                <a:gd name="T35" fmla="*/ 9 h 26"/>
                <a:gd name="T36" fmla="*/ 17 w 54"/>
                <a:gd name="T37" fmla="*/ 12 h 26"/>
                <a:gd name="T38" fmla="*/ 14 w 54"/>
                <a:gd name="T39" fmla="*/ 8 h 26"/>
                <a:gd name="T40" fmla="*/ 16 w 54"/>
                <a:gd name="T41" fmla="*/ 8 h 26"/>
                <a:gd name="T42" fmla="*/ 14 w 54"/>
                <a:gd name="T43" fmla="*/ 5 h 26"/>
                <a:gd name="T44" fmla="*/ 7 w 54"/>
                <a:gd name="T45" fmla="*/ 2 h 26"/>
                <a:gd name="T46" fmla="*/ 9 w 54"/>
                <a:gd name="T47" fmla="*/ 4 h 26"/>
                <a:gd name="T48" fmla="*/ 8 w 54"/>
                <a:gd name="T49" fmla="*/ 4 h 26"/>
                <a:gd name="T50" fmla="*/ 10 w 54"/>
                <a:gd name="T51" fmla="*/ 8 h 26"/>
                <a:gd name="T52" fmla="*/ 5 w 54"/>
                <a:gd name="T53" fmla="*/ 6 h 26"/>
                <a:gd name="T54" fmla="*/ 3 w 54"/>
                <a:gd name="T55" fmla="*/ 6 h 26"/>
                <a:gd name="T56" fmla="*/ 5 w 54"/>
                <a:gd name="T57" fmla="*/ 7 h 26"/>
                <a:gd name="T58" fmla="*/ 5 w 54"/>
                <a:gd name="T59" fmla="*/ 8 h 26"/>
                <a:gd name="T60" fmla="*/ 2 w 54"/>
                <a:gd name="T61" fmla="*/ 7 h 26"/>
                <a:gd name="T62" fmla="*/ 1 w 54"/>
                <a:gd name="T63" fmla="*/ 9 h 26"/>
                <a:gd name="T64" fmla="*/ 8 w 54"/>
                <a:gd name="T65" fmla="*/ 10 h 26"/>
                <a:gd name="T66" fmla="*/ 13 w 54"/>
                <a:gd name="T67" fmla="*/ 11 h 26"/>
                <a:gd name="T68" fmla="*/ 11 w 54"/>
                <a:gd name="T69" fmla="*/ 12 h 26"/>
                <a:gd name="T70" fmla="*/ 12 w 54"/>
                <a:gd name="T71" fmla="*/ 13 h 26"/>
                <a:gd name="T72" fmla="*/ 8 w 54"/>
                <a:gd name="T73" fmla="*/ 14 h 26"/>
                <a:gd name="T74" fmla="*/ 3 w 54"/>
                <a:gd name="T75" fmla="*/ 15 h 26"/>
                <a:gd name="T76" fmla="*/ 10 w 54"/>
                <a:gd name="T77" fmla="*/ 16 h 26"/>
                <a:gd name="T78" fmla="*/ 12 w 54"/>
                <a:gd name="T79" fmla="*/ 18 h 26"/>
                <a:gd name="T80" fmla="*/ 15 w 54"/>
                <a:gd name="T81" fmla="*/ 17 h 26"/>
                <a:gd name="T82" fmla="*/ 13 w 54"/>
                <a:gd name="T83" fmla="*/ 18 h 26"/>
                <a:gd name="T84" fmla="*/ 15 w 54"/>
                <a:gd name="T85" fmla="*/ 18 h 26"/>
                <a:gd name="T86" fmla="*/ 10 w 54"/>
                <a:gd name="T87" fmla="*/ 23 h 26"/>
                <a:gd name="T88" fmla="*/ 15 w 54"/>
                <a:gd name="T89" fmla="*/ 23 h 26"/>
                <a:gd name="T90" fmla="*/ 21 w 54"/>
                <a:gd name="T91" fmla="*/ 24 h 26"/>
                <a:gd name="T92" fmla="*/ 20 w 54"/>
                <a:gd name="T93" fmla="*/ 24 h 26"/>
                <a:gd name="T94" fmla="*/ 22 w 54"/>
                <a:gd name="T95" fmla="*/ 25 h 26"/>
                <a:gd name="T96" fmla="*/ 29 w 54"/>
                <a:gd name="T97" fmla="*/ 26 h 26"/>
                <a:gd name="T98" fmla="*/ 33 w 54"/>
                <a:gd name="T99" fmla="*/ 25 h 26"/>
                <a:gd name="T100" fmla="*/ 39 w 54"/>
                <a:gd name="T101" fmla="*/ 23 h 26"/>
                <a:gd name="T102" fmla="*/ 46 w 54"/>
                <a:gd name="T103" fmla="*/ 19 h 26"/>
                <a:gd name="T104" fmla="*/ 52 w 54"/>
                <a:gd name="T105" fmla="*/ 16 h 26"/>
                <a:gd name="T106" fmla="*/ 52 w 54"/>
                <a:gd name="T107" fmla="*/ 14 h 26"/>
                <a:gd name="T108" fmla="*/ 54 w 54"/>
                <a:gd name="T109" fmla="*/ 13 h 26"/>
                <a:gd name="T110" fmla="*/ 52 w 54"/>
                <a:gd name="T111" fmla="*/ 12 h 26"/>
                <a:gd name="T112" fmla="*/ 53 w 54"/>
                <a:gd name="T113" fmla="*/ 10 h 26"/>
                <a:gd name="T114" fmla="*/ 53 w 54"/>
                <a:gd name="T115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26">
                  <a:moveTo>
                    <a:pt x="53" y="10"/>
                  </a:moveTo>
                  <a:cubicBezTo>
                    <a:pt x="53" y="10"/>
                    <a:pt x="49" y="9"/>
                    <a:pt x="49" y="9"/>
                  </a:cubicBezTo>
                  <a:cubicBezTo>
                    <a:pt x="49" y="9"/>
                    <a:pt x="50" y="8"/>
                    <a:pt x="50" y="8"/>
                  </a:cubicBezTo>
                  <a:cubicBezTo>
                    <a:pt x="49" y="8"/>
                    <a:pt x="47" y="8"/>
                    <a:pt x="48" y="7"/>
                  </a:cubicBezTo>
                  <a:cubicBezTo>
                    <a:pt x="48" y="7"/>
                    <a:pt x="49" y="6"/>
                    <a:pt x="49" y="6"/>
                  </a:cubicBezTo>
                  <a:cubicBezTo>
                    <a:pt x="48" y="5"/>
                    <a:pt x="46" y="5"/>
                    <a:pt x="46" y="5"/>
                  </a:cubicBezTo>
                  <a:cubicBezTo>
                    <a:pt x="46" y="4"/>
                    <a:pt x="48" y="3"/>
                    <a:pt x="48" y="3"/>
                  </a:cubicBezTo>
                  <a:cubicBezTo>
                    <a:pt x="48" y="3"/>
                    <a:pt x="44" y="4"/>
                    <a:pt x="43" y="3"/>
                  </a:cubicBezTo>
                  <a:cubicBezTo>
                    <a:pt x="42" y="2"/>
                    <a:pt x="41" y="1"/>
                    <a:pt x="39" y="1"/>
                  </a:cubicBezTo>
                  <a:cubicBezTo>
                    <a:pt x="38" y="1"/>
                    <a:pt x="40" y="3"/>
                    <a:pt x="39" y="4"/>
                  </a:cubicBezTo>
                  <a:cubicBezTo>
                    <a:pt x="38" y="5"/>
                    <a:pt x="37" y="4"/>
                    <a:pt x="36" y="5"/>
                  </a:cubicBezTo>
                  <a:cubicBezTo>
                    <a:pt x="35" y="6"/>
                    <a:pt x="34" y="5"/>
                    <a:pt x="32" y="5"/>
                  </a:cubicBezTo>
                  <a:cubicBezTo>
                    <a:pt x="30" y="4"/>
                    <a:pt x="33" y="8"/>
                    <a:pt x="32" y="9"/>
                  </a:cubicBezTo>
                  <a:cubicBezTo>
                    <a:pt x="32" y="9"/>
                    <a:pt x="28" y="2"/>
                    <a:pt x="26" y="5"/>
                  </a:cubicBezTo>
                  <a:cubicBezTo>
                    <a:pt x="25" y="5"/>
                    <a:pt x="26" y="7"/>
                    <a:pt x="25" y="8"/>
                  </a:cubicBezTo>
                  <a:cubicBezTo>
                    <a:pt x="25" y="9"/>
                    <a:pt x="22" y="5"/>
                    <a:pt x="21" y="5"/>
                  </a:cubicBezTo>
                  <a:cubicBezTo>
                    <a:pt x="20" y="5"/>
                    <a:pt x="23" y="9"/>
                    <a:pt x="21" y="9"/>
                  </a:cubicBezTo>
                  <a:cubicBezTo>
                    <a:pt x="20" y="9"/>
                    <a:pt x="20" y="9"/>
                    <a:pt x="19" y="9"/>
                  </a:cubicBezTo>
                  <a:cubicBezTo>
                    <a:pt x="18" y="9"/>
                    <a:pt x="17" y="11"/>
                    <a:pt x="17" y="12"/>
                  </a:cubicBezTo>
                  <a:cubicBezTo>
                    <a:pt x="17" y="11"/>
                    <a:pt x="14" y="9"/>
                    <a:pt x="14" y="8"/>
                  </a:cubicBezTo>
                  <a:cubicBezTo>
                    <a:pt x="14" y="8"/>
                    <a:pt x="16" y="8"/>
                    <a:pt x="16" y="8"/>
                  </a:cubicBezTo>
                  <a:cubicBezTo>
                    <a:pt x="16" y="7"/>
                    <a:pt x="14" y="5"/>
                    <a:pt x="14" y="5"/>
                  </a:cubicBezTo>
                  <a:cubicBezTo>
                    <a:pt x="13" y="5"/>
                    <a:pt x="8" y="0"/>
                    <a:pt x="7" y="2"/>
                  </a:cubicBezTo>
                  <a:cubicBezTo>
                    <a:pt x="7" y="3"/>
                    <a:pt x="10" y="3"/>
                    <a:pt x="9" y="4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10" y="3"/>
                    <a:pt x="11" y="7"/>
                    <a:pt x="10" y="8"/>
                  </a:cubicBezTo>
                  <a:cubicBezTo>
                    <a:pt x="10" y="8"/>
                    <a:pt x="2" y="1"/>
                    <a:pt x="5" y="6"/>
                  </a:cubicBezTo>
                  <a:cubicBezTo>
                    <a:pt x="5" y="6"/>
                    <a:pt x="3" y="6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6"/>
                    <a:pt x="5" y="8"/>
                    <a:pt x="5" y="8"/>
                  </a:cubicBezTo>
                  <a:cubicBezTo>
                    <a:pt x="5" y="8"/>
                    <a:pt x="3" y="7"/>
                    <a:pt x="2" y="7"/>
                  </a:cubicBezTo>
                  <a:cubicBezTo>
                    <a:pt x="3" y="7"/>
                    <a:pt x="0" y="10"/>
                    <a:pt x="1" y="9"/>
                  </a:cubicBezTo>
                  <a:cubicBezTo>
                    <a:pt x="0" y="11"/>
                    <a:pt x="8" y="10"/>
                    <a:pt x="8" y="10"/>
                  </a:cubicBezTo>
                  <a:cubicBezTo>
                    <a:pt x="9" y="10"/>
                    <a:pt x="13" y="11"/>
                    <a:pt x="13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3"/>
                  </a:cubicBezTo>
                  <a:cubicBezTo>
                    <a:pt x="11" y="14"/>
                    <a:pt x="9" y="14"/>
                    <a:pt x="8" y="14"/>
                  </a:cubicBezTo>
                  <a:cubicBezTo>
                    <a:pt x="8" y="14"/>
                    <a:pt x="2" y="15"/>
                    <a:pt x="3" y="15"/>
                  </a:cubicBezTo>
                  <a:cubicBezTo>
                    <a:pt x="5" y="16"/>
                    <a:pt x="8" y="15"/>
                    <a:pt x="10" y="16"/>
                  </a:cubicBezTo>
                  <a:cubicBezTo>
                    <a:pt x="11" y="17"/>
                    <a:pt x="11" y="18"/>
                    <a:pt x="12" y="18"/>
                  </a:cubicBezTo>
                  <a:cubicBezTo>
                    <a:pt x="12" y="18"/>
                    <a:pt x="14" y="17"/>
                    <a:pt x="15" y="17"/>
                  </a:cubicBezTo>
                  <a:cubicBezTo>
                    <a:pt x="14" y="17"/>
                    <a:pt x="13" y="18"/>
                    <a:pt x="13" y="18"/>
                  </a:cubicBezTo>
                  <a:cubicBezTo>
                    <a:pt x="13" y="19"/>
                    <a:pt x="15" y="18"/>
                    <a:pt x="15" y="18"/>
                  </a:cubicBezTo>
                  <a:cubicBezTo>
                    <a:pt x="16" y="19"/>
                    <a:pt x="8" y="23"/>
                    <a:pt x="10" y="23"/>
                  </a:cubicBezTo>
                  <a:cubicBezTo>
                    <a:pt x="12" y="24"/>
                    <a:pt x="14" y="23"/>
                    <a:pt x="15" y="23"/>
                  </a:cubicBezTo>
                  <a:cubicBezTo>
                    <a:pt x="17" y="23"/>
                    <a:pt x="19" y="23"/>
                    <a:pt x="21" y="24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5"/>
                    <a:pt x="22" y="25"/>
                    <a:pt x="22" y="25"/>
                  </a:cubicBezTo>
                  <a:cubicBezTo>
                    <a:pt x="24" y="26"/>
                    <a:pt x="27" y="26"/>
                    <a:pt x="29" y="26"/>
                  </a:cubicBezTo>
                  <a:cubicBezTo>
                    <a:pt x="31" y="26"/>
                    <a:pt x="31" y="25"/>
                    <a:pt x="33" y="25"/>
                  </a:cubicBezTo>
                  <a:cubicBezTo>
                    <a:pt x="35" y="24"/>
                    <a:pt x="37" y="24"/>
                    <a:pt x="39" y="23"/>
                  </a:cubicBezTo>
                  <a:cubicBezTo>
                    <a:pt x="42" y="21"/>
                    <a:pt x="43" y="20"/>
                    <a:pt x="46" y="19"/>
                  </a:cubicBezTo>
                  <a:cubicBezTo>
                    <a:pt x="48" y="19"/>
                    <a:pt x="49" y="16"/>
                    <a:pt x="52" y="16"/>
                  </a:cubicBezTo>
                  <a:cubicBezTo>
                    <a:pt x="52" y="15"/>
                    <a:pt x="53" y="15"/>
                    <a:pt x="52" y="14"/>
                  </a:cubicBezTo>
                  <a:cubicBezTo>
                    <a:pt x="51" y="13"/>
                    <a:pt x="53" y="13"/>
                    <a:pt x="54" y="13"/>
                  </a:cubicBezTo>
                  <a:cubicBezTo>
                    <a:pt x="54" y="13"/>
                    <a:pt x="52" y="12"/>
                    <a:pt x="52" y="12"/>
                  </a:cubicBezTo>
                  <a:cubicBezTo>
                    <a:pt x="52" y="11"/>
                    <a:pt x="54" y="10"/>
                    <a:pt x="53" y="10"/>
                  </a:cubicBezTo>
                  <a:cubicBezTo>
                    <a:pt x="51" y="9"/>
                    <a:pt x="54" y="10"/>
                    <a:pt x="5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" name="Freeform 406">
              <a:extLst>
                <a:ext uri="{FF2B5EF4-FFF2-40B4-BE49-F238E27FC236}">
                  <a16:creationId xmlns:a16="http://schemas.microsoft.com/office/drawing/2014/main" id="{DAB68DE1-F900-E941-B45E-5E97EED82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4439516"/>
              <a:ext cx="840765" cy="579771"/>
            </a:xfrm>
            <a:custGeom>
              <a:avLst/>
              <a:gdLst>
                <a:gd name="T0" fmla="*/ 77 w 90"/>
                <a:gd name="T1" fmla="*/ 2 h 62"/>
                <a:gd name="T2" fmla="*/ 66 w 90"/>
                <a:gd name="T3" fmla="*/ 6 h 62"/>
                <a:gd name="T4" fmla="*/ 51 w 90"/>
                <a:gd name="T5" fmla="*/ 8 h 62"/>
                <a:gd name="T6" fmla="*/ 48 w 90"/>
                <a:gd name="T7" fmla="*/ 9 h 62"/>
                <a:gd name="T8" fmla="*/ 39 w 90"/>
                <a:gd name="T9" fmla="*/ 11 h 62"/>
                <a:gd name="T10" fmla="*/ 32 w 90"/>
                <a:gd name="T11" fmla="*/ 14 h 62"/>
                <a:gd name="T12" fmla="*/ 26 w 90"/>
                <a:gd name="T13" fmla="*/ 19 h 62"/>
                <a:gd name="T14" fmla="*/ 26 w 90"/>
                <a:gd name="T15" fmla="*/ 21 h 62"/>
                <a:gd name="T16" fmla="*/ 27 w 90"/>
                <a:gd name="T17" fmla="*/ 23 h 62"/>
                <a:gd name="T18" fmla="*/ 23 w 90"/>
                <a:gd name="T19" fmla="*/ 25 h 62"/>
                <a:gd name="T20" fmla="*/ 21 w 90"/>
                <a:gd name="T21" fmla="*/ 28 h 62"/>
                <a:gd name="T22" fmla="*/ 21 w 90"/>
                <a:gd name="T23" fmla="*/ 29 h 62"/>
                <a:gd name="T24" fmla="*/ 14 w 90"/>
                <a:gd name="T25" fmla="*/ 31 h 62"/>
                <a:gd name="T26" fmla="*/ 19 w 90"/>
                <a:gd name="T27" fmla="*/ 34 h 62"/>
                <a:gd name="T28" fmla="*/ 9 w 90"/>
                <a:gd name="T29" fmla="*/ 38 h 62"/>
                <a:gd name="T30" fmla="*/ 6 w 90"/>
                <a:gd name="T31" fmla="*/ 41 h 62"/>
                <a:gd name="T32" fmla="*/ 5 w 90"/>
                <a:gd name="T33" fmla="*/ 47 h 62"/>
                <a:gd name="T34" fmla="*/ 4 w 90"/>
                <a:gd name="T35" fmla="*/ 53 h 62"/>
                <a:gd name="T36" fmla="*/ 12 w 90"/>
                <a:gd name="T37" fmla="*/ 55 h 62"/>
                <a:gd name="T38" fmla="*/ 12 w 90"/>
                <a:gd name="T39" fmla="*/ 56 h 62"/>
                <a:gd name="T40" fmla="*/ 16 w 90"/>
                <a:gd name="T41" fmla="*/ 62 h 62"/>
                <a:gd name="T42" fmla="*/ 26 w 90"/>
                <a:gd name="T43" fmla="*/ 61 h 62"/>
                <a:gd name="T44" fmla="*/ 26 w 90"/>
                <a:gd name="T45" fmla="*/ 59 h 62"/>
                <a:gd name="T46" fmla="*/ 20 w 90"/>
                <a:gd name="T47" fmla="*/ 48 h 62"/>
                <a:gd name="T48" fmla="*/ 20 w 90"/>
                <a:gd name="T49" fmla="*/ 42 h 62"/>
                <a:gd name="T50" fmla="*/ 22 w 90"/>
                <a:gd name="T51" fmla="*/ 40 h 62"/>
                <a:gd name="T52" fmla="*/ 21 w 90"/>
                <a:gd name="T53" fmla="*/ 36 h 62"/>
                <a:gd name="T54" fmla="*/ 27 w 90"/>
                <a:gd name="T55" fmla="*/ 34 h 62"/>
                <a:gd name="T56" fmla="*/ 27 w 90"/>
                <a:gd name="T57" fmla="*/ 32 h 62"/>
                <a:gd name="T58" fmla="*/ 32 w 90"/>
                <a:gd name="T59" fmla="*/ 31 h 62"/>
                <a:gd name="T60" fmla="*/ 35 w 90"/>
                <a:gd name="T61" fmla="*/ 29 h 62"/>
                <a:gd name="T62" fmla="*/ 35 w 90"/>
                <a:gd name="T63" fmla="*/ 26 h 62"/>
                <a:gd name="T64" fmla="*/ 42 w 90"/>
                <a:gd name="T65" fmla="*/ 24 h 62"/>
                <a:gd name="T66" fmla="*/ 45 w 90"/>
                <a:gd name="T67" fmla="*/ 22 h 62"/>
                <a:gd name="T68" fmla="*/ 58 w 90"/>
                <a:gd name="T69" fmla="*/ 15 h 62"/>
                <a:gd name="T70" fmla="*/ 81 w 90"/>
                <a:gd name="T71" fmla="*/ 8 h 62"/>
                <a:gd name="T72" fmla="*/ 84 w 90"/>
                <a:gd name="T73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62">
                  <a:moveTo>
                    <a:pt x="84" y="1"/>
                  </a:moveTo>
                  <a:cubicBezTo>
                    <a:pt x="81" y="1"/>
                    <a:pt x="80" y="0"/>
                    <a:pt x="77" y="2"/>
                  </a:cubicBezTo>
                  <a:cubicBezTo>
                    <a:pt x="76" y="2"/>
                    <a:pt x="72" y="3"/>
                    <a:pt x="73" y="4"/>
                  </a:cubicBezTo>
                  <a:cubicBezTo>
                    <a:pt x="72" y="4"/>
                    <a:pt x="68" y="6"/>
                    <a:pt x="66" y="6"/>
                  </a:cubicBezTo>
                  <a:cubicBezTo>
                    <a:pt x="64" y="6"/>
                    <a:pt x="61" y="7"/>
                    <a:pt x="59" y="8"/>
                  </a:cubicBezTo>
                  <a:cubicBezTo>
                    <a:pt x="56" y="8"/>
                    <a:pt x="54" y="8"/>
                    <a:pt x="51" y="8"/>
                  </a:cubicBezTo>
                  <a:cubicBezTo>
                    <a:pt x="51" y="8"/>
                    <a:pt x="45" y="8"/>
                    <a:pt x="46" y="9"/>
                  </a:cubicBezTo>
                  <a:cubicBezTo>
                    <a:pt x="46" y="9"/>
                    <a:pt x="48" y="9"/>
                    <a:pt x="48" y="9"/>
                  </a:cubicBezTo>
                  <a:cubicBezTo>
                    <a:pt x="47" y="10"/>
                    <a:pt x="45" y="10"/>
                    <a:pt x="44" y="11"/>
                  </a:cubicBezTo>
                  <a:cubicBezTo>
                    <a:pt x="43" y="11"/>
                    <a:pt x="41" y="11"/>
                    <a:pt x="39" y="11"/>
                  </a:cubicBezTo>
                  <a:cubicBezTo>
                    <a:pt x="38" y="11"/>
                    <a:pt x="38" y="11"/>
                    <a:pt x="36" y="12"/>
                  </a:cubicBezTo>
                  <a:cubicBezTo>
                    <a:pt x="35" y="15"/>
                    <a:pt x="34" y="14"/>
                    <a:pt x="32" y="14"/>
                  </a:cubicBezTo>
                  <a:cubicBezTo>
                    <a:pt x="30" y="15"/>
                    <a:pt x="31" y="17"/>
                    <a:pt x="28" y="17"/>
                  </a:cubicBezTo>
                  <a:cubicBezTo>
                    <a:pt x="26" y="17"/>
                    <a:pt x="27" y="19"/>
                    <a:pt x="26" y="19"/>
                  </a:cubicBezTo>
                  <a:cubicBezTo>
                    <a:pt x="25" y="20"/>
                    <a:pt x="22" y="18"/>
                    <a:pt x="23" y="19"/>
                  </a:cubicBezTo>
                  <a:cubicBezTo>
                    <a:pt x="23" y="20"/>
                    <a:pt x="26" y="21"/>
                    <a:pt x="26" y="21"/>
                  </a:cubicBezTo>
                  <a:cubicBezTo>
                    <a:pt x="26" y="21"/>
                    <a:pt x="22" y="22"/>
                    <a:pt x="22" y="22"/>
                  </a:cubicBezTo>
                  <a:cubicBezTo>
                    <a:pt x="22" y="23"/>
                    <a:pt x="27" y="23"/>
                    <a:pt x="27" y="23"/>
                  </a:cubicBezTo>
                  <a:cubicBezTo>
                    <a:pt x="27" y="24"/>
                    <a:pt x="20" y="24"/>
                    <a:pt x="21" y="25"/>
                  </a:cubicBezTo>
                  <a:cubicBezTo>
                    <a:pt x="21" y="24"/>
                    <a:pt x="23" y="25"/>
                    <a:pt x="23" y="25"/>
                  </a:cubicBezTo>
                  <a:cubicBezTo>
                    <a:pt x="21" y="26"/>
                    <a:pt x="20" y="25"/>
                    <a:pt x="20" y="26"/>
                  </a:cubicBezTo>
                  <a:cubicBezTo>
                    <a:pt x="19" y="27"/>
                    <a:pt x="21" y="28"/>
                    <a:pt x="21" y="28"/>
                  </a:cubicBezTo>
                  <a:cubicBezTo>
                    <a:pt x="20" y="28"/>
                    <a:pt x="19" y="28"/>
                    <a:pt x="18" y="28"/>
                  </a:cubicBezTo>
                  <a:cubicBezTo>
                    <a:pt x="18" y="28"/>
                    <a:pt x="20" y="29"/>
                    <a:pt x="21" y="29"/>
                  </a:cubicBezTo>
                  <a:cubicBezTo>
                    <a:pt x="19" y="29"/>
                    <a:pt x="18" y="29"/>
                    <a:pt x="17" y="30"/>
                  </a:cubicBezTo>
                  <a:cubicBezTo>
                    <a:pt x="16" y="31"/>
                    <a:pt x="15" y="31"/>
                    <a:pt x="14" y="31"/>
                  </a:cubicBezTo>
                  <a:cubicBezTo>
                    <a:pt x="12" y="32"/>
                    <a:pt x="12" y="33"/>
                    <a:pt x="14" y="33"/>
                  </a:cubicBezTo>
                  <a:cubicBezTo>
                    <a:pt x="15" y="33"/>
                    <a:pt x="18" y="34"/>
                    <a:pt x="19" y="34"/>
                  </a:cubicBezTo>
                  <a:cubicBezTo>
                    <a:pt x="17" y="35"/>
                    <a:pt x="15" y="33"/>
                    <a:pt x="15" y="36"/>
                  </a:cubicBezTo>
                  <a:cubicBezTo>
                    <a:pt x="15" y="37"/>
                    <a:pt x="10" y="37"/>
                    <a:pt x="9" y="38"/>
                  </a:cubicBezTo>
                  <a:cubicBezTo>
                    <a:pt x="8" y="39"/>
                    <a:pt x="9" y="39"/>
                    <a:pt x="9" y="40"/>
                  </a:cubicBezTo>
                  <a:cubicBezTo>
                    <a:pt x="9" y="40"/>
                    <a:pt x="6" y="41"/>
                    <a:pt x="6" y="41"/>
                  </a:cubicBezTo>
                  <a:cubicBezTo>
                    <a:pt x="2" y="42"/>
                    <a:pt x="7" y="42"/>
                    <a:pt x="7" y="43"/>
                  </a:cubicBezTo>
                  <a:cubicBezTo>
                    <a:pt x="8" y="44"/>
                    <a:pt x="5" y="47"/>
                    <a:pt x="5" y="47"/>
                  </a:cubicBezTo>
                  <a:cubicBezTo>
                    <a:pt x="3" y="49"/>
                    <a:pt x="0" y="47"/>
                    <a:pt x="0" y="51"/>
                  </a:cubicBezTo>
                  <a:cubicBezTo>
                    <a:pt x="0" y="55"/>
                    <a:pt x="2" y="53"/>
                    <a:pt x="4" y="53"/>
                  </a:cubicBezTo>
                  <a:cubicBezTo>
                    <a:pt x="6" y="54"/>
                    <a:pt x="7" y="55"/>
                    <a:pt x="9" y="54"/>
                  </a:cubicBezTo>
                  <a:cubicBezTo>
                    <a:pt x="9" y="54"/>
                    <a:pt x="11" y="56"/>
                    <a:pt x="12" y="55"/>
                  </a:cubicBezTo>
                  <a:cubicBezTo>
                    <a:pt x="12" y="55"/>
                    <a:pt x="10" y="55"/>
                    <a:pt x="10" y="56"/>
                  </a:cubicBezTo>
                  <a:cubicBezTo>
                    <a:pt x="11" y="56"/>
                    <a:pt x="12" y="56"/>
                    <a:pt x="12" y="56"/>
                  </a:cubicBezTo>
                  <a:cubicBezTo>
                    <a:pt x="12" y="56"/>
                    <a:pt x="10" y="60"/>
                    <a:pt x="10" y="60"/>
                  </a:cubicBezTo>
                  <a:cubicBezTo>
                    <a:pt x="12" y="61"/>
                    <a:pt x="14" y="61"/>
                    <a:pt x="16" y="62"/>
                  </a:cubicBezTo>
                  <a:cubicBezTo>
                    <a:pt x="19" y="62"/>
                    <a:pt x="20" y="62"/>
                    <a:pt x="23" y="62"/>
                  </a:cubicBezTo>
                  <a:cubicBezTo>
                    <a:pt x="24" y="61"/>
                    <a:pt x="25" y="61"/>
                    <a:pt x="26" y="61"/>
                  </a:cubicBezTo>
                  <a:cubicBezTo>
                    <a:pt x="27" y="62"/>
                    <a:pt x="28" y="62"/>
                    <a:pt x="30" y="62"/>
                  </a:cubicBezTo>
                  <a:cubicBezTo>
                    <a:pt x="31" y="62"/>
                    <a:pt x="27" y="59"/>
                    <a:pt x="26" y="59"/>
                  </a:cubicBezTo>
                  <a:cubicBezTo>
                    <a:pt x="24" y="57"/>
                    <a:pt x="23" y="55"/>
                    <a:pt x="22" y="53"/>
                  </a:cubicBezTo>
                  <a:cubicBezTo>
                    <a:pt x="20" y="51"/>
                    <a:pt x="21" y="50"/>
                    <a:pt x="20" y="48"/>
                  </a:cubicBezTo>
                  <a:cubicBezTo>
                    <a:pt x="19" y="45"/>
                    <a:pt x="18" y="45"/>
                    <a:pt x="20" y="43"/>
                  </a:cubicBezTo>
                  <a:cubicBezTo>
                    <a:pt x="21" y="43"/>
                    <a:pt x="20" y="43"/>
                    <a:pt x="20" y="42"/>
                  </a:cubicBezTo>
                  <a:cubicBezTo>
                    <a:pt x="21" y="41"/>
                    <a:pt x="24" y="42"/>
                    <a:pt x="24" y="41"/>
                  </a:cubicBezTo>
                  <a:cubicBezTo>
                    <a:pt x="24" y="41"/>
                    <a:pt x="22" y="40"/>
                    <a:pt x="22" y="40"/>
                  </a:cubicBezTo>
                  <a:cubicBezTo>
                    <a:pt x="23" y="39"/>
                    <a:pt x="26" y="40"/>
                    <a:pt x="26" y="39"/>
                  </a:cubicBezTo>
                  <a:cubicBezTo>
                    <a:pt x="26" y="38"/>
                    <a:pt x="21" y="37"/>
                    <a:pt x="21" y="36"/>
                  </a:cubicBezTo>
                  <a:cubicBezTo>
                    <a:pt x="21" y="36"/>
                    <a:pt x="29" y="37"/>
                    <a:pt x="29" y="37"/>
                  </a:cubicBezTo>
                  <a:cubicBezTo>
                    <a:pt x="29" y="36"/>
                    <a:pt x="27" y="35"/>
                    <a:pt x="27" y="34"/>
                  </a:cubicBezTo>
                  <a:cubicBezTo>
                    <a:pt x="27" y="33"/>
                    <a:pt x="30" y="35"/>
                    <a:pt x="31" y="34"/>
                  </a:cubicBezTo>
                  <a:cubicBezTo>
                    <a:pt x="31" y="33"/>
                    <a:pt x="27" y="31"/>
                    <a:pt x="27" y="32"/>
                  </a:cubicBezTo>
                  <a:cubicBezTo>
                    <a:pt x="27" y="31"/>
                    <a:pt x="31" y="33"/>
                    <a:pt x="32" y="32"/>
                  </a:cubicBezTo>
                  <a:cubicBezTo>
                    <a:pt x="32" y="32"/>
                    <a:pt x="33" y="31"/>
                    <a:pt x="32" y="31"/>
                  </a:cubicBezTo>
                  <a:cubicBezTo>
                    <a:pt x="32" y="31"/>
                    <a:pt x="30" y="29"/>
                    <a:pt x="30" y="29"/>
                  </a:cubicBezTo>
                  <a:cubicBezTo>
                    <a:pt x="32" y="29"/>
                    <a:pt x="33" y="30"/>
                    <a:pt x="35" y="29"/>
                  </a:cubicBezTo>
                  <a:cubicBezTo>
                    <a:pt x="35" y="28"/>
                    <a:pt x="37" y="27"/>
                    <a:pt x="37" y="27"/>
                  </a:cubicBezTo>
                  <a:cubicBezTo>
                    <a:pt x="37" y="26"/>
                    <a:pt x="35" y="26"/>
                    <a:pt x="35" y="26"/>
                  </a:cubicBezTo>
                  <a:cubicBezTo>
                    <a:pt x="36" y="26"/>
                    <a:pt x="39" y="26"/>
                    <a:pt x="39" y="24"/>
                  </a:cubicBezTo>
                  <a:cubicBezTo>
                    <a:pt x="39" y="22"/>
                    <a:pt x="41" y="25"/>
                    <a:pt x="42" y="24"/>
                  </a:cubicBezTo>
                  <a:cubicBezTo>
                    <a:pt x="42" y="24"/>
                    <a:pt x="41" y="23"/>
                    <a:pt x="41" y="23"/>
                  </a:cubicBezTo>
                  <a:cubicBezTo>
                    <a:pt x="42" y="22"/>
                    <a:pt x="45" y="23"/>
                    <a:pt x="45" y="22"/>
                  </a:cubicBezTo>
                  <a:cubicBezTo>
                    <a:pt x="46" y="21"/>
                    <a:pt x="45" y="20"/>
                    <a:pt x="44" y="20"/>
                  </a:cubicBezTo>
                  <a:cubicBezTo>
                    <a:pt x="49" y="18"/>
                    <a:pt x="53" y="16"/>
                    <a:pt x="58" y="15"/>
                  </a:cubicBezTo>
                  <a:cubicBezTo>
                    <a:pt x="61" y="14"/>
                    <a:pt x="65" y="13"/>
                    <a:pt x="68" y="12"/>
                  </a:cubicBezTo>
                  <a:cubicBezTo>
                    <a:pt x="73" y="11"/>
                    <a:pt x="77" y="10"/>
                    <a:pt x="81" y="8"/>
                  </a:cubicBezTo>
                  <a:cubicBezTo>
                    <a:pt x="83" y="8"/>
                    <a:pt x="86" y="6"/>
                    <a:pt x="88" y="4"/>
                  </a:cubicBezTo>
                  <a:cubicBezTo>
                    <a:pt x="90" y="2"/>
                    <a:pt x="86" y="1"/>
                    <a:pt x="84" y="1"/>
                  </a:cubicBezTo>
                  <a:cubicBezTo>
                    <a:pt x="82" y="1"/>
                    <a:pt x="86" y="1"/>
                    <a:pt x="8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" name="Freeform 407">
              <a:extLst>
                <a:ext uri="{FF2B5EF4-FFF2-40B4-BE49-F238E27FC236}">
                  <a16:creationId xmlns:a16="http://schemas.microsoft.com/office/drawing/2014/main" id="{FCC5F4EC-EFED-D849-8D14-559D2712C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1600" y="4197415"/>
              <a:ext cx="299364" cy="149721"/>
            </a:xfrm>
            <a:custGeom>
              <a:avLst/>
              <a:gdLst>
                <a:gd name="T0" fmla="*/ 16 w 32"/>
                <a:gd name="T1" fmla="*/ 6 h 16"/>
                <a:gd name="T2" fmla="*/ 19 w 32"/>
                <a:gd name="T3" fmla="*/ 1 h 16"/>
                <a:gd name="T4" fmla="*/ 16 w 32"/>
                <a:gd name="T5" fmla="*/ 0 h 16"/>
                <a:gd name="T6" fmla="*/ 15 w 32"/>
                <a:gd name="T7" fmla="*/ 2 h 16"/>
                <a:gd name="T8" fmla="*/ 10 w 32"/>
                <a:gd name="T9" fmla="*/ 2 h 16"/>
                <a:gd name="T10" fmla="*/ 9 w 32"/>
                <a:gd name="T11" fmla="*/ 4 h 16"/>
                <a:gd name="T12" fmla="*/ 12 w 32"/>
                <a:gd name="T13" fmla="*/ 4 h 16"/>
                <a:gd name="T14" fmla="*/ 10 w 32"/>
                <a:gd name="T15" fmla="*/ 8 h 16"/>
                <a:gd name="T16" fmla="*/ 5 w 32"/>
                <a:gd name="T17" fmla="*/ 10 h 16"/>
                <a:gd name="T18" fmla="*/ 1 w 32"/>
                <a:gd name="T19" fmla="*/ 15 h 16"/>
                <a:gd name="T20" fmla="*/ 8 w 32"/>
                <a:gd name="T21" fmla="*/ 15 h 16"/>
                <a:gd name="T22" fmla="*/ 17 w 32"/>
                <a:gd name="T23" fmla="*/ 14 h 16"/>
                <a:gd name="T24" fmla="*/ 28 w 32"/>
                <a:gd name="T25" fmla="*/ 12 h 16"/>
                <a:gd name="T26" fmla="*/ 29 w 32"/>
                <a:gd name="T27" fmla="*/ 7 h 16"/>
                <a:gd name="T28" fmla="*/ 22 w 32"/>
                <a:gd name="T29" fmla="*/ 3 h 16"/>
                <a:gd name="T30" fmla="*/ 16 w 32"/>
                <a:gd name="T31" fmla="*/ 6 h 16"/>
                <a:gd name="T32" fmla="*/ 16 w 32"/>
                <a:gd name="T33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6" y="6"/>
                  </a:moveTo>
                  <a:cubicBezTo>
                    <a:pt x="16" y="6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2"/>
                    <a:pt x="15" y="2"/>
                  </a:cubicBezTo>
                  <a:cubicBezTo>
                    <a:pt x="13" y="2"/>
                    <a:pt x="12" y="0"/>
                    <a:pt x="10" y="2"/>
                  </a:cubicBezTo>
                  <a:cubicBezTo>
                    <a:pt x="10" y="2"/>
                    <a:pt x="8" y="3"/>
                    <a:pt x="9" y="4"/>
                  </a:cubicBezTo>
                  <a:cubicBezTo>
                    <a:pt x="10" y="4"/>
                    <a:pt x="11" y="5"/>
                    <a:pt x="12" y="4"/>
                  </a:cubicBezTo>
                  <a:cubicBezTo>
                    <a:pt x="10" y="5"/>
                    <a:pt x="5" y="6"/>
                    <a:pt x="10" y="8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4" y="11"/>
                    <a:pt x="0" y="15"/>
                    <a:pt x="1" y="15"/>
                  </a:cubicBezTo>
                  <a:cubicBezTo>
                    <a:pt x="3" y="16"/>
                    <a:pt x="6" y="16"/>
                    <a:pt x="8" y="15"/>
                  </a:cubicBezTo>
                  <a:cubicBezTo>
                    <a:pt x="11" y="13"/>
                    <a:pt x="14" y="13"/>
                    <a:pt x="17" y="14"/>
                  </a:cubicBezTo>
                  <a:cubicBezTo>
                    <a:pt x="21" y="14"/>
                    <a:pt x="24" y="13"/>
                    <a:pt x="28" y="12"/>
                  </a:cubicBezTo>
                  <a:cubicBezTo>
                    <a:pt x="30" y="11"/>
                    <a:pt x="32" y="8"/>
                    <a:pt x="29" y="7"/>
                  </a:cubicBezTo>
                  <a:cubicBezTo>
                    <a:pt x="27" y="6"/>
                    <a:pt x="24" y="2"/>
                    <a:pt x="22" y="3"/>
                  </a:cubicBezTo>
                  <a:cubicBezTo>
                    <a:pt x="20" y="3"/>
                    <a:pt x="18" y="6"/>
                    <a:pt x="16" y="6"/>
                  </a:cubicBezTo>
                  <a:cubicBezTo>
                    <a:pt x="15" y="6"/>
                    <a:pt x="17" y="6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" name="Freeform 408">
              <a:extLst>
                <a:ext uri="{FF2B5EF4-FFF2-40B4-BE49-F238E27FC236}">
                  <a16:creationId xmlns:a16="http://schemas.microsoft.com/office/drawing/2014/main" id="{70B5B775-F54E-AF48-A984-41E400A93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9561" y="4111405"/>
              <a:ext cx="280256" cy="149721"/>
            </a:xfrm>
            <a:custGeom>
              <a:avLst/>
              <a:gdLst>
                <a:gd name="T0" fmla="*/ 26 w 30"/>
                <a:gd name="T1" fmla="*/ 10 h 16"/>
                <a:gd name="T2" fmla="*/ 28 w 30"/>
                <a:gd name="T3" fmla="*/ 7 h 16"/>
                <a:gd name="T4" fmla="*/ 29 w 30"/>
                <a:gd name="T5" fmla="*/ 5 h 16"/>
                <a:gd name="T6" fmla="*/ 26 w 30"/>
                <a:gd name="T7" fmla="*/ 3 h 16"/>
                <a:gd name="T8" fmla="*/ 22 w 30"/>
                <a:gd name="T9" fmla="*/ 3 h 16"/>
                <a:gd name="T10" fmla="*/ 17 w 30"/>
                <a:gd name="T11" fmla="*/ 4 h 16"/>
                <a:gd name="T12" fmla="*/ 18 w 30"/>
                <a:gd name="T13" fmla="*/ 1 h 16"/>
                <a:gd name="T14" fmla="*/ 12 w 30"/>
                <a:gd name="T15" fmla="*/ 1 h 16"/>
                <a:gd name="T16" fmla="*/ 5 w 30"/>
                <a:gd name="T17" fmla="*/ 4 h 16"/>
                <a:gd name="T18" fmla="*/ 7 w 30"/>
                <a:gd name="T19" fmla="*/ 4 h 16"/>
                <a:gd name="T20" fmla="*/ 0 w 30"/>
                <a:gd name="T21" fmla="*/ 8 h 16"/>
                <a:gd name="T22" fmla="*/ 4 w 30"/>
                <a:gd name="T23" fmla="*/ 9 h 16"/>
                <a:gd name="T24" fmla="*/ 7 w 30"/>
                <a:gd name="T25" fmla="*/ 12 h 16"/>
                <a:gd name="T26" fmla="*/ 12 w 30"/>
                <a:gd name="T27" fmla="*/ 13 h 16"/>
                <a:gd name="T28" fmla="*/ 19 w 30"/>
                <a:gd name="T29" fmla="*/ 16 h 16"/>
                <a:gd name="T30" fmla="*/ 28 w 30"/>
                <a:gd name="T31" fmla="*/ 15 h 16"/>
                <a:gd name="T32" fmla="*/ 26 w 30"/>
                <a:gd name="T33" fmla="*/ 10 h 16"/>
                <a:gd name="T34" fmla="*/ 26 w 30"/>
                <a:gd name="T3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16">
                  <a:moveTo>
                    <a:pt x="26" y="10"/>
                  </a:moveTo>
                  <a:cubicBezTo>
                    <a:pt x="29" y="11"/>
                    <a:pt x="27" y="9"/>
                    <a:pt x="28" y="7"/>
                  </a:cubicBezTo>
                  <a:cubicBezTo>
                    <a:pt x="28" y="6"/>
                    <a:pt x="29" y="6"/>
                    <a:pt x="29" y="5"/>
                  </a:cubicBezTo>
                  <a:cubicBezTo>
                    <a:pt x="29" y="4"/>
                    <a:pt x="27" y="3"/>
                    <a:pt x="26" y="3"/>
                  </a:cubicBezTo>
                  <a:cubicBezTo>
                    <a:pt x="25" y="2"/>
                    <a:pt x="23" y="2"/>
                    <a:pt x="22" y="3"/>
                  </a:cubicBezTo>
                  <a:cubicBezTo>
                    <a:pt x="22" y="3"/>
                    <a:pt x="17" y="4"/>
                    <a:pt x="17" y="4"/>
                  </a:cubicBezTo>
                  <a:cubicBezTo>
                    <a:pt x="17" y="4"/>
                    <a:pt x="21" y="2"/>
                    <a:pt x="18" y="1"/>
                  </a:cubicBezTo>
                  <a:cubicBezTo>
                    <a:pt x="16" y="0"/>
                    <a:pt x="14" y="1"/>
                    <a:pt x="12" y="1"/>
                  </a:cubicBezTo>
                  <a:cubicBezTo>
                    <a:pt x="11" y="1"/>
                    <a:pt x="6" y="2"/>
                    <a:pt x="5" y="4"/>
                  </a:cubicBezTo>
                  <a:cubicBezTo>
                    <a:pt x="5" y="4"/>
                    <a:pt x="7" y="4"/>
                    <a:pt x="7" y="4"/>
                  </a:cubicBezTo>
                  <a:cubicBezTo>
                    <a:pt x="7" y="4"/>
                    <a:pt x="0" y="7"/>
                    <a:pt x="0" y="8"/>
                  </a:cubicBezTo>
                  <a:cubicBezTo>
                    <a:pt x="0" y="8"/>
                    <a:pt x="4" y="9"/>
                    <a:pt x="4" y="9"/>
                  </a:cubicBezTo>
                  <a:cubicBezTo>
                    <a:pt x="5" y="9"/>
                    <a:pt x="6" y="11"/>
                    <a:pt x="7" y="12"/>
                  </a:cubicBezTo>
                  <a:cubicBezTo>
                    <a:pt x="9" y="13"/>
                    <a:pt x="10" y="13"/>
                    <a:pt x="12" y="13"/>
                  </a:cubicBezTo>
                  <a:cubicBezTo>
                    <a:pt x="14" y="14"/>
                    <a:pt x="17" y="16"/>
                    <a:pt x="19" y="16"/>
                  </a:cubicBezTo>
                  <a:cubicBezTo>
                    <a:pt x="22" y="16"/>
                    <a:pt x="25" y="16"/>
                    <a:pt x="28" y="15"/>
                  </a:cubicBezTo>
                  <a:cubicBezTo>
                    <a:pt x="30" y="15"/>
                    <a:pt x="26" y="10"/>
                    <a:pt x="26" y="10"/>
                  </a:cubicBezTo>
                  <a:cubicBezTo>
                    <a:pt x="27" y="10"/>
                    <a:pt x="25" y="10"/>
                    <a:pt x="2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" name="Freeform 409">
              <a:extLst>
                <a:ext uri="{FF2B5EF4-FFF2-40B4-BE49-F238E27FC236}">
                  <a16:creationId xmlns:a16="http://schemas.microsoft.com/office/drawing/2014/main" id="{5E07BEA3-3491-BA40-80D5-078C13B5C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6758" y="4120960"/>
              <a:ext cx="140127" cy="47785"/>
            </a:xfrm>
            <a:custGeom>
              <a:avLst/>
              <a:gdLst>
                <a:gd name="T0" fmla="*/ 9 w 15"/>
                <a:gd name="T1" fmla="*/ 1 h 5"/>
                <a:gd name="T2" fmla="*/ 4 w 15"/>
                <a:gd name="T3" fmla="*/ 1 h 5"/>
                <a:gd name="T4" fmla="*/ 0 w 15"/>
                <a:gd name="T5" fmla="*/ 1 h 5"/>
                <a:gd name="T6" fmla="*/ 1 w 15"/>
                <a:gd name="T7" fmla="*/ 3 h 5"/>
                <a:gd name="T8" fmla="*/ 6 w 15"/>
                <a:gd name="T9" fmla="*/ 5 h 5"/>
                <a:gd name="T10" fmla="*/ 9 w 15"/>
                <a:gd name="T11" fmla="*/ 1 h 5"/>
                <a:gd name="T12" fmla="*/ 9 w 15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5">
                  <a:moveTo>
                    <a:pt x="9" y="1"/>
                  </a:moveTo>
                  <a:cubicBezTo>
                    <a:pt x="8" y="1"/>
                    <a:pt x="6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3" y="4"/>
                    <a:pt x="4" y="5"/>
                    <a:pt x="6" y="5"/>
                  </a:cubicBezTo>
                  <a:cubicBezTo>
                    <a:pt x="8" y="5"/>
                    <a:pt x="15" y="2"/>
                    <a:pt x="9" y="1"/>
                  </a:cubicBezTo>
                  <a:cubicBezTo>
                    <a:pt x="8" y="1"/>
                    <a:pt x="10" y="2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" name="Freeform 410">
              <a:extLst>
                <a:ext uri="{FF2B5EF4-FFF2-40B4-BE49-F238E27FC236}">
                  <a16:creationId xmlns:a16="http://schemas.microsoft.com/office/drawing/2014/main" id="{EBE8E740-D2B5-5044-980B-8E35D7BDB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2235" y="3990355"/>
              <a:ext cx="235667" cy="149721"/>
            </a:xfrm>
            <a:custGeom>
              <a:avLst/>
              <a:gdLst>
                <a:gd name="T0" fmla="*/ 7 w 25"/>
                <a:gd name="T1" fmla="*/ 15 h 16"/>
                <a:gd name="T2" fmla="*/ 3 w 25"/>
                <a:gd name="T3" fmla="*/ 13 h 16"/>
                <a:gd name="T4" fmla="*/ 4 w 25"/>
                <a:gd name="T5" fmla="*/ 12 h 16"/>
                <a:gd name="T6" fmla="*/ 0 w 25"/>
                <a:gd name="T7" fmla="*/ 12 h 16"/>
                <a:gd name="T8" fmla="*/ 3 w 25"/>
                <a:gd name="T9" fmla="*/ 11 h 16"/>
                <a:gd name="T10" fmla="*/ 2 w 25"/>
                <a:gd name="T11" fmla="*/ 10 h 16"/>
                <a:gd name="T12" fmla="*/ 6 w 25"/>
                <a:gd name="T13" fmla="*/ 6 h 16"/>
                <a:gd name="T14" fmla="*/ 5 w 25"/>
                <a:gd name="T15" fmla="*/ 6 h 16"/>
                <a:gd name="T16" fmla="*/ 11 w 25"/>
                <a:gd name="T17" fmla="*/ 3 h 16"/>
                <a:gd name="T18" fmla="*/ 18 w 25"/>
                <a:gd name="T19" fmla="*/ 0 h 16"/>
                <a:gd name="T20" fmla="*/ 20 w 25"/>
                <a:gd name="T21" fmla="*/ 4 h 16"/>
                <a:gd name="T22" fmla="*/ 25 w 25"/>
                <a:gd name="T23" fmla="*/ 7 h 16"/>
                <a:gd name="T24" fmla="*/ 21 w 25"/>
                <a:gd name="T25" fmla="*/ 9 h 16"/>
                <a:gd name="T26" fmla="*/ 23 w 25"/>
                <a:gd name="T27" fmla="*/ 12 h 16"/>
                <a:gd name="T28" fmla="*/ 19 w 25"/>
                <a:gd name="T29" fmla="*/ 13 h 16"/>
                <a:gd name="T30" fmla="*/ 7 w 25"/>
                <a:gd name="T31" fmla="*/ 15 h 16"/>
                <a:gd name="T32" fmla="*/ 7 w 25"/>
                <a:gd name="T33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16">
                  <a:moveTo>
                    <a:pt x="7" y="15"/>
                  </a:moveTo>
                  <a:cubicBezTo>
                    <a:pt x="6" y="14"/>
                    <a:pt x="4" y="14"/>
                    <a:pt x="3" y="13"/>
                  </a:cubicBezTo>
                  <a:cubicBezTo>
                    <a:pt x="2" y="12"/>
                    <a:pt x="4" y="12"/>
                    <a:pt x="4" y="12"/>
                  </a:cubicBezTo>
                  <a:cubicBezTo>
                    <a:pt x="4" y="12"/>
                    <a:pt x="0" y="13"/>
                    <a:pt x="0" y="12"/>
                  </a:cubicBezTo>
                  <a:cubicBezTo>
                    <a:pt x="0" y="10"/>
                    <a:pt x="3" y="11"/>
                    <a:pt x="3" y="11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7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6" y="4"/>
                    <a:pt x="9" y="4"/>
                    <a:pt x="11" y="3"/>
                  </a:cubicBezTo>
                  <a:cubicBezTo>
                    <a:pt x="13" y="2"/>
                    <a:pt x="16" y="1"/>
                    <a:pt x="18" y="0"/>
                  </a:cubicBezTo>
                  <a:cubicBezTo>
                    <a:pt x="18" y="0"/>
                    <a:pt x="19" y="3"/>
                    <a:pt x="20" y="4"/>
                  </a:cubicBezTo>
                  <a:cubicBezTo>
                    <a:pt x="20" y="4"/>
                    <a:pt x="25" y="6"/>
                    <a:pt x="25" y="7"/>
                  </a:cubicBezTo>
                  <a:cubicBezTo>
                    <a:pt x="25" y="8"/>
                    <a:pt x="20" y="7"/>
                    <a:pt x="21" y="9"/>
                  </a:cubicBezTo>
                  <a:cubicBezTo>
                    <a:pt x="21" y="9"/>
                    <a:pt x="23" y="10"/>
                    <a:pt x="23" y="12"/>
                  </a:cubicBezTo>
                  <a:cubicBezTo>
                    <a:pt x="22" y="12"/>
                    <a:pt x="20" y="12"/>
                    <a:pt x="19" y="13"/>
                  </a:cubicBezTo>
                  <a:cubicBezTo>
                    <a:pt x="16" y="14"/>
                    <a:pt x="10" y="16"/>
                    <a:pt x="7" y="15"/>
                  </a:cubicBezTo>
                  <a:cubicBezTo>
                    <a:pt x="6" y="14"/>
                    <a:pt x="9" y="16"/>
                    <a:pt x="7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" name="Freeform 411">
              <a:extLst>
                <a:ext uri="{FF2B5EF4-FFF2-40B4-BE49-F238E27FC236}">
                  <a16:creationId xmlns:a16="http://schemas.microsoft.com/office/drawing/2014/main" id="{C2665B39-651B-E646-A78E-F66B34635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6316" y="4579679"/>
              <a:ext cx="235667" cy="76452"/>
            </a:xfrm>
            <a:custGeom>
              <a:avLst/>
              <a:gdLst>
                <a:gd name="T0" fmla="*/ 5 w 25"/>
                <a:gd name="T1" fmla="*/ 3 h 8"/>
                <a:gd name="T2" fmla="*/ 3 w 25"/>
                <a:gd name="T3" fmla="*/ 1 h 8"/>
                <a:gd name="T4" fmla="*/ 1 w 25"/>
                <a:gd name="T5" fmla="*/ 2 h 8"/>
                <a:gd name="T6" fmla="*/ 2 w 25"/>
                <a:gd name="T7" fmla="*/ 4 h 8"/>
                <a:gd name="T8" fmla="*/ 5 w 25"/>
                <a:gd name="T9" fmla="*/ 6 h 8"/>
                <a:gd name="T10" fmla="*/ 16 w 25"/>
                <a:gd name="T11" fmla="*/ 8 h 8"/>
                <a:gd name="T12" fmla="*/ 24 w 25"/>
                <a:gd name="T13" fmla="*/ 5 h 8"/>
                <a:gd name="T14" fmla="*/ 23 w 25"/>
                <a:gd name="T15" fmla="*/ 6 h 8"/>
                <a:gd name="T16" fmla="*/ 20 w 25"/>
                <a:gd name="T17" fmla="*/ 4 h 8"/>
                <a:gd name="T18" fmla="*/ 15 w 25"/>
                <a:gd name="T19" fmla="*/ 4 h 8"/>
                <a:gd name="T20" fmla="*/ 10 w 25"/>
                <a:gd name="T21" fmla="*/ 2 h 8"/>
                <a:gd name="T22" fmla="*/ 5 w 25"/>
                <a:gd name="T2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8">
                  <a:moveTo>
                    <a:pt x="5" y="3"/>
                  </a:moveTo>
                  <a:cubicBezTo>
                    <a:pt x="4" y="3"/>
                    <a:pt x="4" y="1"/>
                    <a:pt x="3" y="1"/>
                  </a:cubicBezTo>
                  <a:cubicBezTo>
                    <a:pt x="3" y="0"/>
                    <a:pt x="1" y="2"/>
                    <a:pt x="1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3" y="4"/>
                    <a:pt x="4" y="6"/>
                    <a:pt x="5" y="6"/>
                  </a:cubicBezTo>
                  <a:cubicBezTo>
                    <a:pt x="9" y="7"/>
                    <a:pt x="12" y="8"/>
                    <a:pt x="16" y="8"/>
                  </a:cubicBezTo>
                  <a:cubicBezTo>
                    <a:pt x="17" y="8"/>
                    <a:pt x="25" y="7"/>
                    <a:pt x="24" y="5"/>
                  </a:cubicBezTo>
                  <a:cubicBezTo>
                    <a:pt x="23" y="5"/>
                    <a:pt x="23" y="6"/>
                    <a:pt x="23" y="6"/>
                  </a:cubicBezTo>
                  <a:cubicBezTo>
                    <a:pt x="22" y="6"/>
                    <a:pt x="21" y="5"/>
                    <a:pt x="20" y="4"/>
                  </a:cubicBezTo>
                  <a:cubicBezTo>
                    <a:pt x="19" y="4"/>
                    <a:pt x="17" y="3"/>
                    <a:pt x="15" y="4"/>
                  </a:cubicBezTo>
                  <a:cubicBezTo>
                    <a:pt x="14" y="4"/>
                    <a:pt x="12" y="2"/>
                    <a:pt x="10" y="2"/>
                  </a:cubicBezTo>
                  <a:cubicBezTo>
                    <a:pt x="8" y="2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" name="Freeform 412">
              <a:extLst>
                <a:ext uri="{FF2B5EF4-FFF2-40B4-BE49-F238E27FC236}">
                  <a16:creationId xmlns:a16="http://schemas.microsoft.com/office/drawing/2014/main" id="{4A7EEF16-C0E6-EA47-87C0-52C7AA886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6952" y="4729398"/>
              <a:ext cx="197453" cy="76452"/>
            </a:xfrm>
            <a:custGeom>
              <a:avLst/>
              <a:gdLst>
                <a:gd name="T0" fmla="*/ 2 w 21"/>
                <a:gd name="T1" fmla="*/ 6 h 8"/>
                <a:gd name="T2" fmla="*/ 8 w 21"/>
                <a:gd name="T3" fmla="*/ 6 h 8"/>
                <a:gd name="T4" fmla="*/ 14 w 21"/>
                <a:gd name="T5" fmla="*/ 8 h 8"/>
                <a:gd name="T6" fmla="*/ 19 w 21"/>
                <a:gd name="T7" fmla="*/ 7 h 8"/>
                <a:gd name="T8" fmla="*/ 17 w 21"/>
                <a:gd name="T9" fmla="*/ 4 h 8"/>
                <a:gd name="T10" fmla="*/ 7 w 21"/>
                <a:gd name="T11" fmla="*/ 2 h 8"/>
                <a:gd name="T12" fmla="*/ 4 w 21"/>
                <a:gd name="T13" fmla="*/ 5 h 8"/>
                <a:gd name="T14" fmla="*/ 2 w 2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8">
                  <a:moveTo>
                    <a:pt x="2" y="6"/>
                  </a:moveTo>
                  <a:cubicBezTo>
                    <a:pt x="5" y="6"/>
                    <a:pt x="6" y="6"/>
                    <a:pt x="8" y="6"/>
                  </a:cubicBezTo>
                  <a:cubicBezTo>
                    <a:pt x="10" y="7"/>
                    <a:pt x="12" y="7"/>
                    <a:pt x="14" y="8"/>
                  </a:cubicBezTo>
                  <a:cubicBezTo>
                    <a:pt x="16" y="8"/>
                    <a:pt x="18" y="8"/>
                    <a:pt x="19" y="7"/>
                  </a:cubicBezTo>
                  <a:cubicBezTo>
                    <a:pt x="21" y="6"/>
                    <a:pt x="18" y="5"/>
                    <a:pt x="17" y="4"/>
                  </a:cubicBezTo>
                  <a:cubicBezTo>
                    <a:pt x="14" y="2"/>
                    <a:pt x="11" y="0"/>
                    <a:pt x="7" y="2"/>
                  </a:cubicBezTo>
                  <a:cubicBezTo>
                    <a:pt x="5" y="3"/>
                    <a:pt x="5" y="4"/>
                    <a:pt x="4" y="5"/>
                  </a:cubicBezTo>
                  <a:cubicBezTo>
                    <a:pt x="3" y="5"/>
                    <a:pt x="0" y="6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" name="Freeform 413">
              <a:extLst>
                <a:ext uri="{FF2B5EF4-FFF2-40B4-BE49-F238E27FC236}">
                  <a16:creationId xmlns:a16="http://schemas.microsoft.com/office/drawing/2014/main" id="{388254A1-7C28-5F4E-B961-DD5E5515D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6507" y="4694361"/>
              <a:ext cx="76432" cy="44598"/>
            </a:xfrm>
            <a:custGeom>
              <a:avLst/>
              <a:gdLst>
                <a:gd name="T0" fmla="*/ 3 w 8"/>
                <a:gd name="T1" fmla="*/ 5 h 5"/>
                <a:gd name="T2" fmla="*/ 4 w 8"/>
                <a:gd name="T3" fmla="*/ 1 h 5"/>
                <a:gd name="T4" fmla="*/ 3 w 8"/>
                <a:gd name="T5" fmla="*/ 5 h 5"/>
                <a:gd name="T6" fmla="*/ 3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3" y="5"/>
                  </a:moveTo>
                  <a:cubicBezTo>
                    <a:pt x="0" y="5"/>
                    <a:pt x="1" y="0"/>
                    <a:pt x="4" y="1"/>
                  </a:cubicBezTo>
                  <a:cubicBezTo>
                    <a:pt x="8" y="2"/>
                    <a:pt x="6" y="4"/>
                    <a:pt x="3" y="5"/>
                  </a:cubicBezTo>
                  <a:cubicBezTo>
                    <a:pt x="1" y="5"/>
                    <a:pt x="5" y="5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" name="Freeform 414">
              <a:extLst>
                <a:ext uri="{FF2B5EF4-FFF2-40B4-BE49-F238E27FC236}">
                  <a16:creationId xmlns:a16="http://schemas.microsoft.com/office/drawing/2014/main" id="{0A73EC6D-FECD-3B4B-B21F-659AA090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560566"/>
              <a:ext cx="28662" cy="47785"/>
            </a:xfrm>
            <a:custGeom>
              <a:avLst/>
              <a:gdLst>
                <a:gd name="T0" fmla="*/ 1 w 3"/>
                <a:gd name="T1" fmla="*/ 3 h 5"/>
                <a:gd name="T2" fmla="*/ 3 w 3"/>
                <a:gd name="T3" fmla="*/ 1 h 5"/>
                <a:gd name="T4" fmla="*/ 1 w 3"/>
                <a:gd name="T5" fmla="*/ 5 h 5"/>
                <a:gd name="T6" fmla="*/ 1 w 3"/>
                <a:gd name="T7" fmla="*/ 3 h 5"/>
                <a:gd name="T8" fmla="*/ 1 w 3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1" y="3"/>
                  </a:moveTo>
                  <a:cubicBezTo>
                    <a:pt x="0" y="2"/>
                    <a:pt x="2" y="0"/>
                    <a:pt x="3" y="1"/>
                  </a:cubicBezTo>
                  <a:cubicBezTo>
                    <a:pt x="3" y="2"/>
                    <a:pt x="2" y="5"/>
                    <a:pt x="1" y="5"/>
                  </a:cubicBezTo>
                  <a:cubicBezTo>
                    <a:pt x="1" y="5"/>
                    <a:pt x="1" y="3"/>
                    <a:pt x="1" y="3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" name="Freeform 415">
              <a:extLst>
                <a:ext uri="{FF2B5EF4-FFF2-40B4-BE49-F238E27FC236}">
                  <a16:creationId xmlns:a16="http://schemas.microsoft.com/office/drawing/2014/main" id="{F36D911E-D9AE-EF4C-8609-0A9A793ED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700729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1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3"/>
                    <a:pt x="1" y="0"/>
                    <a:pt x="0" y="1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" name="Freeform 416">
              <a:extLst>
                <a:ext uri="{FF2B5EF4-FFF2-40B4-BE49-F238E27FC236}">
                  <a16:creationId xmlns:a16="http://schemas.microsoft.com/office/drawing/2014/main" id="{FFF8412E-290A-A249-8FC8-25DB58837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96378" y="4525526"/>
              <a:ext cx="394905" cy="149721"/>
            </a:xfrm>
            <a:custGeom>
              <a:avLst/>
              <a:gdLst>
                <a:gd name="T0" fmla="*/ 34 w 42"/>
                <a:gd name="T1" fmla="*/ 4 h 16"/>
                <a:gd name="T2" fmla="*/ 29 w 42"/>
                <a:gd name="T3" fmla="*/ 3 h 16"/>
                <a:gd name="T4" fmla="*/ 23 w 42"/>
                <a:gd name="T5" fmla="*/ 0 h 16"/>
                <a:gd name="T6" fmla="*/ 22 w 42"/>
                <a:gd name="T7" fmla="*/ 2 h 16"/>
                <a:gd name="T8" fmla="*/ 20 w 42"/>
                <a:gd name="T9" fmla="*/ 6 h 16"/>
                <a:gd name="T10" fmla="*/ 11 w 42"/>
                <a:gd name="T11" fmla="*/ 1 h 16"/>
                <a:gd name="T12" fmla="*/ 4 w 42"/>
                <a:gd name="T13" fmla="*/ 3 h 16"/>
                <a:gd name="T14" fmla="*/ 2 w 42"/>
                <a:gd name="T15" fmla="*/ 6 h 16"/>
                <a:gd name="T16" fmla="*/ 1 w 42"/>
                <a:gd name="T17" fmla="*/ 10 h 16"/>
                <a:gd name="T18" fmla="*/ 9 w 42"/>
                <a:gd name="T19" fmla="*/ 14 h 16"/>
                <a:gd name="T20" fmla="*/ 13 w 42"/>
                <a:gd name="T21" fmla="*/ 15 h 16"/>
                <a:gd name="T22" fmla="*/ 15 w 42"/>
                <a:gd name="T23" fmla="*/ 13 h 16"/>
                <a:gd name="T24" fmla="*/ 16 w 42"/>
                <a:gd name="T25" fmla="*/ 14 h 16"/>
                <a:gd name="T26" fmla="*/ 18 w 42"/>
                <a:gd name="T27" fmla="*/ 14 h 16"/>
                <a:gd name="T28" fmla="*/ 25 w 42"/>
                <a:gd name="T29" fmla="*/ 12 h 16"/>
                <a:gd name="T30" fmla="*/ 28 w 42"/>
                <a:gd name="T31" fmla="*/ 14 h 16"/>
                <a:gd name="T32" fmla="*/ 34 w 42"/>
                <a:gd name="T33" fmla="*/ 13 h 16"/>
                <a:gd name="T34" fmla="*/ 33 w 42"/>
                <a:gd name="T35" fmla="*/ 12 h 16"/>
                <a:gd name="T36" fmla="*/ 37 w 42"/>
                <a:gd name="T37" fmla="*/ 12 h 16"/>
                <a:gd name="T38" fmla="*/ 39 w 42"/>
                <a:gd name="T39" fmla="*/ 11 h 16"/>
                <a:gd name="T40" fmla="*/ 40 w 42"/>
                <a:gd name="T41" fmla="*/ 9 h 16"/>
                <a:gd name="T42" fmla="*/ 39 w 42"/>
                <a:gd name="T43" fmla="*/ 9 h 16"/>
                <a:gd name="T44" fmla="*/ 42 w 42"/>
                <a:gd name="T45" fmla="*/ 6 h 16"/>
                <a:gd name="T46" fmla="*/ 34 w 42"/>
                <a:gd name="T47" fmla="*/ 4 h 16"/>
                <a:gd name="T48" fmla="*/ 34 w 42"/>
                <a:gd name="T4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6">
                  <a:moveTo>
                    <a:pt x="34" y="4"/>
                  </a:moveTo>
                  <a:cubicBezTo>
                    <a:pt x="32" y="3"/>
                    <a:pt x="31" y="4"/>
                    <a:pt x="29" y="3"/>
                  </a:cubicBezTo>
                  <a:cubicBezTo>
                    <a:pt x="29" y="3"/>
                    <a:pt x="24" y="0"/>
                    <a:pt x="23" y="0"/>
                  </a:cubicBezTo>
                  <a:cubicBezTo>
                    <a:pt x="23" y="0"/>
                    <a:pt x="24" y="1"/>
                    <a:pt x="22" y="2"/>
                  </a:cubicBezTo>
                  <a:cubicBezTo>
                    <a:pt x="20" y="2"/>
                    <a:pt x="22" y="5"/>
                    <a:pt x="20" y="6"/>
                  </a:cubicBezTo>
                  <a:cubicBezTo>
                    <a:pt x="19" y="6"/>
                    <a:pt x="12" y="1"/>
                    <a:pt x="11" y="1"/>
                  </a:cubicBezTo>
                  <a:cubicBezTo>
                    <a:pt x="9" y="0"/>
                    <a:pt x="4" y="1"/>
                    <a:pt x="4" y="3"/>
                  </a:cubicBezTo>
                  <a:cubicBezTo>
                    <a:pt x="4" y="5"/>
                    <a:pt x="0" y="4"/>
                    <a:pt x="2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3" y="12"/>
                    <a:pt x="6" y="13"/>
                    <a:pt x="9" y="14"/>
                  </a:cubicBezTo>
                  <a:cubicBezTo>
                    <a:pt x="10" y="15"/>
                    <a:pt x="12" y="16"/>
                    <a:pt x="13" y="15"/>
                  </a:cubicBezTo>
                  <a:cubicBezTo>
                    <a:pt x="14" y="15"/>
                    <a:pt x="14" y="12"/>
                    <a:pt x="15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7" y="14"/>
                    <a:pt x="18" y="14"/>
                    <a:pt x="18" y="14"/>
                  </a:cubicBezTo>
                  <a:cubicBezTo>
                    <a:pt x="20" y="13"/>
                    <a:pt x="22" y="13"/>
                    <a:pt x="25" y="12"/>
                  </a:cubicBezTo>
                  <a:cubicBezTo>
                    <a:pt x="27" y="12"/>
                    <a:pt x="27" y="14"/>
                    <a:pt x="28" y="14"/>
                  </a:cubicBezTo>
                  <a:cubicBezTo>
                    <a:pt x="29" y="14"/>
                    <a:pt x="34" y="13"/>
                    <a:pt x="34" y="13"/>
                  </a:cubicBezTo>
                  <a:cubicBezTo>
                    <a:pt x="34" y="13"/>
                    <a:pt x="33" y="12"/>
                    <a:pt x="33" y="12"/>
                  </a:cubicBezTo>
                  <a:cubicBezTo>
                    <a:pt x="33" y="11"/>
                    <a:pt x="36" y="12"/>
                    <a:pt x="37" y="12"/>
                  </a:cubicBezTo>
                  <a:cubicBezTo>
                    <a:pt x="37" y="12"/>
                    <a:pt x="39" y="12"/>
                    <a:pt x="39" y="11"/>
                  </a:cubicBezTo>
                  <a:cubicBezTo>
                    <a:pt x="39" y="10"/>
                    <a:pt x="40" y="9"/>
                    <a:pt x="40" y="9"/>
                  </a:cubicBezTo>
                  <a:cubicBezTo>
                    <a:pt x="40" y="9"/>
                    <a:pt x="40" y="9"/>
                    <a:pt x="39" y="9"/>
                  </a:cubicBezTo>
                  <a:cubicBezTo>
                    <a:pt x="39" y="8"/>
                    <a:pt x="42" y="7"/>
                    <a:pt x="42" y="6"/>
                  </a:cubicBezTo>
                  <a:cubicBezTo>
                    <a:pt x="41" y="5"/>
                    <a:pt x="36" y="4"/>
                    <a:pt x="34" y="4"/>
                  </a:cubicBezTo>
                  <a:cubicBezTo>
                    <a:pt x="32" y="3"/>
                    <a:pt x="36" y="4"/>
                    <a:pt x="3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" name="Freeform 417">
              <a:extLst>
                <a:ext uri="{FF2B5EF4-FFF2-40B4-BE49-F238E27FC236}">
                  <a16:creationId xmlns:a16="http://schemas.microsoft.com/office/drawing/2014/main" id="{51E5D19D-4420-CB44-A062-F79AE5FC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5" y="4570124"/>
              <a:ext cx="73248" cy="76452"/>
            </a:xfrm>
            <a:custGeom>
              <a:avLst/>
              <a:gdLst>
                <a:gd name="T0" fmla="*/ 7 w 8"/>
                <a:gd name="T1" fmla="*/ 6 h 8"/>
                <a:gd name="T2" fmla="*/ 4 w 8"/>
                <a:gd name="T3" fmla="*/ 0 h 8"/>
                <a:gd name="T4" fmla="*/ 6 w 8"/>
                <a:gd name="T5" fmla="*/ 2 h 8"/>
                <a:gd name="T6" fmla="*/ 7 w 8"/>
                <a:gd name="T7" fmla="*/ 6 h 8"/>
                <a:gd name="T8" fmla="*/ 7 w 8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6" y="7"/>
                    <a:pt x="0" y="1"/>
                    <a:pt x="4" y="0"/>
                  </a:cubicBezTo>
                  <a:cubicBezTo>
                    <a:pt x="5" y="0"/>
                    <a:pt x="8" y="0"/>
                    <a:pt x="6" y="2"/>
                  </a:cubicBezTo>
                  <a:cubicBezTo>
                    <a:pt x="3" y="4"/>
                    <a:pt x="7" y="4"/>
                    <a:pt x="7" y="6"/>
                  </a:cubicBezTo>
                  <a:cubicBezTo>
                    <a:pt x="6" y="8"/>
                    <a:pt x="7" y="5"/>
                    <a:pt x="7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2" name="Freeform 418">
              <a:extLst>
                <a:ext uri="{FF2B5EF4-FFF2-40B4-BE49-F238E27FC236}">
                  <a16:creationId xmlns:a16="http://schemas.microsoft.com/office/drawing/2014/main" id="{3B7546E6-2F1F-514D-AEA3-8FE2466DE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5425" y="5076623"/>
              <a:ext cx="101909" cy="57338"/>
            </a:xfrm>
            <a:custGeom>
              <a:avLst/>
              <a:gdLst>
                <a:gd name="T0" fmla="*/ 3 w 11"/>
                <a:gd name="T1" fmla="*/ 4 h 6"/>
                <a:gd name="T2" fmla="*/ 1 w 11"/>
                <a:gd name="T3" fmla="*/ 1 h 6"/>
                <a:gd name="T4" fmla="*/ 6 w 11"/>
                <a:gd name="T5" fmla="*/ 1 h 6"/>
                <a:gd name="T6" fmla="*/ 3 w 11"/>
                <a:gd name="T7" fmla="*/ 4 h 6"/>
                <a:gd name="T8" fmla="*/ 3 w 11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3" y="4"/>
                  </a:moveTo>
                  <a:cubicBezTo>
                    <a:pt x="1" y="3"/>
                    <a:pt x="0" y="3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11" y="2"/>
                    <a:pt x="6" y="6"/>
                    <a:pt x="3" y="4"/>
                  </a:cubicBezTo>
                  <a:cubicBezTo>
                    <a:pt x="2" y="3"/>
                    <a:pt x="4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3" name="Freeform 419">
              <a:extLst>
                <a:ext uri="{FF2B5EF4-FFF2-40B4-BE49-F238E27FC236}">
                  <a16:creationId xmlns:a16="http://schemas.microsoft.com/office/drawing/2014/main" id="{F39EC607-8173-F04B-BCA0-95EC0023F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5898496"/>
              <a:ext cx="57323" cy="47785"/>
            </a:xfrm>
            <a:custGeom>
              <a:avLst/>
              <a:gdLst>
                <a:gd name="T0" fmla="*/ 5 w 6"/>
                <a:gd name="T1" fmla="*/ 2 h 5"/>
                <a:gd name="T2" fmla="*/ 5 w 6"/>
                <a:gd name="T3" fmla="*/ 1 h 5"/>
                <a:gd name="T4" fmla="*/ 2 w 6"/>
                <a:gd name="T5" fmla="*/ 1 h 5"/>
                <a:gd name="T6" fmla="*/ 1 w 6"/>
                <a:gd name="T7" fmla="*/ 3 h 5"/>
                <a:gd name="T8" fmla="*/ 0 w 6"/>
                <a:gd name="T9" fmla="*/ 4 h 5"/>
                <a:gd name="T10" fmla="*/ 5 w 6"/>
                <a:gd name="T11" fmla="*/ 2 h 5"/>
                <a:gd name="T12" fmla="*/ 5 w 6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5" y="2"/>
                  </a:moveTo>
                  <a:cubicBezTo>
                    <a:pt x="6" y="2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3"/>
                    <a:pt x="0" y="5"/>
                    <a:pt x="0" y="4"/>
                  </a:cubicBezTo>
                  <a:cubicBezTo>
                    <a:pt x="0" y="4"/>
                    <a:pt x="5" y="2"/>
                    <a:pt x="5" y="2"/>
                  </a:cubicBezTo>
                  <a:cubicBezTo>
                    <a:pt x="6" y="2"/>
                    <a:pt x="3" y="3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4" name="Freeform 420">
              <a:extLst>
                <a:ext uri="{FF2B5EF4-FFF2-40B4-BE49-F238E27FC236}">
                  <a16:creationId xmlns:a16="http://schemas.microsoft.com/office/drawing/2014/main" id="{8BD3F8AB-012F-F14F-B0BF-DD07B9CA8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5931" y="6172454"/>
              <a:ext cx="47770" cy="25484"/>
            </a:xfrm>
            <a:custGeom>
              <a:avLst/>
              <a:gdLst>
                <a:gd name="T0" fmla="*/ 3 w 5"/>
                <a:gd name="T1" fmla="*/ 3 h 3"/>
                <a:gd name="T2" fmla="*/ 3 w 5"/>
                <a:gd name="T3" fmla="*/ 0 h 3"/>
                <a:gd name="T4" fmla="*/ 3 w 5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cubicBezTo>
                    <a:pt x="1" y="3"/>
                    <a:pt x="0" y="1"/>
                    <a:pt x="3" y="0"/>
                  </a:cubicBezTo>
                  <a:cubicBezTo>
                    <a:pt x="5" y="0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5" name="Freeform 421">
              <a:extLst>
                <a:ext uri="{FF2B5EF4-FFF2-40B4-BE49-F238E27FC236}">
                  <a16:creationId xmlns:a16="http://schemas.microsoft.com/office/drawing/2014/main" id="{DE96FA09-6D24-E649-8D94-F0D41A4BB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6696" y="6452780"/>
              <a:ext cx="47770" cy="44598"/>
            </a:xfrm>
            <a:custGeom>
              <a:avLst/>
              <a:gdLst>
                <a:gd name="T0" fmla="*/ 5 w 5"/>
                <a:gd name="T1" fmla="*/ 1 h 5"/>
                <a:gd name="T2" fmla="*/ 1 w 5"/>
                <a:gd name="T3" fmla="*/ 5 h 5"/>
                <a:gd name="T4" fmla="*/ 4 w 5"/>
                <a:gd name="T5" fmla="*/ 3 h 5"/>
                <a:gd name="T6" fmla="*/ 5 w 5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1"/>
                    <a:pt x="0" y="5"/>
                    <a:pt x="1" y="5"/>
                  </a:cubicBezTo>
                  <a:cubicBezTo>
                    <a:pt x="2" y="5"/>
                    <a:pt x="4" y="3"/>
                    <a:pt x="4" y="3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6" name="Freeform 422">
              <a:extLst>
                <a:ext uri="{FF2B5EF4-FFF2-40B4-BE49-F238E27FC236}">
                  <a16:creationId xmlns:a16="http://schemas.microsoft.com/office/drawing/2014/main" id="{57BD71FC-0F3D-2840-8221-4D54A28EB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8035" y="6526047"/>
              <a:ext cx="19109" cy="9556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7" name="Freeform 423">
              <a:extLst>
                <a:ext uri="{FF2B5EF4-FFF2-40B4-BE49-F238E27FC236}">
                  <a16:creationId xmlns:a16="http://schemas.microsoft.com/office/drawing/2014/main" id="{5A2F1D0A-3EF4-C540-8C95-287B50BE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7463" y="6675768"/>
              <a:ext cx="28662" cy="9556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1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8" name="Freeform 424">
              <a:extLst>
                <a:ext uri="{FF2B5EF4-FFF2-40B4-BE49-F238E27FC236}">
                  <a16:creationId xmlns:a16="http://schemas.microsoft.com/office/drawing/2014/main" id="{DA551C49-1545-AF43-B8F0-927695FDF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5996" y="6723551"/>
              <a:ext cx="66879" cy="38227"/>
            </a:xfrm>
            <a:custGeom>
              <a:avLst/>
              <a:gdLst>
                <a:gd name="T0" fmla="*/ 6 w 7"/>
                <a:gd name="T1" fmla="*/ 0 h 4"/>
                <a:gd name="T2" fmla="*/ 1 w 7"/>
                <a:gd name="T3" fmla="*/ 3 h 4"/>
                <a:gd name="T4" fmla="*/ 6 w 7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6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7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9" name="Freeform 425">
              <a:extLst>
                <a:ext uri="{FF2B5EF4-FFF2-40B4-BE49-F238E27FC236}">
                  <a16:creationId xmlns:a16="http://schemas.microsoft.com/office/drawing/2014/main" id="{4513D907-19BC-464B-89A6-10BADB573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2748" y="6761778"/>
              <a:ext cx="54139" cy="35042"/>
            </a:xfrm>
            <a:custGeom>
              <a:avLst/>
              <a:gdLst>
                <a:gd name="T0" fmla="*/ 5 w 6"/>
                <a:gd name="T1" fmla="*/ 0 h 4"/>
                <a:gd name="T2" fmla="*/ 1 w 6"/>
                <a:gd name="T3" fmla="*/ 3 h 4"/>
                <a:gd name="T4" fmla="*/ 5 w 6"/>
                <a:gd name="T5" fmla="*/ 0 h 4"/>
                <a:gd name="T6" fmla="*/ 5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5" y="0"/>
                    <a:pt x="5" y="0"/>
                  </a:cubicBezTo>
                  <a:cubicBezTo>
                    <a:pt x="5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0" name="Freeform 426">
              <a:extLst>
                <a:ext uri="{FF2B5EF4-FFF2-40B4-BE49-F238E27FC236}">
                  <a16:creationId xmlns:a16="http://schemas.microsoft.com/office/drawing/2014/main" id="{12E5BEA6-ED37-7244-973E-6855FC48F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4978" y="6790447"/>
              <a:ext cx="47770" cy="44598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4 h 5"/>
                <a:gd name="T4" fmla="*/ 4 w 5"/>
                <a:gd name="T5" fmla="*/ 0 h 5"/>
                <a:gd name="T6" fmla="*/ 4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0"/>
                    <a:pt x="0" y="4"/>
                    <a:pt x="0" y="4"/>
                  </a:cubicBezTo>
                  <a:cubicBezTo>
                    <a:pt x="2" y="5"/>
                    <a:pt x="4" y="0"/>
                    <a:pt x="4" y="0"/>
                  </a:cubicBezTo>
                  <a:cubicBezTo>
                    <a:pt x="4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1" name="Freeform 427">
              <a:extLst>
                <a:ext uri="{FF2B5EF4-FFF2-40B4-BE49-F238E27FC236}">
                  <a16:creationId xmlns:a16="http://schemas.microsoft.com/office/drawing/2014/main" id="{87C80A94-3020-0F43-9EA0-D205C3306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5422" y="6854158"/>
              <a:ext cx="9553" cy="955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2" name="Freeform 428">
              <a:extLst>
                <a:ext uri="{FF2B5EF4-FFF2-40B4-BE49-F238E27FC236}">
                  <a16:creationId xmlns:a16="http://schemas.microsoft.com/office/drawing/2014/main" id="{B086465E-CDF7-E249-A496-47F7BA1F9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7652" y="681593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0 w 5"/>
                <a:gd name="T3" fmla="*/ 4 h 4"/>
                <a:gd name="T4" fmla="*/ 4 w 5"/>
                <a:gd name="T5" fmla="*/ 1 h 4"/>
                <a:gd name="T6" fmla="*/ 4 w 5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2" y="2"/>
                    <a:pt x="0" y="3"/>
                    <a:pt x="0" y="4"/>
                  </a:cubicBezTo>
                  <a:cubicBezTo>
                    <a:pt x="0" y="4"/>
                    <a:pt x="4" y="1"/>
                    <a:pt x="4" y="1"/>
                  </a:cubicBezTo>
                  <a:cubicBezTo>
                    <a:pt x="3" y="1"/>
                    <a:pt x="5" y="0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3" name="Freeform 429">
              <a:extLst>
                <a:ext uri="{FF2B5EF4-FFF2-40B4-BE49-F238E27FC236}">
                  <a16:creationId xmlns:a16="http://schemas.microsoft.com/office/drawing/2014/main" id="{C3A838CD-AC25-3B4A-A79C-0CCEC0238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3701" y="7163156"/>
              <a:ext cx="19109" cy="28669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162D9F2-38D1-3E49-98EC-39090EBC8405}"/>
                </a:ext>
              </a:extLst>
            </p:cNvPr>
            <p:cNvGrpSpPr/>
            <p:nvPr/>
          </p:nvGrpSpPr>
          <p:grpSpPr>
            <a:xfrm>
              <a:off x="17709756" y="6761778"/>
              <a:ext cx="697449" cy="662593"/>
              <a:chOff x="5961121" y="2686387"/>
              <a:chExt cx="288233" cy="273757"/>
            </a:xfrm>
            <a:grpFill/>
          </p:grpSpPr>
          <p:sp>
            <p:nvSpPr>
              <p:cNvPr id="419" name="Freeform 430">
                <a:extLst>
                  <a:ext uri="{FF2B5EF4-FFF2-40B4-BE49-F238E27FC236}">
                    <a16:creationId xmlns:a16="http://schemas.microsoft.com/office/drawing/2014/main" id="{BD7EF50B-C3EA-B248-8ED0-DEFA53C91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02" y="2686387"/>
                <a:ext cx="118452" cy="100026"/>
              </a:xfrm>
              <a:custGeom>
                <a:avLst/>
                <a:gdLst>
                  <a:gd name="T0" fmla="*/ 28 w 31"/>
                  <a:gd name="T1" fmla="*/ 10 h 26"/>
                  <a:gd name="T2" fmla="*/ 29 w 31"/>
                  <a:gd name="T3" fmla="*/ 7 h 26"/>
                  <a:gd name="T4" fmla="*/ 27 w 31"/>
                  <a:gd name="T5" fmla="*/ 10 h 26"/>
                  <a:gd name="T6" fmla="*/ 20 w 31"/>
                  <a:gd name="T7" fmla="*/ 8 h 26"/>
                  <a:gd name="T8" fmla="*/ 11 w 31"/>
                  <a:gd name="T9" fmla="*/ 1 h 26"/>
                  <a:gd name="T10" fmla="*/ 11 w 31"/>
                  <a:gd name="T11" fmla="*/ 5 h 26"/>
                  <a:gd name="T12" fmla="*/ 9 w 31"/>
                  <a:gd name="T13" fmla="*/ 11 h 26"/>
                  <a:gd name="T14" fmla="*/ 7 w 31"/>
                  <a:gd name="T15" fmla="*/ 14 h 26"/>
                  <a:gd name="T16" fmla="*/ 4 w 31"/>
                  <a:gd name="T17" fmla="*/ 14 h 26"/>
                  <a:gd name="T18" fmla="*/ 5 w 31"/>
                  <a:gd name="T19" fmla="*/ 16 h 26"/>
                  <a:gd name="T20" fmla="*/ 1 w 31"/>
                  <a:gd name="T21" fmla="*/ 18 h 26"/>
                  <a:gd name="T22" fmla="*/ 2 w 31"/>
                  <a:gd name="T23" fmla="*/ 23 h 26"/>
                  <a:gd name="T24" fmla="*/ 4 w 31"/>
                  <a:gd name="T25" fmla="*/ 25 h 26"/>
                  <a:gd name="T26" fmla="*/ 6 w 31"/>
                  <a:gd name="T27" fmla="*/ 23 h 26"/>
                  <a:gd name="T28" fmla="*/ 7 w 31"/>
                  <a:gd name="T29" fmla="*/ 23 h 26"/>
                  <a:gd name="T30" fmla="*/ 4 w 31"/>
                  <a:gd name="T31" fmla="*/ 20 h 26"/>
                  <a:gd name="T32" fmla="*/ 7 w 31"/>
                  <a:gd name="T33" fmla="*/ 19 h 26"/>
                  <a:gd name="T34" fmla="*/ 12 w 31"/>
                  <a:gd name="T35" fmla="*/ 18 h 26"/>
                  <a:gd name="T36" fmla="*/ 17 w 31"/>
                  <a:gd name="T37" fmla="*/ 21 h 26"/>
                  <a:gd name="T38" fmla="*/ 21 w 31"/>
                  <a:gd name="T39" fmla="*/ 16 h 26"/>
                  <a:gd name="T40" fmla="*/ 31 w 31"/>
                  <a:gd name="T41" fmla="*/ 14 h 26"/>
                  <a:gd name="T42" fmla="*/ 29 w 31"/>
                  <a:gd name="T43" fmla="*/ 12 h 26"/>
                  <a:gd name="T44" fmla="*/ 28 w 31"/>
                  <a:gd name="T45" fmla="*/ 10 h 26"/>
                  <a:gd name="T46" fmla="*/ 28 w 31"/>
                  <a:gd name="T47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" h="26">
                    <a:moveTo>
                      <a:pt x="28" y="10"/>
                    </a:moveTo>
                    <a:cubicBezTo>
                      <a:pt x="28" y="10"/>
                      <a:pt x="29" y="8"/>
                      <a:pt x="29" y="7"/>
                    </a:cubicBezTo>
                    <a:cubicBezTo>
                      <a:pt x="29" y="8"/>
                      <a:pt x="27" y="10"/>
                      <a:pt x="27" y="10"/>
                    </a:cubicBezTo>
                    <a:cubicBezTo>
                      <a:pt x="25" y="10"/>
                      <a:pt x="21" y="9"/>
                      <a:pt x="20" y="8"/>
                    </a:cubicBezTo>
                    <a:cubicBezTo>
                      <a:pt x="17" y="7"/>
                      <a:pt x="15" y="2"/>
                      <a:pt x="11" y="1"/>
                    </a:cubicBezTo>
                    <a:cubicBezTo>
                      <a:pt x="9" y="0"/>
                      <a:pt x="10" y="4"/>
                      <a:pt x="11" y="5"/>
                    </a:cubicBezTo>
                    <a:cubicBezTo>
                      <a:pt x="11" y="7"/>
                      <a:pt x="10" y="9"/>
                      <a:pt x="9" y="11"/>
                    </a:cubicBezTo>
                    <a:cubicBezTo>
                      <a:pt x="8" y="12"/>
                      <a:pt x="10" y="15"/>
                      <a:pt x="7" y="14"/>
                    </a:cubicBezTo>
                    <a:cubicBezTo>
                      <a:pt x="7" y="14"/>
                      <a:pt x="5" y="13"/>
                      <a:pt x="4" y="14"/>
                    </a:cubicBezTo>
                    <a:cubicBezTo>
                      <a:pt x="4" y="15"/>
                      <a:pt x="5" y="16"/>
                      <a:pt x="5" y="16"/>
                    </a:cubicBezTo>
                    <a:cubicBezTo>
                      <a:pt x="5" y="16"/>
                      <a:pt x="2" y="18"/>
                      <a:pt x="1" y="18"/>
                    </a:cubicBezTo>
                    <a:cubicBezTo>
                      <a:pt x="0" y="20"/>
                      <a:pt x="3" y="21"/>
                      <a:pt x="2" y="23"/>
                    </a:cubicBezTo>
                    <a:cubicBezTo>
                      <a:pt x="1" y="24"/>
                      <a:pt x="3" y="26"/>
                      <a:pt x="4" y="25"/>
                    </a:cubicBezTo>
                    <a:cubicBezTo>
                      <a:pt x="5" y="24"/>
                      <a:pt x="5" y="23"/>
                      <a:pt x="6" y="23"/>
                    </a:cubicBezTo>
                    <a:cubicBezTo>
                      <a:pt x="6" y="23"/>
                      <a:pt x="7" y="24"/>
                      <a:pt x="7" y="23"/>
                    </a:cubicBezTo>
                    <a:cubicBezTo>
                      <a:pt x="7" y="22"/>
                      <a:pt x="5" y="21"/>
                      <a:pt x="4" y="20"/>
                    </a:cubicBezTo>
                    <a:cubicBezTo>
                      <a:pt x="3" y="18"/>
                      <a:pt x="7" y="19"/>
                      <a:pt x="7" y="19"/>
                    </a:cubicBezTo>
                    <a:cubicBezTo>
                      <a:pt x="9" y="19"/>
                      <a:pt x="10" y="17"/>
                      <a:pt x="12" y="18"/>
                    </a:cubicBezTo>
                    <a:cubicBezTo>
                      <a:pt x="14" y="19"/>
                      <a:pt x="15" y="20"/>
                      <a:pt x="17" y="21"/>
                    </a:cubicBezTo>
                    <a:cubicBezTo>
                      <a:pt x="20" y="23"/>
                      <a:pt x="19" y="17"/>
                      <a:pt x="21" y="16"/>
                    </a:cubicBezTo>
                    <a:cubicBezTo>
                      <a:pt x="21" y="16"/>
                      <a:pt x="31" y="16"/>
                      <a:pt x="31" y="14"/>
                    </a:cubicBezTo>
                    <a:cubicBezTo>
                      <a:pt x="30" y="13"/>
                      <a:pt x="27" y="15"/>
                      <a:pt x="29" y="12"/>
                    </a:cubicBezTo>
                    <a:cubicBezTo>
                      <a:pt x="30" y="11"/>
                      <a:pt x="27" y="12"/>
                      <a:pt x="28" y="10"/>
                    </a:cubicBezTo>
                    <a:cubicBezTo>
                      <a:pt x="29" y="7"/>
                      <a:pt x="28" y="11"/>
                      <a:pt x="28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Open Sans Light" charset="0"/>
                </a:endParaRPr>
              </a:p>
            </p:txBody>
          </p:sp>
          <p:sp>
            <p:nvSpPr>
              <p:cNvPr id="420" name="Freeform 431">
                <a:extLst>
                  <a:ext uri="{FF2B5EF4-FFF2-40B4-BE49-F238E27FC236}">
                    <a16:creationId xmlns:a16="http://schemas.microsoft.com/office/drawing/2014/main" id="{E6BD769F-60B0-D341-9B10-9A5A4BAFE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1121" y="2778517"/>
                <a:ext cx="215847" cy="181627"/>
              </a:xfrm>
              <a:custGeom>
                <a:avLst/>
                <a:gdLst>
                  <a:gd name="T0" fmla="*/ 52 w 56"/>
                  <a:gd name="T1" fmla="*/ 1 h 47"/>
                  <a:gd name="T2" fmla="*/ 51 w 56"/>
                  <a:gd name="T3" fmla="*/ 1 h 47"/>
                  <a:gd name="T4" fmla="*/ 52 w 56"/>
                  <a:gd name="T5" fmla="*/ 3 h 47"/>
                  <a:gd name="T6" fmla="*/ 49 w 56"/>
                  <a:gd name="T7" fmla="*/ 3 h 47"/>
                  <a:gd name="T8" fmla="*/ 47 w 56"/>
                  <a:gd name="T9" fmla="*/ 5 h 47"/>
                  <a:gd name="T10" fmla="*/ 45 w 56"/>
                  <a:gd name="T11" fmla="*/ 6 h 47"/>
                  <a:gd name="T12" fmla="*/ 46 w 56"/>
                  <a:gd name="T13" fmla="*/ 7 h 47"/>
                  <a:gd name="T14" fmla="*/ 46 w 56"/>
                  <a:gd name="T15" fmla="*/ 10 h 47"/>
                  <a:gd name="T16" fmla="*/ 46 w 56"/>
                  <a:gd name="T17" fmla="*/ 13 h 47"/>
                  <a:gd name="T18" fmla="*/ 41 w 56"/>
                  <a:gd name="T19" fmla="*/ 22 h 47"/>
                  <a:gd name="T20" fmla="*/ 36 w 56"/>
                  <a:gd name="T21" fmla="*/ 27 h 47"/>
                  <a:gd name="T22" fmla="*/ 31 w 56"/>
                  <a:gd name="T23" fmla="*/ 27 h 47"/>
                  <a:gd name="T24" fmla="*/ 32 w 56"/>
                  <a:gd name="T25" fmla="*/ 24 h 47"/>
                  <a:gd name="T26" fmla="*/ 30 w 56"/>
                  <a:gd name="T27" fmla="*/ 25 h 47"/>
                  <a:gd name="T28" fmla="*/ 29 w 56"/>
                  <a:gd name="T29" fmla="*/ 27 h 47"/>
                  <a:gd name="T30" fmla="*/ 25 w 56"/>
                  <a:gd name="T31" fmla="*/ 33 h 47"/>
                  <a:gd name="T32" fmla="*/ 25 w 56"/>
                  <a:gd name="T33" fmla="*/ 34 h 47"/>
                  <a:gd name="T34" fmla="*/ 23 w 56"/>
                  <a:gd name="T35" fmla="*/ 36 h 47"/>
                  <a:gd name="T36" fmla="*/ 21 w 56"/>
                  <a:gd name="T37" fmla="*/ 35 h 47"/>
                  <a:gd name="T38" fmla="*/ 17 w 56"/>
                  <a:gd name="T39" fmla="*/ 35 h 47"/>
                  <a:gd name="T40" fmla="*/ 9 w 56"/>
                  <a:gd name="T41" fmla="*/ 36 h 47"/>
                  <a:gd name="T42" fmla="*/ 2 w 56"/>
                  <a:gd name="T43" fmla="*/ 42 h 47"/>
                  <a:gd name="T44" fmla="*/ 1 w 56"/>
                  <a:gd name="T45" fmla="*/ 44 h 47"/>
                  <a:gd name="T46" fmla="*/ 3 w 56"/>
                  <a:gd name="T47" fmla="*/ 43 h 47"/>
                  <a:gd name="T48" fmla="*/ 5 w 56"/>
                  <a:gd name="T49" fmla="*/ 44 h 47"/>
                  <a:gd name="T50" fmla="*/ 22 w 56"/>
                  <a:gd name="T51" fmla="*/ 40 h 47"/>
                  <a:gd name="T52" fmla="*/ 21 w 56"/>
                  <a:gd name="T53" fmla="*/ 43 h 47"/>
                  <a:gd name="T54" fmla="*/ 24 w 56"/>
                  <a:gd name="T55" fmla="*/ 47 h 47"/>
                  <a:gd name="T56" fmla="*/ 27 w 56"/>
                  <a:gd name="T57" fmla="*/ 44 h 47"/>
                  <a:gd name="T58" fmla="*/ 30 w 56"/>
                  <a:gd name="T59" fmla="*/ 43 h 47"/>
                  <a:gd name="T60" fmla="*/ 31 w 56"/>
                  <a:gd name="T61" fmla="*/ 40 h 47"/>
                  <a:gd name="T62" fmla="*/ 38 w 56"/>
                  <a:gd name="T63" fmla="*/ 39 h 47"/>
                  <a:gd name="T64" fmla="*/ 41 w 56"/>
                  <a:gd name="T65" fmla="*/ 40 h 47"/>
                  <a:gd name="T66" fmla="*/ 43 w 56"/>
                  <a:gd name="T67" fmla="*/ 37 h 47"/>
                  <a:gd name="T68" fmla="*/ 45 w 56"/>
                  <a:gd name="T69" fmla="*/ 35 h 47"/>
                  <a:gd name="T70" fmla="*/ 46 w 56"/>
                  <a:gd name="T71" fmla="*/ 38 h 47"/>
                  <a:gd name="T72" fmla="*/ 48 w 56"/>
                  <a:gd name="T73" fmla="*/ 37 h 47"/>
                  <a:gd name="T74" fmla="*/ 49 w 56"/>
                  <a:gd name="T75" fmla="*/ 35 h 47"/>
                  <a:gd name="T76" fmla="*/ 49 w 56"/>
                  <a:gd name="T77" fmla="*/ 32 h 47"/>
                  <a:gd name="T78" fmla="*/ 51 w 56"/>
                  <a:gd name="T79" fmla="*/ 26 h 47"/>
                  <a:gd name="T80" fmla="*/ 51 w 56"/>
                  <a:gd name="T81" fmla="*/ 19 h 47"/>
                  <a:gd name="T82" fmla="*/ 53 w 56"/>
                  <a:gd name="T83" fmla="*/ 19 h 47"/>
                  <a:gd name="T84" fmla="*/ 55 w 56"/>
                  <a:gd name="T85" fmla="*/ 17 h 47"/>
                  <a:gd name="T86" fmla="*/ 55 w 56"/>
                  <a:gd name="T87" fmla="*/ 9 h 47"/>
                  <a:gd name="T88" fmla="*/ 52 w 56"/>
                  <a:gd name="T89" fmla="*/ 1 h 47"/>
                  <a:gd name="T90" fmla="*/ 52 w 56"/>
                  <a:gd name="T91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47">
                    <a:moveTo>
                      <a:pt x="52" y="1"/>
                    </a:moveTo>
                    <a:cubicBezTo>
                      <a:pt x="51" y="1"/>
                      <a:pt x="51" y="0"/>
                      <a:pt x="51" y="1"/>
                    </a:cubicBezTo>
                    <a:cubicBezTo>
                      <a:pt x="49" y="2"/>
                      <a:pt x="51" y="2"/>
                      <a:pt x="52" y="3"/>
                    </a:cubicBezTo>
                    <a:cubicBezTo>
                      <a:pt x="53" y="4"/>
                      <a:pt x="50" y="5"/>
                      <a:pt x="49" y="3"/>
                    </a:cubicBezTo>
                    <a:cubicBezTo>
                      <a:pt x="48" y="1"/>
                      <a:pt x="47" y="4"/>
                      <a:pt x="47" y="5"/>
                    </a:cubicBezTo>
                    <a:cubicBezTo>
                      <a:pt x="46" y="5"/>
                      <a:pt x="45" y="6"/>
                      <a:pt x="45" y="6"/>
                    </a:cubicBezTo>
                    <a:cubicBezTo>
                      <a:pt x="45" y="8"/>
                      <a:pt x="46" y="7"/>
                      <a:pt x="46" y="7"/>
                    </a:cubicBezTo>
                    <a:cubicBezTo>
                      <a:pt x="46" y="8"/>
                      <a:pt x="46" y="9"/>
                      <a:pt x="46" y="10"/>
                    </a:cubicBezTo>
                    <a:cubicBezTo>
                      <a:pt x="46" y="11"/>
                      <a:pt x="47" y="11"/>
                      <a:pt x="46" y="13"/>
                    </a:cubicBezTo>
                    <a:cubicBezTo>
                      <a:pt x="44" y="16"/>
                      <a:pt x="43" y="19"/>
                      <a:pt x="41" y="22"/>
                    </a:cubicBezTo>
                    <a:cubicBezTo>
                      <a:pt x="40" y="23"/>
                      <a:pt x="37" y="27"/>
                      <a:pt x="36" y="27"/>
                    </a:cubicBezTo>
                    <a:cubicBezTo>
                      <a:pt x="34" y="27"/>
                      <a:pt x="32" y="28"/>
                      <a:pt x="31" y="27"/>
                    </a:cubicBezTo>
                    <a:cubicBezTo>
                      <a:pt x="30" y="26"/>
                      <a:pt x="32" y="25"/>
                      <a:pt x="32" y="24"/>
                    </a:cubicBezTo>
                    <a:cubicBezTo>
                      <a:pt x="33" y="23"/>
                      <a:pt x="30" y="25"/>
                      <a:pt x="30" y="25"/>
                    </a:cubicBezTo>
                    <a:cubicBezTo>
                      <a:pt x="29" y="26"/>
                      <a:pt x="29" y="26"/>
                      <a:pt x="29" y="27"/>
                    </a:cubicBezTo>
                    <a:cubicBezTo>
                      <a:pt x="29" y="30"/>
                      <a:pt x="26" y="31"/>
                      <a:pt x="25" y="33"/>
                    </a:cubicBezTo>
                    <a:cubicBezTo>
                      <a:pt x="25" y="33"/>
                      <a:pt x="25" y="34"/>
                      <a:pt x="25" y="34"/>
                    </a:cubicBezTo>
                    <a:cubicBezTo>
                      <a:pt x="25" y="35"/>
                      <a:pt x="23" y="36"/>
                      <a:pt x="23" y="36"/>
                    </a:cubicBezTo>
                    <a:cubicBezTo>
                      <a:pt x="22" y="36"/>
                      <a:pt x="23" y="35"/>
                      <a:pt x="21" y="35"/>
                    </a:cubicBezTo>
                    <a:cubicBezTo>
                      <a:pt x="20" y="35"/>
                      <a:pt x="19" y="35"/>
                      <a:pt x="17" y="35"/>
                    </a:cubicBezTo>
                    <a:cubicBezTo>
                      <a:pt x="14" y="36"/>
                      <a:pt x="12" y="35"/>
                      <a:pt x="9" y="36"/>
                    </a:cubicBezTo>
                    <a:cubicBezTo>
                      <a:pt x="7" y="38"/>
                      <a:pt x="4" y="40"/>
                      <a:pt x="2" y="42"/>
                    </a:cubicBezTo>
                    <a:cubicBezTo>
                      <a:pt x="0" y="42"/>
                      <a:pt x="0" y="45"/>
                      <a:pt x="1" y="44"/>
                    </a:cubicBezTo>
                    <a:cubicBezTo>
                      <a:pt x="2" y="44"/>
                      <a:pt x="2" y="43"/>
                      <a:pt x="3" y="43"/>
                    </a:cubicBezTo>
                    <a:cubicBezTo>
                      <a:pt x="4" y="44"/>
                      <a:pt x="5" y="45"/>
                      <a:pt x="5" y="44"/>
                    </a:cubicBezTo>
                    <a:cubicBezTo>
                      <a:pt x="10" y="43"/>
                      <a:pt x="17" y="39"/>
                      <a:pt x="22" y="40"/>
                    </a:cubicBezTo>
                    <a:cubicBezTo>
                      <a:pt x="23" y="41"/>
                      <a:pt x="21" y="43"/>
                      <a:pt x="21" y="43"/>
                    </a:cubicBezTo>
                    <a:cubicBezTo>
                      <a:pt x="22" y="44"/>
                      <a:pt x="23" y="47"/>
                      <a:pt x="24" y="47"/>
                    </a:cubicBezTo>
                    <a:cubicBezTo>
                      <a:pt x="25" y="46"/>
                      <a:pt x="26" y="45"/>
                      <a:pt x="27" y="44"/>
                    </a:cubicBezTo>
                    <a:cubicBezTo>
                      <a:pt x="28" y="42"/>
                      <a:pt x="28" y="43"/>
                      <a:pt x="30" y="43"/>
                    </a:cubicBezTo>
                    <a:cubicBezTo>
                      <a:pt x="29" y="43"/>
                      <a:pt x="28" y="35"/>
                      <a:pt x="31" y="40"/>
                    </a:cubicBezTo>
                    <a:cubicBezTo>
                      <a:pt x="32" y="42"/>
                      <a:pt x="37" y="40"/>
                      <a:pt x="38" y="39"/>
                    </a:cubicBezTo>
                    <a:cubicBezTo>
                      <a:pt x="40" y="36"/>
                      <a:pt x="40" y="42"/>
                      <a:pt x="41" y="40"/>
                    </a:cubicBezTo>
                    <a:cubicBezTo>
                      <a:pt x="41" y="39"/>
                      <a:pt x="42" y="37"/>
                      <a:pt x="43" y="37"/>
                    </a:cubicBezTo>
                    <a:cubicBezTo>
                      <a:pt x="44" y="36"/>
                      <a:pt x="44" y="37"/>
                      <a:pt x="45" y="35"/>
                    </a:cubicBezTo>
                    <a:cubicBezTo>
                      <a:pt x="45" y="35"/>
                      <a:pt x="45" y="39"/>
                      <a:pt x="46" y="38"/>
                    </a:cubicBezTo>
                    <a:cubicBezTo>
                      <a:pt x="46" y="38"/>
                      <a:pt x="47" y="38"/>
                      <a:pt x="48" y="37"/>
                    </a:cubicBezTo>
                    <a:cubicBezTo>
                      <a:pt x="49" y="37"/>
                      <a:pt x="48" y="36"/>
                      <a:pt x="49" y="35"/>
                    </a:cubicBezTo>
                    <a:cubicBezTo>
                      <a:pt x="51" y="34"/>
                      <a:pt x="51" y="34"/>
                      <a:pt x="49" y="32"/>
                    </a:cubicBezTo>
                    <a:cubicBezTo>
                      <a:pt x="48" y="31"/>
                      <a:pt x="51" y="28"/>
                      <a:pt x="51" y="26"/>
                    </a:cubicBezTo>
                    <a:cubicBezTo>
                      <a:pt x="52" y="24"/>
                      <a:pt x="50" y="21"/>
                      <a:pt x="51" y="19"/>
                    </a:cubicBezTo>
                    <a:cubicBezTo>
                      <a:pt x="52" y="18"/>
                      <a:pt x="52" y="19"/>
                      <a:pt x="53" y="19"/>
                    </a:cubicBezTo>
                    <a:cubicBezTo>
                      <a:pt x="54" y="19"/>
                      <a:pt x="55" y="17"/>
                      <a:pt x="55" y="17"/>
                    </a:cubicBezTo>
                    <a:cubicBezTo>
                      <a:pt x="56" y="14"/>
                      <a:pt x="56" y="11"/>
                      <a:pt x="55" y="9"/>
                    </a:cubicBezTo>
                    <a:cubicBezTo>
                      <a:pt x="55" y="8"/>
                      <a:pt x="52" y="1"/>
                      <a:pt x="52" y="1"/>
                    </a:cubicBezTo>
                    <a:cubicBezTo>
                      <a:pt x="52" y="1"/>
                      <a:pt x="52" y="1"/>
                      <a:pt x="5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Open Sans Light" charset="0"/>
                </a:endParaRPr>
              </a:p>
            </p:txBody>
          </p:sp>
        </p:grpSp>
        <p:sp>
          <p:nvSpPr>
            <p:cNvPr id="55" name="Freeform 432">
              <a:extLst>
                <a:ext uri="{FF2B5EF4-FFF2-40B4-BE49-F238E27FC236}">
                  <a16:creationId xmlns:a16="http://schemas.microsoft.com/office/drawing/2014/main" id="{C869C0F7-0D3E-5C4C-94E5-2989022CE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4911" y="7370216"/>
              <a:ext cx="19109" cy="25484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1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0"/>
                    <a:pt x="0" y="1"/>
                    <a:pt x="0" y="1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6" name="Freeform 433">
              <a:extLst>
                <a:ext uri="{FF2B5EF4-FFF2-40B4-BE49-F238E27FC236}">
                  <a16:creationId xmlns:a16="http://schemas.microsoft.com/office/drawing/2014/main" id="{08C89B10-4C87-4940-BDB0-841EA4F4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3446" y="7370216"/>
              <a:ext cx="121018" cy="92380"/>
            </a:xfrm>
            <a:custGeom>
              <a:avLst/>
              <a:gdLst>
                <a:gd name="T0" fmla="*/ 11 w 13"/>
                <a:gd name="T1" fmla="*/ 2 h 10"/>
                <a:gd name="T2" fmla="*/ 7 w 13"/>
                <a:gd name="T3" fmla="*/ 2 h 10"/>
                <a:gd name="T4" fmla="*/ 5 w 13"/>
                <a:gd name="T5" fmla="*/ 3 h 10"/>
                <a:gd name="T6" fmla="*/ 3 w 13"/>
                <a:gd name="T7" fmla="*/ 4 h 10"/>
                <a:gd name="T8" fmla="*/ 0 w 13"/>
                <a:gd name="T9" fmla="*/ 6 h 10"/>
                <a:gd name="T10" fmla="*/ 3 w 13"/>
                <a:gd name="T11" fmla="*/ 9 h 10"/>
                <a:gd name="T12" fmla="*/ 6 w 13"/>
                <a:gd name="T13" fmla="*/ 6 h 10"/>
                <a:gd name="T14" fmla="*/ 10 w 13"/>
                <a:gd name="T15" fmla="*/ 6 h 10"/>
                <a:gd name="T16" fmla="*/ 11 w 13"/>
                <a:gd name="T17" fmla="*/ 2 h 10"/>
                <a:gd name="T18" fmla="*/ 11 w 13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11" y="2"/>
                  </a:moveTo>
                  <a:cubicBezTo>
                    <a:pt x="9" y="2"/>
                    <a:pt x="9" y="0"/>
                    <a:pt x="7" y="2"/>
                  </a:cubicBezTo>
                  <a:cubicBezTo>
                    <a:pt x="6" y="2"/>
                    <a:pt x="5" y="4"/>
                    <a:pt x="5" y="3"/>
                  </a:cubicBezTo>
                  <a:cubicBezTo>
                    <a:pt x="4" y="2"/>
                    <a:pt x="3" y="4"/>
                    <a:pt x="3" y="4"/>
                  </a:cubicBezTo>
                  <a:cubicBezTo>
                    <a:pt x="2" y="6"/>
                    <a:pt x="1" y="5"/>
                    <a:pt x="0" y="6"/>
                  </a:cubicBezTo>
                  <a:cubicBezTo>
                    <a:pt x="0" y="5"/>
                    <a:pt x="2" y="9"/>
                    <a:pt x="3" y="9"/>
                  </a:cubicBezTo>
                  <a:cubicBezTo>
                    <a:pt x="3" y="10"/>
                    <a:pt x="5" y="6"/>
                    <a:pt x="6" y="6"/>
                  </a:cubicBezTo>
                  <a:cubicBezTo>
                    <a:pt x="7" y="6"/>
                    <a:pt x="9" y="7"/>
                    <a:pt x="10" y="6"/>
                  </a:cubicBezTo>
                  <a:cubicBezTo>
                    <a:pt x="11" y="6"/>
                    <a:pt x="13" y="3"/>
                    <a:pt x="11" y="2"/>
                  </a:cubicBezTo>
                  <a:cubicBezTo>
                    <a:pt x="10" y="2"/>
                    <a:pt x="11" y="2"/>
                    <a:pt x="1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7" name="Freeform 434">
              <a:extLst>
                <a:ext uri="{FF2B5EF4-FFF2-40B4-BE49-F238E27FC236}">
                  <a16:creationId xmlns:a16="http://schemas.microsoft.com/office/drawing/2014/main" id="{5F2FCE03-ADA7-C44D-89CA-80B4ED36C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2427" y="7405258"/>
              <a:ext cx="101909" cy="149721"/>
            </a:xfrm>
            <a:custGeom>
              <a:avLst/>
              <a:gdLst>
                <a:gd name="T0" fmla="*/ 7 w 11"/>
                <a:gd name="T1" fmla="*/ 0 h 16"/>
                <a:gd name="T2" fmla="*/ 2 w 11"/>
                <a:gd name="T3" fmla="*/ 2 h 16"/>
                <a:gd name="T4" fmla="*/ 0 w 11"/>
                <a:gd name="T5" fmla="*/ 6 h 16"/>
                <a:gd name="T6" fmla="*/ 2 w 11"/>
                <a:gd name="T7" fmla="*/ 6 h 16"/>
                <a:gd name="T8" fmla="*/ 3 w 11"/>
                <a:gd name="T9" fmla="*/ 4 h 16"/>
                <a:gd name="T10" fmla="*/ 4 w 11"/>
                <a:gd name="T11" fmla="*/ 5 h 16"/>
                <a:gd name="T12" fmla="*/ 3 w 11"/>
                <a:gd name="T13" fmla="*/ 10 h 16"/>
                <a:gd name="T14" fmla="*/ 3 w 11"/>
                <a:gd name="T15" fmla="*/ 11 h 16"/>
                <a:gd name="T16" fmla="*/ 3 w 11"/>
                <a:gd name="T17" fmla="*/ 13 h 16"/>
                <a:gd name="T18" fmla="*/ 5 w 11"/>
                <a:gd name="T19" fmla="*/ 12 h 16"/>
                <a:gd name="T20" fmla="*/ 6 w 11"/>
                <a:gd name="T21" fmla="*/ 15 h 16"/>
                <a:gd name="T22" fmla="*/ 8 w 11"/>
                <a:gd name="T23" fmla="*/ 12 h 16"/>
                <a:gd name="T24" fmla="*/ 11 w 11"/>
                <a:gd name="T25" fmla="*/ 7 h 16"/>
                <a:gd name="T26" fmla="*/ 10 w 11"/>
                <a:gd name="T27" fmla="*/ 2 h 16"/>
                <a:gd name="T28" fmla="*/ 7 w 11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6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5"/>
                    <a:pt x="3" y="5"/>
                    <a:pt x="2" y="6"/>
                  </a:cubicBezTo>
                  <a:cubicBezTo>
                    <a:pt x="3" y="5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4" y="7"/>
                    <a:pt x="4" y="8"/>
                    <a:pt x="3" y="10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6"/>
                    <a:pt x="5" y="12"/>
                    <a:pt x="5" y="12"/>
                  </a:cubicBezTo>
                  <a:cubicBezTo>
                    <a:pt x="5" y="12"/>
                    <a:pt x="5" y="15"/>
                    <a:pt x="6" y="15"/>
                  </a:cubicBezTo>
                  <a:cubicBezTo>
                    <a:pt x="6" y="16"/>
                    <a:pt x="8" y="13"/>
                    <a:pt x="8" y="12"/>
                  </a:cubicBezTo>
                  <a:cubicBezTo>
                    <a:pt x="10" y="10"/>
                    <a:pt x="10" y="8"/>
                    <a:pt x="11" y="7"/>
                  </a:cubicBezTo>
                  <a:cubicBezTo>
                    <a:pt x="11" y="5"/>
                    <a:pt x="10" y="4"/>
                    <a:pt x="10" y="2"/>
                  </a:cubicBezTo>
                  <a:cubicBezTo>
                    <a:pt x="10" y="0"/>
                    <a:pt x="7" y="2"/>
                    <a:pt x="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8" name="Freeform 435">
              <a:extLst>
                <a:ext uri="{FF2B5EF4-FFF2-40B4-BE49-F238E27FC236}">
                  <a16:creationId xmlns:a16="http://schemas.microsoft.com/office/drawing/2014/main" id="{D06043D0-F03F-E749-A0BD-0AEF2D6E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0518" y="7771599"/>
              <a:ext cx="35033" cy="28669"/>
            </a:xfrm>
            <a:custGeom>
              <a:avLst/>
              <a:gdLst>
                <a:gd name="T0" fmla="*/ 4 w 4"/>
                <a:gd name="T1" fmla="*/ 0 h 3"/>
                <a:gd name="T2" fmla="*/ 1 w 4"/>
                <a:gd name="T3" fmla="*/ 3 h 3"/>
                <a:gd name="T4" fmla="*/ 4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3" y="0"/>
                    <a:pt x="0" y="1"/>
                    <a:pt x="1" y="3"/>
                  </a:cubicBezTo>
                  <a:cubicBezTo>
                    <a:pt x="1" y="3"/>
                    <a:pt x="4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59" name="Freeform 436">
              <a:extLst>
                <a:ext uri="{FF2B5EF4-FFF2-40B4-BE49-F238E27FC236}">
                  <a16:creationId xmlns:a16="http://schemas.microsoft.com/office/drawing/2014/main" id="{C4A9099E-55A9-5541-84A8-617DC92DE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3319" y="7679216"/>
              <a:ext cx="19109" cy="1592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0" name="Freeform 437">
              <a:extLst>
                <a:ext uri="{FF2B5EF4-FFF2-40B4-BE49-F238E27FC236}">
                  <a16:creationId xmlns:a16="http://schemas.microsoft.com/office/drawing/2014/main" id="{D756AE80-8BEF-EF4A-B069-35F2DA4FB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7873535"/>
              <a:ext cx="19109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1" name="Freeform 438">
              <a:extLst>
                <a:ext uri="{FF2B5EF4-FFF2-40B4-BE49-F238E27FC236}">
                  <a16:creationId xmlns:a16="http://schemas.microsoft.com/office/drawing/2014/main" id="{472C0D1A-3421-1F4D-B303-B6B7C737A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3386" y="7838493"/>
              <a:ext cx="111465" cy="156092"/>
            </a:xfrm>
            <a:custGeom>
              <a:avLst/>
              <a:gdLst>
                <a:gd name="T0" fmla="*/ 8 w 12"/>
                <a:gd name="T1" fmla="*/ 1 h 17"/>
                <a:gd name="T2" fmla="*/ 0 w 12"/>
                <a:gd name="T3" fmla="*/ 8 h 17"/>
                <a:gd name="T4" fmla="*/ 1 w 12"/>
                <a:gd name="T5" fmla="*/ 14 h 17"/>
                <a:gd name="T6" fmla="*/ 3 w 12"/>
                <a:gd name="T7" fmla="*/ 17 h 17"/>
                <a:gd name="T8" fmla="*/ 8 w 12"/>
                <a:gd name="T9" fmla="*/ 1 h 17"/>
                <a:gd name="T10" fmla="*/ 8 w 12"/>
                <a:gd name="T11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7">
                  <a:moveTo>
                    <a:pt x="8" y="1"/>
                  </a:moveTo>
                  <a:cubicBezTo>
                    <a:pt x="5" y="0"/>
                    <a:pt x="1" y="6"/>
                    <a:pt x="0" y="8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4"/>
                    <a:pt x="3" y="17"/>
                    <a:pt x="3" y="17"/>
                  </a:cubicBezTo>
                  <a:cubicBezTo>
                    <a:pt x="4" y="15"/>
                    <a:pt x="12" y="2"/>
                    <a:pt x="8" y="1"/>
                  </a:cubicBezTo>
                  <a:cubicBezTo>
                    <a:pt x="7" y="1"/>
                    <a:pt x="9" y="1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2" name="Freeform 439">
              <a:extLst>
                <a:ext uri="{FF2B5EF4-FFF2-40B4-BE49-F238E27FC236}">
                  <a16:creationId xmlns:a16="http://schemas.microsoft.com/office/drawing/2014/main" id="{69306CF3-79F6-224C-8FFA-FE3E690F6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2429" y="8099708"/>
              <a:ext cx="130574" cy="92380"/>
            </a:xfrm>
            <a:custGeom>
              <a:avLst/>
              <a:gdLst>
                <a:gd name="T0" fmla="*/ 13 w 14"/>
                <a:gd name="T1" fmla="*/ 1 h 10"/>
                <a:gd name="T2" fmla="*/ 9 w 14"/>
                <a:gd name="T3" fmla="*/ 0 h 10"/>
                <a:gd name="T4" fmla="*/ 4 w 14"/>
                <a:gd name="T5" fmla="*/ 2 h 10"/>
                <a:gd name="T6" fmla="*/ 4 w 14"/>
                <a:gd name="T7" fmla="*/ 9 h 10"/>
                <a:gd name="T8" fmla="*/ 11 w 14"/>
                <a:gd name="T9" fmla="*/ 6 h 10"/>
                <a:gd name="T10" fmla="*/ 13 w 14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0">
                  <a:moveTo>
                    <a:pt x="13" y="1"/>
                  </a:moveTo>
                  <a:cubicBezTo>
                    <a:pt x="12" y="1"/>
                    <a:pt x="11" y="0"/>
                    <a:pt x="9" y="0"/>
                  </a:cubicBezTo>
                  <a:cubicBezTo>
                    <a:pt x="7" y="0"/>
                    <a:pt x="6" y="1"/>
                    <a:pt x="4" y="2"/>
                  </a:cubicBezTo>
                  <a:cubicBezTo>
                    <a:pt x="2" y="4"/>
                    <a:pt x="0" y="7"/>
                    <a:pt x="4" y="9"/>
                  </a:cubicBezTo>
                  <a:cubicBezTo>
                    <a:pt x="6" y="10"/>
                    <a:pt x="10" y="8"/>
                    <a:pt x="11" y="6"/>
                  </a:cubicBezTo>
                  <a:cubicBezTo>
                    <a:pt x="11" y="5"/>
                    <a:pt x="14" y="1"/>
                    <a:pt x="1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3" name="Freeform 440">
              <a:extLst>
                <a:ext uri="{FF2B5EF4-FFF2-40B4-BE49-F238E27FC236}">
                  <a16:creationId xmlns:a16="http://schemas.microsoft.com/office/drawing/2014/main" id="{B8840CC2-F2DC-764C-B0A5-F37C5DE54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8163419"/>
              <a:ext cx="187897" cy="264400"/>
            </a:xfrm>
            <a:custGeom>
              <a:avLst/>
              <a:gdLst>
                <a:gd name="T0" fmla="*/ 12 w 20"/>
                <a:gd name="T1" fmla="*/ 2 h 28"/>
                <a:gd name="T2" fmla="*/ 9 w 20"/>
                <a:gd name="T3" fmla="*/ 2 h 28"/>
                <a:gd name="T4" fmla="*/ 4 w 20"/>
                <a:gd name="T5" fmla="*/ 3 h 28"/>
                <a:gd name="T6" fmla="*/ 3 w 20"/>
                <a:gd name="T7" fmla="*/ 11 h 28"/>
                <a:gd name="T8" fmla="*/ 3 w 20"/>
                <a:gd name="T9" fmla="*/ 13 h 28"/>
                <a:gd name="T10" fmla="*/ 0 w 20"/>
                <a:gd name="T11" fmla="*/ 13 h 28"/>
                <a:gd name="T12" fmla="*/ 3 w 20"/>
                <a:gd name="T13" fmla="*/ 22 h 28"/>
                <a:gd name="T14" fmla="*/ 5 w 20"/>
                <a:gd name="T15" fmla="*/ 20 h 28"/>
                <a:gd name="T16" fmla="*/ 7 w 20"/>
                <a:gd name="T17" fmla="*/ 22 h 28"/>
                <a:gd name="T18" fmla="*/ 4 w 20"/>
                <a:gd name="T19" fmla="*/ 23 h 28"/>
                <a:gd name="T20" fmla="*/ 8 w 20"/>
                <a:gd name="T21" fmla="*/ 26 h 28"/>
                <a:gd name="T22" fmla="*/ 11 w 20"/>
                <a:gd name="T23" fmla="*/ 25 h 28"/>
                <a:gd name="T24" fmla="*/ 15 w 20"/>
                <a:gd name="T25" fmla="*/ 28 h 28"/>
                <a:gd name="T26" fmla="*/ 14 w 20"/>
                <a:gd name="T27" fmla="*/ 25 h 28"/>
                <a:gd name="T28" fmla="*/ 17 w 20"/>
                <a:gd name="T29" fmla="*/ 24 h 28"/>
                <a:gd name="T30" fmla="*/ 10 w 20"/>
                <a:gd name="T31" fmla="*/ 22 h 28"/>
                <a:gd name="T32" fmla="*/ 9 w 20"/>
                <a:gd name="T33" fmla="*/ 16 h 28"/>
                <a:gd name="T34" fmla="*/ 12 w 20"/>
                <a:gd name="T35" fmla="*/ 12 h 28"/>
                <a:gd name="T36" fmla="*/ 13 w 20"/>
                <a:gd name="T37" fmla="*/ 7 h 28"/>
                <a:gd name="T38" fmla="*/ 12 w 20"/>
                <a:gd name="T39" fmla="*/ 2 h 28"/>
                <a:gd name="T40" fmla="*/ 12 w 20"/>
                <a:gd name="T4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28">
                  <a:moveTo>
                    <a:pt x="12" y="2"/>
                  </a:moveTo>
                  <a:cubicBezTo>
                    <a:pt x="10" y="1"/>
                    <a:pt x="11" y="5"/>
                    <a:pt x="9" y="2"/>
                  </a:cubicBezTo>
                  <a:cubicBezTo>
                    <a:pt x="8" y="0"/>
                    <a:pt x="4" y="1"/>
                    <a:pt x="4" y="3"/>
                  </a:cubicBezTo>
                  <a:cubicBezTo>
                    <a:pt x="3" y="6"/>
                    <a:pt x="4" y="8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2" y="14"/>
                    <a:pt x="0" y="13"/>
                    <a:pt x="0" y="13"/>
                  </a:cubicBezTo>
                  <a:cubicBezTo>
                    <a:pt x="0" y="13"/>
                    <a:pt x="2" y="22"/>
                    <a:pt x="3" y="22"/>
                  </a:cubicBezTo>
                  <a:cubicBezTo>
                    <a:pt x="3" y="22"/>
                    <a:pt x="4" y="19"/>
                    <a:pt x="5" y="20"/>
                  </a:cubicBezTo>
                  <a:cubicBezTo>
                    <a:pt x="5" y="20"/>
                    <a:pt x="7" y="21"/>
                    <a:pt x="7" y="22"/>
                  </a:cubicBezTo>
                  <a:cubicBezTo>
                    <a:pt x="7" y="23"/>
                    <a:pt x="4" y="21"/>
                    <a:pt x="4" y="23"/>
                  </a:cubicBezTo>
                  <a:cubicBezTo>
                    <a:pt x="4" y="25"/>
                    <a:pt x="6" y="27"/>
                    <a:pt x="8" y="26"/>
                  </a:cubicBezTo>
                  <a:cubicBezTo>
                    <a:pt x="9" y="26"/>
                    <a:pt x="10" y="24"/>
                    <a:pt x="11" y="25"/>
                  </a:cubicBezTo>
                  <a:cubicBezTo>
                    <a:pt x="11" y="25"/>
                    <a:pt x="15" y="28"/>
                    <a:pt x="15" y="28"/>
                  </a:cubicBezTo>
                  <a:cubicBezTo>
                    <a:pt x="16" y="27"/>
                    <a:pt x="13" y="26"/>
                    <a:pt x="14" y="25"/>
                  </a:cubicBezTo>
                  <a:cubicBezTo>
                    <a:pt x="13" y="26"/>
                    <a:pt x="20" y="28"/>
                    <a:pt x="17" y="24"/>
                  </a:cubicBezTo>
                  <a:cubicBezTo>
                    <a:pt x="15" y="22"/>
                    <a:pt x="11" y="25"/>
                    <a:pt x="10" y="22"/>
                  </a:cubicBezTo>
                  <a:cubicBezTo>
                    <a:pt x="9" y="20"/>
                    <a:pt x="9" y="19"/>
                    <a:pt x="9" y="16"/>
                  </a:cubicBezTo>
                  <a:cubicBezTo>
                    <a:pt x="9" y="14"/>
                    <a:pt x="11" y="14"/>
                    <a:pt x="12" y="12"/>
                  </a:cubicBezTo>
                  <a:cubicBezTo>
                    <a:pt x="14" y="10"/>
                    <a:pt x="14" y="9"/>
                    <a:pt x="13" y="7"/>
                  </a:cubicBezTo>
                  <a:cubicBezTo>
                    <a:pt x="13" y="7"/>
                    <a:pt x="13" y="2"/>
                    <a:pt x="12" y="2"/>
                  </a:cubicBezTo>
                  <a:cubicBezTo>
                    <a:pt x="11" y="2"/>
                    <a:pt x="13" y="2"/>
                    <a:pt x="1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4" name="Freeform 441">
              <a:extLst>
                <a:ext uri="{FF2B5EF4-FFF2-40B4-BE49-F238E27FC236}">
                  <a16:creationId xmlns:a16="http://schemas.microsoft.com/office/drawing/2014/main" id="{FE075C81-B881-1B45-990F-45021BAE2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8389592"/>
              <a:ext cx="57323" cy="73269"/>
            </a:xfrm>
            <a:custGeom>
              <a:avLst/>
              <a:gdLst>
                <a:gd name="T0" fmla="*/ 3 w 6"/>
                <a:gd name="T1" fmla="*/ 1 h 8"/>
                <a:gd name="T2" fmla="*/ 1 w 6"/>
                <a:gd name="T3" fmla="*/ 1 h 8"/>
                <a:gd name="T4" fmla="*/ 0 w 6"/>
                <a:gd name="T5" fmla="*/ 3 h 8"/>
                <a:gd name="T6" fmla="*/ 2 w 6"/>
                <a:gd name="T7" fmla="*/ 6 h 8"/>
                <a:gd name="T8" fmla="*/ 5 w 6"/>
                <a:gd name="T9" fmla="*/ 7 h 8"/>
                <a:gd name="T10" fmla="*/ 4 w 6"/>
                <a:gd name="T11" fmla="*/ 4 h 8"/>
                <a:gd name="T12" fmla="*/ 3 w 6"/>
                <a:gd name="T13" fmla="*/ 1 h 8"/>
                <a:gd name="T14" fmla="*/ 3 w 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8">
                  <a:moveTo>
                    <a:pt x="3" y="1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1" y="4"/>
                    <a:pt x="0" y="5"/>
                    <a:pt x="2" y="6"/>
                  </a:cubicBezTo>
                  <a:cubicBezTo>
                    <a:pt x="2" y="6"/>
                    <a:pt x="6" y="8"/>
                    <a:pt x="5" y="7"/>
                  </a:cubicBezTo>
                  <a:cubicBezTo>
                    <a:pt x="5" y="6"/>
                    <a:pt x="5" y="5"/>
                    <a:pt x="4" y="4"/>
                  </a:cubicBezTo>
                  <a:cubicBezTo>
                    <a:pt x="2" y="4"/>
                    <a:pt x="2" y="1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5" name="Freeform 442">
              <a:extLst>
                <a:ext uri="{FF2B5EF4-FFF2-40B4-BE49-F238E27FC236}">
                  <a16:creationId xmlns:a16="http://schemas.microsoft.com/office/drawing/2014/main" id="{E05F9441-F35D-2147-8EE4-D44A273C3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8453303"/>
              <a:ext cx="92356" cy="124237"/>
            </a:xfrm>
            <a:custGeom>
              <a:avLst/>
              <a:gdLst>
                <a:gd name="T0" fmla="*/ 4 w 10"/>
                <a:gd name="T1" fmla="*/ 0 h 13"/>
                <a:gd name="T2" fmla="*/ 2 w 10"/>
                <a:gd name="T3" fmla="*/ 1 h 13"/>
                <a:gd name="T4" fmla="*/ 4 w 10"/>
                <a:gd name="T5" fmla="*/ 4 h 13"/>
                <a:gd name="T6" fmla="*/ 4 w 10"/>
                <a:gd name="T7" fmla="*/ 9 h 13"/>
                <a:gd name="T8" fmla="*/ 5 w 10"/>
                <a:gd name="T9" fmla="*/ 13 h 13"/>
                <a:gd name="T10" fmla="*/ 5 w 10"/>
                <a:gd name="T11" fmla="*/ 11 h 13"/>
                <a:gd name="T12" fmla="*/ 9 w 10"/>
                <a:gd name="T13" fmla="*/ 8 h 13"/>
                <a:gd name="T14" fmla="*/ 8 w 10"/>
                <a:gd name="T15" fmla="*/ 6 h 13"/>
                <a:gd name="T16" fmla="*/ 9 w 10"/>
                <a:gd name="T17" fmla="*/ 5 h 13"/>
                <a:gd name="T18" fmla="*/ 7 w 10"/>
                <a:gd name="T19" fmla="*/ 1 h 13"/>
                <a:gd name="T20" fmla="*/ 4 w 10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4" y="0"/>
                  </a:moveTo>
                  <a:cubicBezTo>
                    <a:pt x="3" y="0"/>
                    <a:pt x="4" y="0"/>
                    <a:pt x="2" y="1"/>
                  </a:cubicBezTo>
                  <a:cubicBezTo>
                    <a:pt x="1" y="2"/>
                    <a:pt x="3" y="3"/>
                    <a:pt x="4" y="4"/>
                  </a:cubicBezTo>
                  <a:cubicBezTo>
                    <a:pt x="5" y="6"/>
                    <a:pt x="0" y="7"/>
                    <a:pt x="4" y="9"/>
                  </a:cubicBezTo>
                  <a:cubicBezTo>
                    <a:pt x="5" y="10"/>
                    <a:pt x="3" y="12"/>
                    <a:pt x="5" y="13"/>
                  </a:cubicBezTo>
                  <a:cubicBezTo>
                    <a:pt x="6" y="13"/>
                    <a:pt x="6" y="12"/>
                    <a:pt x="5" y="11"/>
                  </a:cubicBezTo>
                  <a:cubicBezTo>
                    <a:pt x="3" y="5"/>
                    <a:pt x="9" y="10"/>
                    <a:pt x="9" y="8"/>
                  </a:cubicBezTo>
                  <a:cubicBezTo>
                    <a:pt x="9" y="7"/>
                    <a:pt x="7" y="6"/>
                    <a:pt x="8" y="6"/>
                  </a:cubicBezTo>
                  <a:cubicBezTo>
                    <a:pt x="8" y="5"/>
                    <a:pt x="10" y="6"/>
                    <a:pt x="9" y="5"/>
                  </a:cubicBezTo>
                  <a:cubicBezTo>
                    <a:pt x="8" y="4"/>
                    <a:pt x="6" y="3"/>
                    <a:pt x="7" y="1"/>
                  </a:cubicBezTo>
                  <a:cubicBezTo>
                    <a:pt x="7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6" name="Freeform 443">
              <a:extLst>
                <a:ext uri="{FF2B5EF4-FFF2-40B4-BE49-F238E27FC236}">
                  <a16:creationId xmlns:a16="http://schemas.microsoft.com/office/drawing/2014/main" id="{C4629351-4EC2-2941-B3CC-83A093671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2936" y="8399150"/>
              <a:ext cx="57323" cy="73269"/>
            </a:xfrm>
            <a:custGeom>
              <a:avLst/>
              <a:gdLst>
                <a:gd name="T0" fmla="*/ 6 w 6"/>
                <a:gd name="T1" fmla="*/ 5 h 8"/>
                <a:gd name="T2" fmla="*/ 0 w 6"/>
                <a:gd name="T3" fmla="*/ 2 h 8"/>
                <a:gd name="T4" fmla="*/ 3 w 6"/>
                <a:gd name="T5" fmla="*/ 6 h 8"/>
                <a:gd name="T6" fmla="*/ 6 w 6"/>
                <a:gd name="T7" fmla="*/ 5 h 8"/>
                <a:gd name="T8" fmla="*/ 6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5"/>
                  </a:moveTo>
                  <a:cubicBezTo>
                    <a:pt x="5" y="4"/>
                    <a:pt x="3" y="0"/>
                    <a:pt x="0" y="2"/>
                  </a:cubicBezTo>
                  <a:cubicBezTo>
                    <a:pt x="0" y="2"/>
                    <a:pt x="3" y="5"/>
                    <a:pt x="3" y="6"/>
                  </a:cubicBezTo>
                  <a:cubicBezTo>
                    <a:pt x="3" y="8"/>
                    <a:pt x="6" y="8"/>
                    <a:pt x="6" y="5"/>
                  </a:cubicBezTo>
                  <a:cubicBezTo>
                    <a:pt x="6" y="5"/>
                    <a:pt x="6" y="6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7" name="Freeform 444">
              <a:extLst>
                <a:ext uri="{FF2B5EF4-FFF2-40B4-BE49-F238E27FC236}">
                  <a16:creationId xmlns:a16="http://schemas.microsoft.com/office/drawing/2014/main" id="{6210F908-8E31-304B-8471-8808917C5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79818" y="8472417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2 h 10"/>
                <a:gd name="T4" fmla="*/ 2 w 9"/>
                <a:gd name="T5" fmla="*/ 4 h 10"/>
                <a:gd name="T6" fmla="*/ 1 w 9"/>
                <a:gd name="T7" fmla="*/ 9 h 10"/>
                <a:gd name="T8" fmla="*/ 6 w 9"/>
                <a:gd name="T9" fmla="*/ 6 h 10"/>
                <a:gd name="T10" fmla="*/ 3 w 9"/>
                <a:gd name="T11" fmla="*/ 2 h 10"/>
                <a:gd name="T12" fmla="*/ 3 w 9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2" y="3"/>
                    <a:pt x="2" y="4"/>
                  </a:cubicBezTo>
                  <a:cubicBezTo>
                    <a:pt x="3" y="5"/>
                    <a:pt x="0" y="8"/>
                    <a:pt x="1" y="9"/>
                  </a:cubicBezTo>
                  <a:cubicBezTo>
                    <a:pt x="1" y="10"/>
                    <a:pt x="5" y="6"/>
                    <a:pt x="6" y="6"/>
                  </a:cubicBezTo>
                  <a:cubicBezTo>
                    <a:pt x="9" y="6"/>
                    <a:pt x="3" y="2"/>
                    <a:pt x="3" y="2"/>
                  </a:cubicBezTo>
                  <a:cubicBezTo>
                    <a:pt x="1" y="0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8" name="Freeform 445">
              <a:extLst>
                <a:ext uri="{FF2B5EF4-FFF2-40B4-BE49-F238E27FC236}">
                  <a16:creationId xmlns:a16="http://schemas.microsoft.com/office/drawing/2014/main" id="{EAE50854-C40C-4E44-80A3-3712BD815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8926" y="8529755"/>
              <a:ext cx="63695" cy="101936"/>
            </a:xfrm>
            <a:custGeom>
              <a:avLst/>
              <a:gdLst>
                <a:gd name="T0" fmla="*/ 6 w 7"/>
                <a:gd name="T1" fmla="*/ 1 h 11"/>
                <a:gd name="T2" fmla="*/ 3 w 7"/>
                <a:gd name="T3" fmla="*/ 5 h 11"/>
                <a:gd name="T4" fmla="*/ 3 w 7"/>
                <a:gd name="T5" fmla="*/ 9 h 11"/>
                <a:gd name="T6" fmla="*/ 5 w 7"/>
                <a:gd name="T7" fmla="*/ 6 h 11"/>
                <a:gd name="T8" fmla="*/ 6 w 7"/>
                <a:gd name="T9" fmla="*/ 1 h 11"/>
                <a:gd name="T10" fmla="*/ 6 w 7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1">
                  <a:moveTo>
                    <a:pt x="6" y="1"/>
                  </a:moveTo>
                  <a:cubicBezTo>
                    <a:pt x="3" y="1"/>
                    <a:pt x="4" y="4"/>
                    <a:pt x="3" y="5"/>
                  </a:cubicBezTo>
                  <a:cubicBezTo>
                    <a:pt x="0" y="7"/>
                    <a:pt x="1" y="7"/>
                    <a:pt x="3" y="9"/>
                  </a:cubicBezTo>
                  <a:cubicBezTo>
                    <a:pt x="6" y="11"/>
                    <a:pt x="4" y="8"/>
                    <a:pt x="5" y="6"/>
                  </a:cubicBezTo>
                  <a:cubicBezTo>
                    <a:pt x="5" y="6"/>
                    <a:pt x="7" y="0"/>
                    <a:pt x="6" y="1"/>
                  </a:cubicBezTo>
                  <a:cubicBezTo>
                    <a:pt x="5" y="1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69" name="Freeform 446">
              <a:extLst>
                <a:ext uri="{FF2B5EF4-FFF2-40B4-BE49-F238E27FC236}">
                  <a16:creationId xmlns:a16="http://schemas.microsoft.com/office/drawing/2014/main" id="{B758FE49-D9BF-0B46-81C8-B34BED91B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3063" y="8520200"/>
              <a:ext cx="38217" cy="73269"/>
            </a:xfrm>
            <a:custGeom>
              <a:avLst/>
              <a:gdLst>
                <a:gd name="T0" fmla="*/ 3 w 4"/>
                <a:gd name="T1" fmla="*/ 1 h 8"/>
                <a:gd name="T2" fmla="*/ 0 w 4"/>
                <a:gd name="T3" fmla="*/ 8 h 8"/>
                <a:gd name="T4" fmla="*/ 3 w 4"/>
                <a:gd name="T5" fmla="*/ 5 h 8"/>
                <a:gd name="T6" fmla="*/ 3 w 4"/>
                <a:gd name="T7" fmla="*/ 1 h 8"/>
                <a:gd name="T8" fmla="*/ 3 w 4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3" y="1"/>
                  </a:moveTo>
                  <a:cubicBezTo>
                    <a:pt x="2" y="1"/>
                    <a:pt x="0" y="7"/>
                    <a:pt x="0" y="8"/>
                  </a:cubicBezTo>
                  <a:cubicBezTo>
                    <a:pt x="0" y="8"/>
                    <a:pt x="2" y="6"/>
                    <a:pt x="3" y="5"/>
                  </a:cubicBezTo>
                  <a:cubicBezTo>
                    <a:pt x="3" y="5"/>
                    <a:pt x="4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0" name="Freeform 447">
              <a:extLst>
                <a:ext uri="{FF2B5EF4-FFF2-40B4-BE49-F238E27FC236}">
                  <a16:creationId xmlns:a16="http://schemas.microsoft.com/office/drawing/2014/main" id="{B45D1124-B088-7E48-9F5F-8CC91D44B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67983"/>
              <a:ext cx="57323" cy="35042"/>
            </a:xfrm>
            <a:custGeom>
              <a:avLst/>
              <a:gdLst>
                <a:gd name="T0" fmla="*/ 1 w 6"/>
                <a:gd name="T1" fmla="*/ 1 h 4"/>
                <a:gd name="T2" fmla="*/ 3 w 6"/>
                <a:gd name="T3" fmla="*/ 3 h 4"/>
                <a:gd name="T4" fmla="*/ 1 w 6"/>
                <a:gd name="T5" fmla="*/ 1 h 4"/>
                <a:gd name="T6" fmla="*/ 1 w 6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3"/>
                    <a:pt x="1" y="4"/>
                    <a:pt x="3" y="3"/>
                  </a:cubicBezTo>
                  <a:cubicBezTo>
                    <a:pt x="6" y="3"/>
                    <a:pt x="2" y="0"/>
                    <a:pt x="1" y="1"/>
                  </a:cubicBezTo>
                  <a:cubicBezTo>
                    <a:pt x="1" y="2"/>
                    <a:pt x="2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1" name="Freeform 448">
              <a:extLst>
                <a:ext uri="{FF2B5EF4-FFF2-40B4-BE49-F238E27FC236}">
                  <a16:creationId xmlns:a16="http://schemas.microsoft.com/office/drawing/2014/main" id="{43B844E0-A2BC-2147-B7A4-5BB8517A0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93469"/>
              <a:ext cx="130574" cy="197506"/>
            </a:xfrm>
            <a:custGeom>
              <a:avLst/>
              <a:gdLst>
                <a:gd name="T0" fmla="*/ 10 w 14"/>
                <a:gd name="T1" fmla="*/ 0 h 21"/>
                <a:gd name="T2" fmla="*/ 9 w 14"/>
                <a:gd name="T3" fmla="*/ 2 h 21"/>
                <a:gd name="T4" fmla="*/ 7 w 14"/>
                <a:gd name="T5" fmla="*/ 4 h 21"/>
                <a:gd name="T6" fmla="*/ 3 w 14"/>
                <a:gd name="T7" fmla="*/ 6 h 21"/>
                <a:gd name="T8" fmla="*/ 2 w 14"/>
                <a:gd name="T9" fmla="*/ 11 h 21"/>
                <a:gd name="T10" fmla="*/ 2 w 14"/>
                <a:gd name="T11" fmla="*/ 14 h 21"/>
                <a:gd name="T12" fmla="*/ 3 w 14"/>
                <a:gd name="T13" fmla="*/ 18 h 21"/>
                <a:gd name="T14" fmla="*/ 8 w 14"/>
                <a:gd name="T15" fmla="*/ 19 h 21"/>
                <a:gd name="T16" fmla="*/ 8 w 14"/>
                <a:gd name="T17" fmla="*/ 16 h 21"/>
                <a:gd name="T18" fmla="*/ 10 w 14"/>
                <a:gd name="T19" fmla="*/ 12 h 21"/>
                <a:gd name="T20" fmla="*/ 12 w 14"/>
                <a:gd name="T21" fmla="*/ 17 h 21"/>
                <a:gd name="T22" fmla="*/ 13 w 14"/>
                <a:gd name="T23" fmla="*/ 14 h 21"/>
                <a:gd name="T24" fmla="*/ 13 w 14"/>
                <a:gd name="T25" fmla="*/ 10 h 21"/>
                <a:gd name="T26" fmla="*/ 10 w 14"/>
                <a:gd name="T27" fmla="*/ 0 h 21"/>
                <a:gd name="T28" fmla="*/ 10 w 14"/>
                <a:gd name="T2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0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3"/>
                    <a:pt x="9" y="3"/>
                    <a:pt x="7" y="4"/>
                  </a:cubicBezTo>
                  <a:cubicBezTo>
                    <a:pt x="6" y="4"/>
                    <a:pt x="4" y="6"/>
                    <a:pt x="3" y="6"/>
                  </a:cubicBezTo>
                  <a:cubicBezTo>
                    <a:pt x="1" y="9"/>
                    <a:pt x="0" y="9"/>
                    <a:pt x="2" y="11"/>
                  </a:cubicBezTo>
                  <a:cubicBezTo>
                    <a:pt x="3" y="12"/>
                    <a:pt x="2" y="13"/>
                    <a:pt x="2" y="14"/>
                  </a:cubicBezTo>
                  <a:cubicBezTo>
                    <a:pt x="1" y="16"/>
                    <a:pt x="2" y="17"/>
                    <a:pt x="3" y="18"/>
                  </a:cubicBezTo>
                  <a:cubicBezTo>
                    <a:pt x="5" y="19"/>
                    <a:pt x="7" y="19"/>
                    <a:pt x="8" y="19"/>
                  </a:cubicBezTo>
                  <a:cubicBezTo>
                    <a:pt x="11" y="21"/>
                    <a:pt x="9" y="18"/>
                    <a:pt x="8" y="16"/>
                  </a:cubicBezTo>
                  <a:cubicBezTo>
                    <a:pt x="8" y="16"/>
                    <a:pt x="8" y="12"/>
                    <a:pt x="10" y="12"/>
                  </a:cubicBezTo>
                  <a:cubicBezTo>
                    <a:pt x="11" y="12"/>
                    <a:pt x="11" y="17"/>
                    <a:pt x="12" y="17"/>
                  </a:cubicBezTo>
                  <a:cubicBezTo>
                    <a:pt x="12" y="17"/>
                    <a:pt x="13" y="14"/>
                    <a:pt x="13" y="14"/>
                  </a:cubicBezTo>
                  <a:cubicBezTo>
                    <a:pt x="14" y="12"/>
                    <a:pt x="14" y="11"/>
                    <a:pt x="13" y="10"/>
                  </a:cubicBezTo>
                  <a:cubicBezTo>
                    <a:pt x="13" y="7"/>
                    <a:pt x="13" y="1"/>
                    <a:pt x="10" y="0"/>
                  </a:cubicBezTo>
                  <a:cubicBezTo>
                    <a:pt x="9" y="0"/>
                    <a:pt x="10" y="1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2" name="Freeform 449">
              <a:extLst>
                <a:ext uri="{FF2B5EF4-FFF2-40B4-BE49-F238E27FC236}">
                  <a16:creationId xmlns:a16="http://schemas.microsoft.com/office/drawing/2014/main" id="{CF4B9410-6C12-664D-B849-FA2D06B14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9371" y="8631694"/>
              <a:ext cx="111465" cy="95566"/>
            </a:xfrm>
            <a:custGeom>
              <a:avLst/>
              <a:gdLst>
                <a:gd name="T0" fmla="*/ 8 w 12"/>
                <a:gd name="T1" fmla="*/ 1 h 10"/>
                <a:gd name="T2" fmla="*/ 2 w 12"/>
                <a:gd name="T3" fmla="*/ 4 h 10"/>
                <a:gd name="T4" fmla="*/ 0 w 12"/>
                <a:gd name="T5" fmla="*/ 10 h 10"/>
                <a:gd name="T6" fmla="*/ 2 w 12"/>
                <a:gd name="T7" fmla="*/ 6 h 10"/>
                <a:gd name="T8" fmla="*/ 4 w 12"/>
                <a:gd name="T9" fmla="*/ 6 h 10"/>
                <a:gd name="T10" fmla="*/ 6 w 12"/>
                <a:gd name="T11" fmla="*/ 7 h 10"/>
                <a:gd name="T12" fmla="*/ 8 w 12"/>
                <a:gd name="T13" fmla="*/ 7 h 10"/>
                <a:gd name="T14" fmla="*/ 8 w 12"/>
                <a:gd name="T15" fmla="*/ 5 h 10"/>
                <a:gd name="T16" fmla="*/ 8 w 12"/>
                <a:gd name="T17" fmla="*/ 1 h 10"/>
                <a:gd name="T18" fmla="*/ 8 w 12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0">
                  <a:moveTo>
                    <a:pt x="8" y="1"/>
                  </a:moveTo>
                  <a:cubicBezTo>
                    <a:pt x="6" y="0"/>
                    <a:pt x="5" y="4"/>
                    <a:pt x="2" y="4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6"/>
                    <a:pt x="4" y="5"/>
                    <a:pt x="4" y="6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7"/>
                    <a:pt x="7" y="8"/>
                    <a:pt x="8" y="7"/>
                  </a:cubicBezTo>
                  <a:cubicBezTo>
                    <a:pt x="8" y="7"/>
                    <a:pt x="8" y="5"/>
                    <a:pt x="8" y="5"/>
                  </a:cubicBezTo>
                  <a:cubicBezTo>
                    <a:pt x="9" y="3"/>
                    <a:pt x="11" y="2"/>
                    <a:pt x="8" y="1"/>
                  </a:cubicBezTo>
                  <a:cubicBezTo>
                    <a:pt x="7" y="1"/>
                    <a:pt x="12" y="3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3" name="Freeform 450">
              <a:extLst>
                <a:ext uri="{FF2B5EF4-FFF2-40B4-BE49-F238E27FC236}">
                  <a16:creationId xmlns:a16="http://schemas.microsoft.com/office/drawing/2014/main" id="{AF056BB6-A054-B24F-8990-75B8C7A18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3256" y="8539313"/>
              <a:ext cx="111465" cy="111494"/>
            </a:xfrm>
            <a:custGeom>
              <a:avLst/>
              <a:gdLst>
                <a:gd name="T0" fmla="*/ 11 w 12"/>
                <a:gd name="T1" fmla="*/ 0 h 12"/>
                <a:gd name="T2" fmla="*/ 6 w 12"/>
                <a:gd name="T3" fmla="*/ 6 h 12"/>
                <a:gd name="T4" fmla="*/ 0 w 12"/>
                <a:gd name="T5" fmla="*/ 12 h 12"/>
                <a:gd name="T6" fmla="*/ 4 w 12"/>
                <a:gd name="T7" fmla="*/ 10 h 12"/>
                <a:gd name="T8" fmla="*/ 8 w 12"/>
                <a:gd name="T9" fmla="*/ 7 h 12"/>
                <a:gd name="T10" fmla="*/ 10 w 12"/>
                <a:gd name="T11" fmla="*/ 3 h 12"/>
                <a:gd name="T12" fmla="*/ 11 w 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0"/>
                  </a:moveTo>
                  <a:cubicBezTo>
                    <a:pt x="9" y="1"/>
                    <a:pt x="7" y="4"/>
                    <a:pt x="6" y="6"/>
                  </a:cubicBezTo>
                  <a:cubicBezTo>
                    <a:pt x="5" y="7"/>
                    <a:pt x="0" y="10"/>
                    <a:pt x="0" y="12"/>
                  </a:cubicBezTo>
                  <a:cubicBezTo>
                    <a:pt x="0" y="12"/>
                    <a:pt x="3" y="11"/>
                    <a:pt x="4" y="10"/>
                  </a:cubicBezTo>
                  <a:cubicBezTo>
                    <a:pt x="5" y="10"/>
                    <a:pt x="7" y="8"/>
                    <a:pt x="8" y="7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1" y="3"/>
                    <a:pt x="12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4" name="Freeform 451">
              <a:extLst>
                <a:ext uri="{FF2B5EF4-FFF2-40B4-BE49-F238E27FC236}">
                  <a16:creationId xmlns:a16="http://schemas.microsoft.com/office/drawing/2014/main" id="{A17CC2FE-1068-5940-9B37-4770135F7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1283" y="8399150"/>
              <a:ext cx="19109" cy="9556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5" name="Freeform 452">
              <a:extLst>
                <a:ext uri="{FF2B5EF4-FFF2-40B4-BE49-F238E27FC236}">
                  <a16:creationId xmlns:a16="http://schemas.microsoft.com/office/drawing/2014/main" id="{5A5F8B32-BCFE-604F-9717-D733F3FE3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7776" y="8781415"/>
              <a:ext cx="522294" cy="544729"/>
            </a:xfrm>
            <a:custGeom>
              <a:avLst/>
              <a:gdLst>
                <a:gd name="T0" fmla="*/ 12 w 56"/>
                <a:gd name="T1" fmla="*/ 3 h 58"/>
                <a:gd name="T2" fmla="*/ 4 w 56"/>
                <a:gd name="T3" fmla="*/ 2 h 58"/>
                <a:gd name="T4" fmla="*/ 2 w 56"/>
                <a:gd name="T5" fmla="*/ 3 h 58"/>
                <a:gd name="T6" fmla="*/ 6 w 56"/>
                <a:gd name="T7" fmla="*/ 9 h 58"/>
                <a:gd name="T8" fmla="*/ 11 w 56"/>
                <a:gd name="T9" fmla="*/ 13 h 58"/>
                <a:gd name="T10" fmla="*/ 13 w 56"/>
                <a:gd name="T11" fmla="*/ 17 h 58"/>
                <a:gd name="T12" fmla="*/ 17 w 56"/>
                <a:gd name="T13" fmla="*/ 19 h 58"/>
                <a:gd name="T14" fmla="*/ 20 w 56"/>
                <a:gd name="T15" fmla="*/ 26 h 58"/>
                <a:gd name="T16" fmla="*/ 22 w 56"/>
                <a:gd name="T17" fmla="*/ 28 h 58"/>
                <a:gd name="T18" fmla="*/ 26 w 56"/>
                <a:gd name="T19" fmla="*/ 33 h 58"/>
                <a:gd name="T20" fmla="*/ 30 w 56"/>
                <a:gd name="T21" fmla="*/ 42 h 58"/>
                <a:gd name="T22" fmla="*/ 41 w 56"/>
                <a:gd name="T23" fmla="*/ 52 h 58"/>
                <a:gd name="T24" fmla="*/ 46 w 56"/>
                <a:gd name="T25" fmla="*/ 57 h 58"/>
                <a:gd name="T26" fmla="*/ 54 w 56"/>
                <a:gd name="T27" fmla="*/ 57 h 58"/>
                <a:gd name="T28" fmla="*/ 54 w 56"/>
                <a:gd name="T29" fmla="*/ 46 h 58"/>
                <a:gd name="T30" fmla="*/ 55 w 56"/>
                <a:gd name="T31" fmla="*/ 44 h 58"/>
                <a:gd name="T32" fmla="*/ 52 w 56"/>
                <a:gd name="T33" fmla="*/ 41 h 58"/>
                <a:gd name="T34" fmla="*/ 50 w 56"/>
                <a:gd name="T35" fmla="*/ 40 h 58"/>
                <a:gd name="T36" fmla="*/ 48 w 56"/>
                <a:gd name="T37" fmla="*/ 42 h 58"/>
                <a:gd name="T38" fmla="*/ 48 w 56"/>
                <a:gd name="T39" fmla="*/ 38 h 58"/>
                <a:gd name="T40" fmla="*/ 47 w 56"/>
                <a:gd name="T41" fmla="*/ 36 h 58"/>
                <a:gd name="T42" fmla="*/ 44 w 56"/>
                <a:gd name="T43" fmla="*/ 34 h 58"/>
                <a:gd name="T44" fmla="*/ 42 w 56"/>
                <a:gd name="T45" fmla="*/ 30 h 58"/>
                <a:gd name="T46" fmla="*/ 42 w 56"/>
                <a:gd name="T47" fmla="*/ 29 h 58"/>
                <a:gd name="T48" fmla="*/ 43 w 56"/>
                <a:gd name="T49" fmla="*/ 28 h 58"/>
                <a:gd name="T50" fmla="*/ 38 w 56"/>
                <a:gd name="T51" fmla="*/ 27 h 58"/>
                <a:gd name="T52" fmla="*/ 38 w 56"/>
                <a:gd name="T53" fmla="*/ 25 h 58"/>
                <a:gd name="T54" fmla="*/ 36 w 56"/>
                <a:gd name="T55" fmla="*/ 24 h 58"/>
                <a:gd name="T56" fmla="*/ 37 w 56"/>
                <a:gd name="T57" fmla="*/ 23 h 58"/>
                <a:gd name="T58" fmla="*/ 35 w 56"/>
                <a:gd name="T59" fmla="*/ 22 h 58"/>
                <a:gd name="T60" fmla="*/ 34 w 56"/>
                <a:gd name="T61" fmla="*/ 21 h 58"/>
                <a:gd name="T62" fmla="*/ 31 w 56"/>
                <a:gd name="T63" fmla="*/ 19 h 58"/>
                <a:gd name="T64" fmla="*/ 30 w 56"/>
                <a:gd name="T65" fmla="*/ 19 h 58"/>
                <a:gd name="T66" fmla="*/ 25 w 56"/>
                <a:gd name="T67" fmla="*/ 16 h 58"/>
                <a:gd name="T68" fmla="*/ 21 w 56"/>
                <a:gd name="T69" fmla="*/ 11 h 58"/>
                <a:gd name="T70" fmla="*/ 16 w 56"/>
                <a:gd name="T71" fmla="*/ 7 h 58"/>
                <a:gd name="T72" fmla="*/ 12 w 56"/>
                <a:gd name="T73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" h="58">
                  <a:moveTo>
                    <a:pt x="12" y="3"/>
                  </a:moveTo>
                  <a:cubicBezTo>
                    <a:pt x="9" y="3"/>
                    <a:pt x="7" y="3"/>
                    <a:pt x="4" y="2"/>
                  </a:cubicBezTo>
                  <a:cubicBezTo>
                    <a:pt x="2" y="1"/>
                    <a:pt x="0" y="0"/>
                    <a:pt x="2" y="3"/>
                  </a:cubicBezTo>
                  <a:cubicBezTo>
                    <a:pt x="3" y="5"/>
                    <a:pt x="4" y="8"/>
                    <a:pt x="6" y="9"/>
                  </a:cubicBezTo>
                  <a:cubicBezTo>
                    <a:pt x="8" y="10"/>
                    <a:pt x="10" y="11"/>
                    <a:pt x="11" y="13"/>
                  </a:cubicBezTo>
                  <a:cubicBezTo>
                    <a:pt x="12" y="14"/>
                    <a:pt x="12" y="16"/>
                    <a:pt x="13" y="17"/>
                  </a:cubicBezTo>
                  <a:cubicBezTo>
                    <a:pt x="15" y="18"/>
                    <a:pt x="16" y="18"/>
                    <a:pt x="17" y="19"/>
                  </a:cubicBezTo>
                  <a:cubicBezTo>
                    <a:pt x="19" y="21"/>
                    <a:pt x="19" y="24"/>
                    <a:pt x="20" y="26"/>
                  </a:cubicBezTo>
                  <a:cubicBezTo>
                    <a:pt x="21" y="27"/>
                    <a:pt x="22" y="28"/>
                    <a:pt x="22" y="28"/>
                  </a:cubicBezTo>
                  <a:cubicBezTo>
                    <a:pt x="24" y="30"/>
                    <a:pt x="25" y="31"/>
                    <a:pt x="26" y="33"/>
                  </a:cubicBezTo>
                  <a:cubicBezTo>
                    <a:pt x="28" y="36"/>
                    <a:pt x="28" y="39"/>
                    <a:pt x="30" y="42"/>
                  </a:cubicBezTo>
                  <a:cubicBezTo>
                    <a:pt x="34" y="45"/>
                    <a:pt x="37" y="49"/>
                    <a:pt x="41" y="52"/>
                  </a:cubicBezTo>
                  <a:cubicBezTo>
                    <a:pt x="43" y="54"/>
                    <a:pt x="44" y="55"/>
                    <a:pt x="46" y="57"/>
                  </a:cubicBezTo>
                  <a:cubicBezTo>
                    <a:pt x="47" y="57"/>
                    <a:pt x="53" y="58"/>
                    <a:pt x="54" y="57"/>
                  </a:cubicBezTo>
                  <a:cubicBezTo>
                    <a:pt x="55" y="56"/>
                    <a:pt x="53" y="48"/>
                    <a:pt x="54" y="46"/>
                  </a:cubicBezTo>
                  <a:cubicBezTo>
                    <a:pt x="54" y="45"/>
                    <a:pt x="56" y="45"/>
                    <a:pt x="55" y="44"/>
                  </a:cubicBezTo>
                  <a:cubicBezTo>
                    <a:pt x="54" y="43"/>
                    <a:pt x="53" y="42"/>
                    <a:pt x="52" y="41"/>
                  </a:cubicBezTo>
                  <a:cubicBezTo>
                    <a:pt x="52" y="41"/>
                    <a:pt x="51" y="40"/>
                    <a:pt x="50" y="40"/>
                  </a:cubicBezTo>
                  <a:cubicBezTo>
                    <a:pt x="49" y="40"/>
                    <a:pt x="49" y="42"/>
                    <a:pt x="48" y="42"/>
                  </a:cubicBezTo>
                  <a:cubicBezTo>
                    <a:pt x="49" y="42"/>
                    <a:pt x="48" y="38"/>
                    <a:pt x="48" y="38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5"/>
                    <a:pt x="45" y="34"/>
                    <a:pt x="44" y="34"/>
                  </a:cubicBezTo>
                  <a:cubicBezTo>
                    <a:pt x="43" y="33"/>
                    <a:pt x="41" y="32"/>
                    <a:pt x="42" y="30"/>
                  </a:cubicBezTo>
                  <a:cubicBezTo>
                    <a:pt x="42" y="30"/>
                    <a:pt x="41" y="29"/>
                    <a:pt x="42" y="29"/>
                  </a:cubicBezTo>
                  <a:cubicBezTo>
                    <a:pt x="42" y="28"/>
                    <a:pt x="43" y="29"/>
                    <a:pt x="43" y="28"/>
                  </a:cubicBezTo>
                  <a:cubicBezTo>
                    <a:pt x="44" y="26"/>
                    <a:pt x="38" y="26"/>
                    <a:pt x="38" y="27"/>
                  </a:cubicBezTo>
                  <a:cubicBezTo>
                    <a:pt x="38" y="26"/>
                    <a:pt x="42" y="25"/>
                    <a:pt x="38" y="25"/>
                  </a:cubicBezTo>
                  <a:cubicBezTo>
                    <a:pt x="37" y="25"/>
                    <a:pt x="36" y="24"/>
                    <a:pt x="36" y="24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2"/>
                    <a:pt x="35" y="22"/>
                    <a:pt x="35" y="22"/>
                  </a:cubicBezTo>
                  <a:cubicBezTo>
                    <a:pt x="35" y="22"/>
                    <a:pt x="36" y="21"/>
                    <a:pt x="34" y="21"/>
                  </a:cubicBezTo>
                  <a:cubicBezTo>
                    <a:pt x="33" y="20"/>
                    <a:pt x="32" y="20"/>
                    <a:pt x="31" y="19"/>
                  </a:cubicBezTo>
                  <a:cubicBezTo>
                    <a:pt x="28" y="15"/>
                    <a:pt x="30" y="19"/>
                    <a:pt x="30" y="19"/>
                  </a:cubicBezTo>
                  <a:cubicBezTo>
                    <a:pt x="29" y="19"/>
                    <a:pt x="26" y="16"/>
                    <a:pt x="25" y="16"/>
                  </a:cubicBezTo>
                  <a:cubicBezTo>
                    <a:pt x="24" y="14"/>
                    <a:pt x="23" y="12"/>
                    <a:pt x="21" y="11"/>
                  </a:cubicBezTo>
                  <a:cubicBezTo>
                    <a:pt x="19" y="10"/>
                    <a:pt x="18" y="9"/>
                    <a:pt x="16" y="7"/>
                  </a:cubicBezTo>
                  <a:cubicBezTo>
                    <a:pt x="15" y="6"/>
                    <a:pt x="14" y="3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6" name="Freeform 453">
              <a:extLst>
                <a:ext uri="{FF2B5EF4-FFF2-40B4-BE49-F238E27FC236}">
                  <a16:creationId xmlns:a16="http://schemas.microsoft.com/office/drawing/2014/main" id="{84474CA0-FD8A-7849-8327-03BB340E7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0132" y="8978921"/>
              <a:ext cx="47770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7" name="Freeform 454">
              <a:extLst>
                <a:ext uri="{FF2B5EF4-FFF2-40B4-BE49-F238E27FC236}">
                  <a16:creationId xmlns:a16="http://schemas.microsoft.com/office/drawing/2014/main" id="{36BBC14B-D74B-B347-903E-009FD7378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7014" y="9090415"/>
              <a:ext cx="44586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8" name="Freeform 455">
              <a:extLst>
                <a:ext uri="{FF2B5EF4-FFF2-40B4-BE49-F238E27FC236}">
                  <a16:creationId xmlns:a16="http://schemas.microsoft.com/office/drawing/2014/main" id="{76003156-C4ED-DB4E-B846-75448BC2C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2300" y="9119082"/>
              <a:ext cx="66879" cy="66896"/>
            </a:xfrm>
            <a:custGeom>
              <a:avLst/>
              <a:gdLst>
                <a:gd name="T0" fmla="*/ 7 w 7"/>
                <a:gd name="T1" fmla="*/ 7 h 7"/>
                <a:gd name="T2" fmla="*/ 5 w 7"/>
                <a:gd name="T3" fmla="*/ 3 h 7"/>
                <a:gd name="T4" fmla="*/ 0 w 7"/>
                <a:gd name="T5" fmla="*/ 1 h 7"/>
                <a:gd name="T6" fmla="*/ 1 w 7"/>
                <a:gd name="T7" fmla="*/ 3 h 7"/>
                <a:gd name="T8" fmla="*/ 3 w 7"/>
                <a:gd name="T9" fmla="*/ 5 h 7"/>
                <a:gd name="T10" fmla="*/ 7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7" y="5"/>
                    <a:pt x="5" y="5"/>
                    <a:pt x="5" y="3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3" y="3"/>
                    <a:pt x="2" y="4"/>
                    <a:pt x="3" y="5"/>
                  </a:cubicBezTo>
                  <a:cubicBezTo>
                    <a:pt x="3" y="6"/>
                    <a:pt x="7" y="7"/>
                    <a:pt x="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79" name="Freeform 456">
              <a:extLst>
                <a:ext uri="{FF2B5EF4-FFF2-40B4-BE49-F238E27FC236}">
                  <a16:creationId xmlns:a16="http://schemas.microsoft.com/office/drawing/2014/main" id="{75996A5B-DDA3-1746-A0BF-7476C503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7396" y="9166867"/>
              <a:ext cx="35033" cy="35042"/>
            </a:xfrm>
            <a:custGeom>
              <a:avLst/>
              <a:gdLst>
                <a:gd name="T0" fmla="*/ 2 w 4"/>
                <a:gd name="T1" fmla="*/ 3 h 4"/>
                <a:gd name="T2" fmla="*/ 2 w 4"/>
                <a:gd name="T3" fmla="*/ 0 h 4"/>
                <a:gd name="T4" fmla="*/ 2 w 4"/>
                <a:gd name="T5" fmla="*/ 3 h 4"/>
                <a:gd name="T6" fmla="*/ 2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0" y="4"/>
                    <a:pt x="0" y="1"/>
                    <a:pt x="2" y="0"/>
                  </a:cubicBezTo>
                  <a:cubicBezTo>
                    <a:pt x="4" y="0"/>
                    <a:pt x="4" y="3"/>
                    <a:pt x="2" y="3"/>
                  </a:cubicBezTo>
                  <a:cubicBezTo>
                    <a:pt x="1" y="4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0" name="Freeform 457">
              <a:extLst>
                <a:ext uri="{FF2B5EF4-FFF2-40B4-BE49-F238E27FC236}">
                  <a16:creationId xmlns:a16="http://schemas.microsoft.com/office/drawing/2014/main" id="{87EC9C2A-4D05-1F4A-9745-4411C231F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1853" y="9326144"/>
              <a:ext cx="429938" cy="140163"/>
            </a:xfrm>
            <a:custGeom>
              <a:avLst/>
              <a:gdLst>
                <a:gd name="T0" fmla="*/ 9 w 46"/>
                <a:gd name="T1" fmla="*/ 0 h 15"/>
                <a:gd name="T2" fmla="*/ 3 w 46"/>
                <a:gd name="T3" fmla="*/ 0 h 15"/>
                <a:gd name="T4" fmla="*/ 0 w 46"/>
                <a:gd name="T5" fmla="*/ 4 h 15"/>
                <a:gd name="T6" fmla="*/ 5 w 46"/>
                <a:gd name="T7" fmla="*/ 6 h 15"/>
                <a:gd name="T8" fmla="*/ 11 w 46"/>
                <a:gd name="T9" fmla="*/ 9 h 15"/>
                <a:gd name="T10" fmla="*/ 15 w 46"/>
                <a:gd name="T11" fmla="*/ 9 h 15"/>
                <a:gd name="T12" fmla="*/ 24 w 46"/>
                <a:gd name="T13" fmla="*/ 11 h 15"/>
                <a:gd name="T14" fmla="*/ 40 w 46"/>
                <a:gd name="T15" fmla="*/ 13 h 15"/>
                <a:gd name="T16" fmla="*/ 45 w 46"/>
                <a:gd name="T17" fmla="*/ 13 h 15"/>
                <a:gd name="T18" fmla="*/ 43 w 46"/>
                <a:gd name="T19" fmla="*/ 9 h 15"/>
                <a:gd name="T20" fmla="*/ 41 w 46"/>
                <a:gd name="T21" fmla="*/ 9 h 15"/>
                <a:gd name="T22" fmla="*/ 37 w 46"/>
                <a:gd name="T23" fmla="*/ 9 h 15"/>
                <a:gd name="T24" fmla="*/ 35 w 46"/>
                <a:gd name="T25" fmla="*/ 6 h 15"/>
                <a:gd name="T26" fmla="*/ 32 w 46"/>
                <a:gd name="T27" fmla="*/ 4 h 15"/>
                <a:gd name="T28" fmla="*/ 27 w 46"/>
                <a:gd name="T29" fmla="*/ 3 h 15"/>
                <a:gd name="T30" fmla="*/ 25 w 46"/>
                <a:gd name="T31" fmla="*/ 4 h 15"/>
                <a:gd name="T32" fmla="*/ 21 w 46"/>
                <a:gd name="T33" fmla="*/ 5 h 15"/>
                <a:gd name="T34" fmla="*/ 15 w 46"/>
                <a:gd name="T35" fmla="*/ 3 h 15"/>
                <a:gd name="T36" fmla="*/ 11 w 46"/>
                <a:gd name="T37" fmla="*/ 2 h 15"/>
                <a:gd name="T38" fmla="*/ 9 w 46"/>
                <a:gd name="T39" fmla="*/ 0 h 15"/>
                <a:gd name="T40" fmla="*/ 9 w 46"/>
                <a:gd name="T4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5">
                  <a:moveTo>
                    <a:pt x="9" y="0"/>
                  </a:moveTo>
                  <a:cubicBezTo>
                    <a:pt x="7" y="1"/>
                    <a:pt x="6" y="0"/>
                    <a:pt x="3" y="0"/>
                  </a:cubicBezTo>
                  <a:cubicBezTo>
                    <a:pt x="3" y="0"/>
                    <a:pt x="0" y="3"/>
                    <a:pt x="0" y="4"/>
                  </a:cubicBezTo>
                  <a:cubicBezTo>
                    <a:pt x="0" y="5"/>
                    <a:pt x="4" y="4"/>
                    <a:pt x="5" y="6"/>
                  </a:cubicBezTo>
                  <a:cubicBezTo>
                    <a:pt x="6" y="8"/>
                    <a:pt x="9" y="8"/>
                    <a:pt x="11" y="9"/>
                  </a:cubicBezTo>
                  <a:cubicBezTo>
                    <a:pt x="13" y="9"/>
                    <a:pt x="14" y="9"/>
                    <a:pt x="15" y="9"/>
                  </a:cubicBezTo>
                  <a:cubicBezTo>
                    <a:pt x="18" y="9"/>
                    <a:pt x="21" y="10"/>
                    <a:pt x="24" y="11"/>
                  </a:cubicBezTo>
                  <a:cubicBezTo>
                    <a:pt x="29" y="12"/>
                    <a:pt x="35" y="11"/>
                    <a:pt x="40" y="13"/>
                  </a:cubicBezTo>
                  <a:cubicBezTo>
                    <a:pt x="41" y="13"/>
                    <a:pt x="44" y="15"/>
                    <a:pt x="45" y="13"/>
                  </a:cubicBezTo>
                  <a:cubicBezTo>
                    <a:pt x="46" y="13"/>
                    <a:pt x="44" y="9"/>
                    <a:pt x="43" y="9"/>
                  </a:cubicBezTo>
                  <a:cubicBezTo>
                    <a:pt x="42" y="8"/>
                    <a:pt x="42" y="9"/>
                    <a:pt x="41" y="9"/>
                  </a:cubicBezTo>
                  <a:cubicBezTo>
                    <a:pt x="39" y="10"/>
                    <a:pt x="38" y="9"/>
                    <a:pt x="37" y="9"/>
                  </a:cubicBezTo>
                  <a:cubicBezTo>
                    <a:pt x="36" y="8"/>
                    <a:pt x="36" y="7"/>
                    <a:pt x="35" y="6"/>
                  </a:cubicBezTo>
                  <a:cubicBezTo>
                    <a:pt x="35" y="5"/>
                    <a:pt x="33" y="5"/>
                    <a:pt x="32" y="4"/>
                  </a:cubicBezTo>
                  <a:cubicBezTo>
                    <a:pt x="31" y="4"/>
                    <a:pt x="28" y="3"/>
                    <a:pt x="27" y="3"/>
                  </a:cubicBezTo>
                  <a:cubicBezTo>
                    <a:pt x="26" y="3"/>
                    <a:pt x="25" y="4"/>
                    <a:pt x="25" y="4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7" y="4"/>
                    <a:pt x="15" y="3"/>
                  </a:cubicBezTo>
                  <a:cubicBezTo>
                    <a:pt x="14" y="2"/>
                    <a:pt x="12" y="2"/>
                    <a:pt x="11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8" y="1"/>
                    <a:pt x="10" y="0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1" name="Freeform 458">
              <a:extLst>
                <a:ext uri="{FF2B5EF4-FFF2-40B4-BE49-F238E27FC236}">
                  <a16:creationId xmlns:a16="http://schemas.microsoft.com/office/drawing/2014/main" id="{02790943-2840-D04D-9EB8-F3B341E36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0326" y="9361183"/>
              <a:ext cx="73248" cy="28669"/>
            </a:xfrm>
            <a:custGeom>
              <a:avLst/>
              <a:gdLst>
                <a:gd name="T0" fmla="*/ 3 w 8"/>
                <a:gd name="T1" fmla="*/ 3 h 3"/>
                <a:gd name="T2" fmla="*/ 8 w 8"/>
                <a:gd name="T3" fmla="*/ 1 h 3"/>
                <a:gd name="T4" fmla="*/ 3 w 8"/>
                <a:gd name="T5" fmla="*/ 3 h 3"/>
                <a:gd name="T6" fmla="*/ 3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3"/>
                  </a:moveTo>
                  <a:cubicBezTo>
                    <a:pt x="0" y="2"/>
                    <a:pt x="7" y="0"/>
                    <a:pt x="8" y="1"/>
                  </a:cubicBezTo>
                  <a:cubicBezTo>
                    <a:pt x="8" y="2"/>
                    <a:pt x="4" y="3"/>
                    <a:pt x="3" y="3"/>
                  </a:cubicBezTo>
                  <a:cubicBezTo>
                    <a:pt x="2" y="3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2" name="Freeform 459">
              <a:extLst>
                <a:ext uri="{FF2B5EF4-FFF2-40B4-BE49-F238E27FC236}">
                  <a16:creationId xmlns:a16="http://schemas.microsoft.com/office/drawing/2014/main" id="{6EB85220-1AF3-DB41-B3B3-EFD743F20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2236" y="9428080"/>
              <a:ext cx="57323" cy="38227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3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0"/>
                    <a:pt x="0" y="0"/>
                    <a:pt x="1" y="1"/>
                  </a:cubicBezTo>
                  <a:cubicBezTo>
                    <a:pt x="1" y="1"/>
                    <a:pt x="3" y="4"/>
                    <a:pt x="3" y="4"/>
                  </a:cubicBezTo>
                  <a:cubicBezTo>
                    <a:pt x="5" y="4"/>
                    <a:pt x="6" y="0"/>
                    <a:pt x="3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3" name="Freeform 460">
              <a:extLst>
                <a:ext uri="{FF2B5EF4-FFF2-40B4-BE49-F238E27FC236}">
                  <a16:creationId xmlns:a16="http://schemas.microsoft.com/office/drawing/2014/main" id="{9E6AEE2E-F406-5C45-BFC8-DCF713675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9562" y="9437635"/>
              <a:ext cx="44586" cy="28669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1 w 5"/>
                <a:gd name="T5" fmla="*/ 2 h 3"/>
                <a:gd name="T6" fmla="*/ 2 w 5"/>
                <a:gd name="T7" fmla="*/ 2 h 3"/>
                <a:gd name="T8" fmla="*/ 4 w 5"/>
                <a:gd name="T9" fmla="*/ 1 h 3"/>
                <a:gd name="T10" fmla="*/ 4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1"/>
                    <a:pt x="0" y="2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5" y="2"/>
                    <a:pt x="4" y="1"/>
                  </a:cubicBezTo>
                  <a:cubicBezTo>
                    <a:pt x="4" y="1"/>
                    <a:pt x="5" y="2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4" name="Freeform 461">
              <a:extLst>
                <a:ext uri="{FF2B5EF4-FFF2-40B4-BE49-F238E27FC236}">
                  <a16:creationId xmlns:a16="http://schemas.microsoft.com/office/drawing/2014/main" id="{DC7115F0-FB49-0944-8288-5A459370B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4592" y="9437635"/>
              <a:ext cx="66879" cy="38227"/>
            </a:xfrm>
            <a:custGeom>
              <a:avLst/>
              <a:gdLst>
                <a:gd name="T0" fmla="*/ 2 w 7"/>
                <a:gd name="T1" fmla="*/ 1 h 4"/>
                <a:gd name="T2" fmla="*/ 2 w 7"/>
                <a:gd name="T3" fmla="*/ 4 h 4"/>
                <a:gd name="T4" fmla="*/ 6 w 7"/>
                <a:gd name="T5" fmla="*/ 3 h 4"/>
                <a:gd name="T6" fmla="*/ 5 w 7"/>
                <a:gd name="T7" fmla="*/ 1 h 4"/>
                <a:gd name="T8" fmla="*/ 2 w 7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2" y="1"/>
                  </a:moveTo>
                  <a:cubicBezTo>
                    <a:pt x="1" y="2"/>
                    <a:pt x="0" y="4"/>
                    <a:pt x="2" y="4"/>
                  </a:cubicBezTo>
                  <a:cubicBezTo>
                    <a:pt x="4" y="4"/>
                    <a:pt x="5" y="4"/>
                    <a:pt x="6" y="3"/>
                  </a:cubicBezTo>
                  <a:cubicBezTo>
                    <a:pt x="7" y="3"/>
                    <a:pt x="5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5" name="Freeform 462">
              <a:extLst>
                <a:ext uri="{FF2B5EF4-FFF2-40B4-BE49-F238E27FC236}">
                  <a16:creationId xmlns:a16="http://schemas.microsoft.com/office/drawing/2014/main" id="{5647D20E-A204-0B4C-9F82-101C4B53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2363" y="9428080"/>
              <a:ext cx="76432" cy="47785"/>
            </a:xfrm>
            <a:custGeom>
              <a:avLst/>
              <a:gdLst>
                <a:gd name="T0" fmla="*/ 1 w 8"/>
                <a:gd name="T1" fmla="*/ 0 h 5"/>
                <a:gd name="T2" fmla="*/ 0 w 8"/>
                <a:gd name="T3" fmla="*/ 1 h 5"/>
                <a:gd name="T4" fmla="*/ 2 w 8"/>
                <a:gd name="T5" fmla="*/ 2 h 5"/>
                <a:gd name="T6" fmla="*/ 2 w 8"/>
                <a:gd name="T7" fmla="*/ 3 h 5"/>
                <a:gd name="T8" fmla="*/ 7 w 8"/>
                <a:gd name="T9" fmla="*/ 4 h 5"/>
                <a:gd name="T10" fmla="*/ 7 w 8"/>
                <a:gd name="T11" fmla="*/ 1 h 5"/>
                <a:gd name="T12" fmla="*/ 1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6" y="5"/>
                    <a:pt x="7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5" y="1"/>
                    <a:pt x="3" y="1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6" name="Freeform 463">
              <a:extLst>
                <a:ext uri="{FF2B5EF4-FFF2-40B4-BE49-F238E27FC236}">
                  <a16:creationId xmlns:a16="http://schemas.microsoft.com/office/drawing/2014/main" id="{44FC1B46-DB54-194A-864A-158E90629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9437635"/>
              <a:ext cx="114649" cy="38227"/>
            </a:xfrm>
            <a:custGeom>
              <a:avLst/>
              <a:gdLst>
                <a:gd name="T0" fmla="*/ 2 w 12"/>
                <a:gd name="T1" fmla="*/ 0 h 4"/>
                <a:gd name="T2" fmla="*/ 0 w 12"/>
                <a:gd name="T3" fmla="*/ 2 h 4"/>
                <a:gd name="T4" fmla="*/ 12 w 12"/>
                <a:gd name="T5" fmla="*/ 2 h 4"/>
                <a:gd name="T6" fmla="*/ 9 w 12"/>
                <a:gd name="T7" fmla="*/ 2 h 4"/>
                <a:gd name="T8" fmla="*/ 2 w 12"/>
                <a:gd name="T9" fmla="*/ 0 h 4"/>
                <a:gd name="T10" fmla="*/ 2 w 1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11" y="4"/>
                    <a:pt x="12" y="2"/>
                  </a:cubicBezTo>
                  <a:cubicBezTo>
                    <a:pt x="12" y="1"/>
                    <a:pt x="9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7" name="Freeform 464">
              <a:extLst>
                <a:ext uri="{FF2B5EF4-FFF2-40B4-BE49-F238E27FC236}">
                  <a16:creationId xmlns:a16="http://schemas.microsoft.com/office/drawing/2014/main" id="{3A14967E-1F40-A746-AA9D-0FEC82A4F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244" y="9491791"/>
              <a:ext cx="101909" cy="57338"/>
            </a:xfrm>
            <a:custGeom>
              <a:avLst/>
              <a:gdLst>
                <a:gd name="T0" fmla="*/ 0 w 11"/>
                <a:gd name="T1" fmla="*/ 0 h 6"/>
                <a:gd name="T2" fmla="*/ 8 w 11"/>
                <a:gd name="T3" fmla="*/ 4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1" y="0"/>
                    <a:pt x="7" y="6"/>
                    <a:pt x="8" y="4"/>
                  </a:cubicBezTo>
                  <a:cubicBezTo>
                    <a:pt x="11" y="1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8" name="Freeform 465">
              <a:extLst>
                <a:ext uri="{FF2B5EF4-FFF2-40B4-BE49-F238E27FC236}">
                  <a16:creationId xmlns:a16="http://schemas.microsoft.com/office/drawing/2014/main" id="{3124EDD1-F52E-144F-B02D-0336989F1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4083" y="9192351"/>
              <a:ext cx="57323" cy="38227"/>
            </a:xfrm>
            <a:custGeom>
              <a:avLst/>
              <a:gdLst>
                <a:gd name="T0" fmla="*/ 3 w 6"/>
                <a:gd name="T1" fmla="*/ 3 h 4"/>
                <a:gd name="T2" fmla="*/ 4 w 6"/>
                <a:gd name="T3" fmla="*/ 0 h 4"/>
                <a:gd name="T4" fmla="*/ 3 w 6"/>
                <a:gd name="T5" fmla="*/ 3 h 4"/>
                <a:gd name="T6" fmla="*/ 3 w 6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0" y="4"/>
                    <a:pt x="1" y="0"/>
                    <a:pt x="4" y="0"/>
                  </a:cubicBezTo>
                  <a:cubicBezTo>
                    <a:pt x="6" y="0"/>
                    <a:pt x="5" y="3"/>
                    <a:pt x="3" y="3"/>
                  </a:cubicBezTo>
                  <a:cubicBezTo>
                    <a:pt x="2" y="4"/>
                    <a:pt x="5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89" name="Freeform 466">
              <a:extLst>
                <a:ext uri="{FF2B5EF4-FFF2-40B4-BE49-F238E27FC236}">
                  <a16:creationId xmlns:a16="http://schemas.microsoft.com/office/drawing/2014/main" id="{E8ECF182-BF3D-2B43-B7A9-90B42C122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9627" y="9185981"/>
              <a:ext cx="140127" cy="44598"/>
            </a:xfrm>
            <a:custGeom>
              <a:avLst/>
              <a:gdLst>
                <a:gd name="T0" fmla="*/ 2 w 15"/>
                <a:gd name="T1" fmla="*/ 3 h 5"/>
                <a:gd name="T2" fmla="*/ 1 w 15"/>
                <a:gd name="T3" fmla="*/ 1 h 5"/>
                <a:gd name="T4" fmla="*/ 5 w 15"/>
                <a:gd name="T5" fmla="*/ 0 h 5"/>
                <a:gd name="T6" fmla="*/ 13 w 15"/>
                <a:gd name="T7" fmla="*/ 2 h 5"/>
                <a:gd name="T8" fmla="*/ 15 w 15"/>
                <a:gd name="T9" fmla="*/ 5 h 5"/>
                <a:gd name="T10" fmla="*/ 11 w 15"/>
                <a:gd name="T11" fmla="*/ 3 h 5"/>
                <a:gd name="T12" fmla="*/ 2 w 15"/>
                <a:gd name="T13" fmla="*/ 3 h 5"/>
                <a:gd name="T14" fmla="*/ 2 w 1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5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10" y="0"/>
                    <a:pt x="13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4" y="5"/>
                    <a:pt x="11" y="3"/>
                    <a:pt x="11" y="3"/>
                  </a:cubicBezTo>
                  <a:cubicBezTo>
                    <a:pt x="8" y="2"/>
                    <a:pt x="5" y="3"/>
                    <a:pt x="2" y="3"/>
                  </a:cubicBezTo>
                  <a:cubicBezTo>
                    <a:pt x="1" y="3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0" name="Freeform 467">
              <a:extLst>
                <a:ext uri="{FF2B5EF4-FFF2-40B4-BE49-F238E27FC236}">
                  <a16:creationId xmlns:a16="http://schemas.microsoft.com/office/drawing/2014/main" id="{31A850B3-29F0-5249-93F1-6E3BE7259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9689" y="8969361"/>
              <a:ext cx="299364" cy="337667"/>
            </a:xfrm>
            <a:custGeom>
              <a:avLst/>
              <a:gdLst>
                <a:gd name="T0" fmla="*/ 13 w 32"/>
                <a:gd name="T1" fmla="*/ 32 h 36"/>
                <a:gd name="T2" fmla="*/ 14 w 32"/>
                <a:gd name="T3" fmla="*/ 30 h 36"/>
                <a:gd name="T4" fmla="*/ 11 w 32"/>
                <a:gd name="T5" fmla="*/ 28 h 36"/>
                <a:gd name="T6" fmla="*/ 12 w 32"/>
                <a:gd name="T7" fmla="*/ 23 h 36"/>
                <a:gd name="T8" fmla="*/ 8 w 32"/>
                <a:gd name="T9" fmla="*/ 23 h 36"/>
                <a:gd name="T10" fmla="*/ 8 w 32"/>
                <a:gd name="T11" fmla="*/ 29 h 36"/>
                <a:gd name="T12" fmla="*/ 8 w 32"/>
                <a:gd name="T13" fmla="*/ 30 h 36"/>
                <a:gd name="T14" fmla="*/ 7 w 32"/>
                <a:gd name="T15" fmla="*/ 34 h 36"/>
                <a:gd name="T16" fmla="*/ 4 w 32"/>
                <a:gd name="T17" fmla="*/ 36 h 36"/>
                <a:gd name="T18" fmla="*/ 4 w 32"/>
                <a:gd name="T19" fmla="*/ 31 h 36"/>
                <a:gd name="T20" fmla="*/ 2 w 32"/>
                <a:gd name="T21" fmla="*/ 26 h 36"/>
                <a:gd name="T22" fmla="*/ 1 w 32"/>
                <a:gd name="T23" fmla="*/ 21 h 36"/>
                <a:gd name="T24" fmla="*/ 3 w 32"/>
                <a:gd name="T25" fmla="*/ 14 h 36"/>
                <a:gd name="T26" fmla="*/ 9 w 32"/>
                <a:gd name="T27" fmla="*/ 5 h 36"/>
                <a:gd name="T28" fmla="*/ 11 w 32"/>
                <a:gd name="T29" fmla="*/ 2 h 36"/>
                <a:gd name="T30" fmla="*/ 18 w 32"/>
                <a:gd name="T31" fmla="*/ 4 h 36"/>
                <a:gd name="T32" fmla="*/ 25 w 32"/>
                <a:gd name="T33" fmla="*/ 4 h 36"/>
                <a:gd name="T34" fmla="*/ 32 w 32"/>
                <a:gd name="T35" fmla="*/ 1 h 36"/>
                <a:gd name="T36" fmla="*/ 29 w 32"/>
                <a:gd name="T37" fmla="*/ 6 h 36"/>
                <a:gd name="T38" fmla="*/ 23 w 32"/>
                <a:gd name="T39" fmla="*/ 7 h 36"/>
                <a:gd name="T40" fmla="*/ 10 w 32"/>
                <a:gd name="T41" fmla="*/ 7 h 36"/>
                <a:gd name="T42" fmla="*/ 6 w 32"/>
                <a:gd name="T43" fmla="*/ 10 h 36"/>
                <a:gd name="T44" fmla="*/ 10 w 32"/>
                <a:gd name="T45" fmla="*/ 15 h 36"/>
                <a:gd name="T46" fmla="*/ 13 w 32"/>
                <a:gd name="T47" fmla="*/ 14 h 36"/>
                <a:gd name="T48" fmla="*/ 20 w 32"/>
                <a:gd name="T49" fmla="*/ 13 h 36"/>
                <a:gd name="T50" fmla="*/ 17 w 32"/>
                <a:gd name="T51" fmla="*/ 16 h 36"/>
                <a:gd name="T52" fmla="*/ 13 w 32"/>
                <a:gd name="T53" fmla="*/ 17 h 36"/>
                <a:gd name="T54" fmla="*/ 14 w 32"/>
                <a:gd name="T55" fmla="*/ 20 h 36"/>
                <a:gd name="T56" fmla="*/ 18 w 32"/>
                <a:gd name="T57" fmla="*/ 25 h 36"/>
                <a:gd name="T58" fmla="*/ 19 w 32"/>
                <a:gd name="T59" fmla="*/ 28 h 36"/>
                <a:gd name="T60" fmla="*/ 22 w 32"/>
                <a:gd name="T61" fmla="*/ 30 h 36"/>
                <a:gd name="T62" fmla="*/ 13 w 32"/>
                <a:gd name="T63" fmla="*/ 32 h 36"/>
                <a:gd name="T64" fmla="*/ 13 w 32"/>
                <a:gd name="T6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6">
                  <a:moveTo>
                    <a:pt x="13" y="32"/>
                  </a:moveTo>
                  <a:cubicBezTo>
                    <a:pt x="13" y="31"/>
                    <a:pt x="14" y="31"/>
                    <a:pt x="14" y="30"/>
                  </a:cubicBezTo>
                  <a:cubicBezTo>
                    <a:pt x="14" y="29"/>
                    <a:pt x="12" y="28"/>
                    <a:pt x="11" y="28"/>
                  </a:cubicBezTo>
                  <a:cubicBezTo>
                    <a:pt x="10" y="26"/>
                    <a:pt x="12" y="25"/>
                    <a:pt x="12" y="23"/>
                  </a:cubicBezTo>
                  <a:cubicBezTo>
                    <a:pt x="12" y="22"/>
                    <a:pt x="8" y="22"/>
                    <a:pt x="8" y="23"/>
                  </a:cubicBezTo>
                  <a:cubicBezTo>
                    <a:pt x="7" y="25"/>
                    <a:pt x="8" y="27"/>
                    <a:pt x="8" y="29"/>
                  </a:cubicBezTo>
                  <a:cubicBezTo>
                    <a:pt x="7" y="29"/>
                    <a:pt x="8" y="30"/>
                    <a:pt x="8" y="30"/>
                  </a:cubicBezTo>
                  <a:cubicBezTo>
                    <a:pt x="8" y="32"/>
                    <a:pt x="7" y="33"/>
                    <a:pt x="7" y="34"/>
                  </a:cubicBezTo>
                  <a:cubicBezTo>
                    <a:pt x="6" y="36"/>
                    <a:pt x="7" y="36"/>
                    <a:pt x="4" y="36"/>
                  </a:cubicBezTo>
                  <a:cubicBezTo>
                    <a:pt x="1" y="36"/>
                    <a:pt x="4" y="32"/>
                    <a:pt x="4" y="31"/>
                  </a:cubicBezTo>
                  <a:cubicBezTo>
                    <a:pt x="5" y="30"/>
                    <a:pt x="4" y="27"/>
                    <a:pt x="2" y="26"/>
                  </a:cubicBezTo>
                  <a:cubicBezTo>
                    <a:pt x="0" y="25"/>
                    <a:pt x="0" y="23"/>
                    <a:pt x="1" y="21"/>
                  </a:cubicBezTo>
                  <a:cubicBezTo>
                    <a:pt x="2" y="19"/>
                    <a:pt x="2" y="16"/>
                    <a:pt x="3" y="14"/>
                  </a:cubicBezTo>
                  <a:cubicBezTo>
                    <a:pt x="5" y="11"/>
                    <a:pt x="4" y="5"/>
                    <a:pt x="9" y="5"/>
                  </a:cubicBezTo>
                  <a:cubicBezTo>
                    <a:pt x="10" y="5"/>
                    <a:pt x="9" y="2"/>
                    <a:pt x="11" y="2"/>
                  </a:cubicBezTo>
                  <a:cubicBezTo>
                    <a:pt x="14" y="3"/>
                    <a:pt x="16" y="4"/>
                    <a:pt x="18" y="4"/>
                  </a:cubicBezTo>
                  <a:cubicBezTo>
                    <a:pt x="20" y="4"/>
                    <a:pt x="23" y="5"/>
                    <a:pt x="25" y="4"/>
                  </a:cubicBezTo>
                  <a:cubicBezTo>
                    <a:pt x="26" y="4"/>
                    <a:pt x="32" y="0"/>
                    <a:pt x="32" y="1"/>
                  </a:cubicBezTo>
                  <a:cubicBezTo>
                    <a:pt x="32" y="2"/>
                    <a:pt x="29" y="5"/>
                    <a:pt x="29" y="6"/>
                  </a:cubicBezTo>
                  <a:cubicBezTo>
                    <a:pt x="27" y="7"/>
                    <a:pt x="25" y="7"/>
                    <a:pt x="23" y="7"/>
                  </a:cubicBezTo>
                  <a:cubicBezTo>
                    <a:pt x="18" y="6"/>
                    <a:pt x="14" y="7"/>
                    <a:pt x="10" y="7"/>
                  </a:cubicBezTo>
                  <a:cubicBezTo>
                    <a:pt x="7" y="6"/>
                    <a:pt x="6" y="7"/>
                    <a:pt x="6" y="10"/>
                  </a:cubicBezTo>
                  <a:cubicBezTo>
                    <a:pt x="6" y="13"/>
                    <a:pt x="9" y="13"/>
                    <a:pt x="10" y="15"/>
                  </a:cubicBezTo>
                  <a:cubicBezTo>
                    <a:pt x="11" y="17"/>
                    <a:pt x="12" y="15"/>
                    <a:pt x="13" y="14"/>
                  </a:cubicBezTo>
                  <a:cubicBezTo>
                    <a:pt x="13" y="13"/>
                    <a:pt x="20" y="12"/>
                    <a:pt x="20" y="13"/>
                  </a:cubicBezTo>
                  <a:cubicBezTo>
                    <a:pt x="21" y="13"/>
                    <a:pt x="18" y="16"/>
                    <a:pt x="17" y="16"/>
                  </a:cubicBezTo>
                  <a:cubicBezTo>
                    <a:pt x="15" y="18"/>
                    <a:pt x="15" y="18"/>
                    <a:pt x="13" y="17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1"/>
                    <a:pt x="18" y="23"/>
                    <a:pt x="18" y="25"/>
                  </a:cubicBezTo>
                  <a:cubicBezTo>
                    <a:pt x="18" y="26"/>
                    <a:pt x="18" y="27"/>
                    <a:pt x="19" y="28"/>
                  </a:cubicBezTo>
                  <a:cubicBezTo>
                    <a:pt x="19" y="28"/>
                    <a:pt x="21" y="30"/>
                    <a:pt x="22" y="30"/>
                  </a:cubicBezTo>
                  <a:cubicBezTo>
                    <a:pt x="20" y="31"/>
                    <a:pt x="15" y="33"/>
                    <a:pt x="13" y="32"/>
                  </a:cubicBezTo>
                  <a:cubicBezTo>
                    <a:pt x="13" y="31"/>
                    <a:pt x="14" y="33"/>
                    <a:pt x="13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1" name="Freeform 468">
              <a:extLst>
                <a:ext uri="{FF2B5EF4-FFF2-40B4-BE49-F238E27FC236}">
                  <a16:creationId xmlns:a16="http://schemas.microsoft.com/office/drawing/2014/main" id="{D6F05A12-ED9C-CF45-A2CC-4B83168D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8950247"/>
              <a:ext cx="73248" cy="140163"/>
            </a:xfrm>
            <a:custGeom>
              <a:avLst/>
              <a:gdLst>
                <a:gd name="T0" fmla="*/ 3 w 8"/>
                <a:gd name="T1" fmla="*/ 2 h 15"/>
                <a:gd name="T2" fmla="*/ 3 w 8"/>
                <a:gd name="T3" fmla="*/ 0 h 15"/>
                <a:gd name="T4" fmla="*/ 0 w 8"/>
                <a:gd name="T5" fmla="*/ 4 h 15"/>
                <a:gd name="T6" fmla="*/ 1 w 8"/>
                <a:gd name="T7" fmla="*/ 8 h 15"/>
                <a:gd name="T8" fmla="*/ 2 w 8"/>
                <a:gd name="T9" fmla="*/ 12 h 15"/>
                <a:gd name="T10" fmla="*/ 5 w 8"/>
                <a:gd name="T11" fmla="*/ 15 h 15"/>
                <a:gd name="T12" fmla="*/ 4 w 8"/>
                <a:gd name="T13" fmla="*/ 13 h 15"/>
                <a:gd name="T14" fmla="*/ 3 w 8"/>
                <a:gd name="T15" fmla="*/ 9 h 15"/>
                <a:gd name="T16" fmla="*/ 7 w 8"/>
                <a:gd name="T17" fmla="*/ 9 h 15"/>
                <a:gd name="T18" fmla="*/ 5 w 8"/>
                <a:gd name="T19" fmla="*/ 7 h 15"/>
                <a:gd name="T20" fmla="*/ 6 w 8"/>
                <a:gd name="T21" fmla="*/ 5 h 15"/>
                <a:gd name="T22" fmla="*/ 2 w 8"/>
                <a:gd name="T23" fmla="*/ 6 h 15"/>
                <a:gd name="T24" fmla="*/ 3 w 8"/>
                <a:gd name="T25" fmla="*/ 2 h 15"/>
                <a:gd name="T26" fmla="*/ 3 w 8"/>
                <a:gd name="T2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5">
                  <a:moveTo>
                    <a:pt x="3" y="2"/>
                  </a:move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0" y="3"/>
                    <a:pt x="0" y="4"/>
                  </a:cubicBezTo>
                  <a:cubicBezTo>
                    <a:pt x="0" y="5"/>
                    <a:pt x="1" y="6"/>
                    <a:pt x="1" y="8"/>
                  </a:cubicBezTo>
                  <a:cubicBezTo>
                    <a:pt x="1" y="9"/>
                    <a:pt x="1" y="11"/>
                    <a:pt x="2" y="12"/>
                  </a:cubicBezTo>
                  <a:cubicBezTo>
                    <a:pt x="2" y="12"/>
                    <a:pt x="5" y="15"/>
                    <a:pt x="5" y="15"/>
                  </a:cubicBezTo>
                  <a:cubicBezTo>
                    <a:pt x="5" y="15"/>
                    <a:pt x="4" y="13"/>
                    <a:pt x="4" y="13"/>
                  </a:cubicBezTo>
                  <a:cubicBezTo>
                    <a:pt x="3" y="12"/>
                    <a:pt x="3" y="10"/>
                    <a:pt x="3" y="9"/>
                  </a:cubicBezTo>
                  <a:cubicBezTo>
                    <a:pt x="3" y="8"/>
                    <a:pt x="7" y="9"/>
                    <a:pt x="7" y="9"/>
                  </a:cubicBezTo>
                  <a:cubicBezTo>
                    <a:pt x="8" y="9"/>
                    <a:pt x="6" y="8"/>
                    <a:pt x="5" y="7"/>
                  </a:cubicBezTo>
                  <a:cubicBezTo>
                    <a:pt x="5" y="7"/>
                    <a:pt x="6" y="6"/>
                    <a:pt x="6" y="5"/>
                  </a:cubicBezTo>
                  <a:cubicBezTo>
                    <a:pt x="7" y="1"/>
                    <a:pt x="3" y="6"/>
                    <a:pt x="2" y="6"/>
                  </a:cubicBezTo>
                  <a:cubicBezTo>
                    <a:pt x="2" y="6"/>
                    <a:pt x="4" y="3"/>
                    <a:pt x="3" y="2"/>
                  </a:cubicBezTo>
                  <a:cubicBezTo>
                    <a:pt x="3" y="1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2" name="Freeform 469">
              <a:extLst>
                <a:ext uri="{FF2B5EF4-FFF2-40B4-BE49-F238E27FC236}">
                  <a16:creationId xmlns:a16="http://schemas.microsoft.com/office/drawing/2014/main" id="{A76070C8-57B0-2A40-AA89-42F151791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9182" y="8931136"/>
              <a:ext cx="25477" cy="19114"/>
            </a:xfrm>
            <a:custGeom>
              <a:avLst/>
              <a:gdLst>
                <a:gd name="T0" fmla="*/ 1 w 3"/>
                <a:gd name="T1" fmla="*/ 2 h 2"/>
                <a:gd name="T2" fmla="*/ 2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3" name="Freeform 470">
              <a:extLst>
                <a:ext uri="{FF2B5EF4-FFF2-40B4-BE49-F238E27FC236}">
                  <a16:creationId xmlns:a16="http://schemas.microsoft.com/office/drawing/2014/main" id="{435F7754-0FDA-4149-B9C6-90224B995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1092" y="9052186"/>
              <a:ext cx="44586" cy="19114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1 h 2"/>
                <a:gd name="T4" fmla="*/ 5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0"/>
                    <a:pt x="0" y="0"/>
                    <a:pt x="0" y="1"/>
                  </a:cubicBezTo>
                  <a:cubicBezTo>
                    <a:pt x="0" y="1"/>
                    <a:pt x="5" y="2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4" name="Freeform 471">
              <a:extLst>
                <a:ext uri="{FF2B5EF4-FFF2-40B4-BE49-F238E27FC236}">
                  <a16:creationId xmlns:a16="http://schemas.microsoft.com/office/drawing/2014/main" id="{EBD1AE9C-E04C-CF40-9716-6CA47782D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0647" y="9061741"/>
              <a:ext cx="175160" cy="105124"/>
            </a:xfrm>
            <a:custGeom>
              <a:avLst/>
              <a:gdLst>
                <a:gd name="T0" fmla="*/ 10 w 19"/>
                <a:gd name="T1" fmla="*/ 1 h 11"/>
                <a:gd name="T2" fmla="*/ 4 w 19"/>
                <a:gd name="T3" fmla="*/ 3 h 11"/>
                <a:gd name="T4" fmla="*/ 3 w 19"/>
                <a:gd name="T5" fmla="*/ 4 h 11"/>
                <a:gd name="T6" fmla="*/ 1 w 19"/>
                <a:gd name="T7" fmla="*/ 3 h 11"/>
                <a:gd name="T8" fmla="*/ 3 w 19"/>
                <a:gd name="T9" fmla="*/ 6 h 11"/>
                <a:gd name="T10" fmla="*/ 6 w 19"/>
                <a:gd name="T11" fmla="*/ 7 h 11"/>
                <a:gd name="T12" fmla="*/ 9 w 19"/>
                <a:gd name="T13" fmla="*/ 10 h 11"/>
                <a:gd name="T14" fmla="*/ 14 w 19"/>
                <a:gd name="T15" fmla="*/ 10 h 11"/>
                <a:gd name="T16" fmla="*/ 18 w 19"/>
                <a:gd name="T17" fmla="*/ 5 h 11"/>
                <a:gd name="T18" fmla="*/ 15 w 19"/>
                <a:gd name="T19" fmla="*/ 2 h 11"/>
                <a:gd name="T20" fmla="*/ 10 w 19"/>
                <a:gd name="T21" fmla="*/ 1 h 11"/>
                <a:gd name="T22" fmla="*/ 10 w 19"/>
                <a:gd name="T2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1">
                  <a:moveTo>
                    <a:pt x="10" y="1"/>
                  </a:moveTo>
                  <a:cubicBezTo>
                    <a:pt x="9" y="0"/>
                    <a:pt x="5" y="2"/>
                    <a:pt x="4" y="3"/>
                  </a:cubicBezTo>
                  <a:cubicBezTo>
                    <a:pt x="3" y="3"/>
                    <a:pt x="4" y="3"/>
                    <a:pt x="3" y="4"/>
                  </a:cubicBezTo>
                  <a:cubicBezTo>
                    <a:pt x="3" y="5"/>
                    <a:pt x="2" y="3"/>
                    <a:pt x="1" y="3"/>
                  </a:cubicBezTo>
                  <a:cubicBezTo>
                    <a:pt x="0" y="3"/>
                    <a:pt x="2" y="6"/>
                    <a:pt x="3" y="6"/>
                  </a:cubicBezTo>
                  <a:cubicBezTo>
                    <a:pt x="3" y="7"/>
                    <a:pt x="5" y="7"/>
                    <a:pt x="6" y="7"/>
                  </a:cubicBezTo>
                  <a:cubicBezTo>
                    <a:pt x="8" y="7"/>
                    <a:pt x="8" y="9"/>
                    <a:pt x="9" y="10"/>
                  </a:cubicBezTo>
                  <a:cubicBezTo>
                    <a:pt x="10" y="11"/>
                    <a:pt x="13" y="10"/>
                    <a:pt x="14" y="10"/>
                  </a:cubicBezTo>
                  <a:cubicBezTo>
                    <a:pt x="18" y="10"/>
                    <a:pt x="19" y="8"/>
                    <a:pt x="18" y="5"/>
                  </a:cubicBezTo>
                  <a:cubicBezTo>
                    <a:pt x="18" y="3"/>
                    <a:pt x="17" y="2"/>
                    <a:pt x="15" y="2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10" y="1"/>
                    <a:pt x="11" y="1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5" name="Freeform 472">
              <a:extLst>
                <a:ext uri="{FF2B5EF4-FFF2-40B4-BE49-F238E27FC236}">
                  <a16:creationId xmlns:a16="http://schemas.microsoft.com/office/drawing/2014/main" id="{16E76CA9-0CF5-E44E-B73A-B2D36C61B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1857" y="9240134"/>
              <a:ext cx="194268" cy="111494"/>
            </a:xfrm>
            <a:custGeom>
              <a:avLst/>
              <a:gdLst>
                <a:gd name="T0" fmla="*/ 0 w 21"/>
                <a:gd name="T1" fmla="*/ 8 h 12"/>
                <a:gd name="T2" fmla="*/ 6 w 21"/>
                <a:gd name="T3" fmla="*/ 8 h 12"/>
                <a:gd name="T4" fmla="*/ 9 w 21"/>
                <a:gd name="T5" fmla="*/ 7 h 12"/>
                <a:gd name="T6" fmla="*/ 13 w 21"/>
                <a:gd name="T7" fmla="*/ 7 h 12"/>
                <a:gd name="T8" fmla="*/ 14 w 21"/>
                <a:gd name="T9" fmla="*/ 5 h 12"/>
                <a:gd name="T10" fmla="*/ 17 w 21"/>
                <a:gd name="T11" fmla="*/ 3 h 12"/>
                <a:gd name="T12" fmla="*/ 20 w 21"/>
                <a:gd name="T13" fmla="*/ 4 h 12"/>
                <a:gd name="T14" fmla="*/ 18 w 21"/>
                <a:gd name="T15" fmla="*/ 7 h 12"/>
                <a:gd name="T16" fmla="*/ 11 w 21"/>
                <a:gd name="T17" fmla="*/ 11 h 12"/>
                <a:gd name="T18" fmla="*/ 0 w 21"/>
                <a:gd name="T19" fmla="*/ 8 h 12"/>
                <a:gd name="T20" fmla="*/ 0 w 21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2">
                  <a:moveTo>
                    <a:pt x="0" y="8"/>
                  </a:moveTo>
                  <a:cubicBezTo>
                    <a:pt x="1" y="7"/>
                    <a:pt x="5" y="8"/>
                    <a:pt x="6" y="8"/>
                  </a:cubicBezTo>
                  <a:cubicBezTo>
                    <a:pt x="7" y="8"/>
                    <a:pt x="8" y="6"/>
                    <a:pt x="9" y="7"/>
                  </a:cubicBezTo>
                  <a:cubicBezTo>
                    <a:pt x="10" y="8"/>
                    <a:pt x="12" y="8"/>
                    <a:pt x="13" y="7"/>
                  </a:cubicBezTo>
                  <a:cubicBezTo>
                    <a:pt x="13" y="6"/>
                    <a:pt x="14" y="5"/>
                    <a:pt x="14" y="5"/>
                  </a:cubicBezTo>
                  <a:cubicBezTo>
                    <a:pt x="15" y="5"/>
                    <a:pt x="17" y="5"/>
                    <a:pt x="17" y="3"/>
                  </a:cubicBezTo>
                  <a:cubicBezTo>
                    <a:pt x="17" y="0"/>
                    <a:pt x="21" y="2"/>
                    <a:pt x="20" y="4"/>
                  </a:cubicBezTo>
                  <a:cubicBezTo>
                    <a:pt x="19" y="5"/>
                    <a:pt x="18" y="7"/>
                    <a:pt x="18" y="7"/>
                  </a:cubicBezTo>
                  <a:cubicBezTo>
                    <a:pt x="15" y="8"/>
                    <a:pt x="14" y="10"/>
                    <a:pt x="11" y="11"/>
                  </a:cubicBezTo>
                  <a:cubicBezTo>
                    <a:pt x="9" y="12"/>
                    <a:pt x="0" y="11"/>
                    <a:pt x="0" y="8"/>
                  </a:cubicBezTo>
                  <a:cubicBezTo>
                    <a:pt x="0" y="7"/>
                    <a:pt x="0" y="10"/>
                    <a:pt x="0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6" name="Freeform 473">
              <a:extLst>
                <a:ext uri="{FF2B5EF4-FFF2-40B4-BE49-F238E27FC236}">
                  <a16:creationId xmlns:a16="http://schemas.microsoft.com/office/drawing/2014/main" id="{A9B45963-7346-1649-9213-99D225A51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2113" y="9297472"/>
              <a:ext cx="82803" cy="101936"/>
            </a:xfrm>
            <a:custGeom>
              <a:avLst/>
              <a:gdLst>
                <a:gd name="T0" fmla="*/ 1 w 9"/>
                <a:gd name="T1" fmla="*/ 0 h 11"/>
                <a:gd name="T2" fmla="*/ 8 w 9"/>
                <a:gd name="T3" fmla="*/ 8 h 11"/>
                <a:gd name="T4" fmla="*/ 5 w 9"/>
                <a:gd name="T5" fmla="*/ 4 h 11"/>
                <a:gd name="T6" fmla="*/ 1 w 9"/>
                <a:gd name="T7" fmla="*/ 0 h 11"/>
                <a:gd name="T8" fmla="*/ 1 w 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1" y="0"/>
                  </a:moveTo>
                  <a:cubicBezTo>
                    <a:pt x="0" y="1"/>
                    <a:pt x="5" y="11"/>
                    <a:pt x="8" y="8"/>
                  </a:cubicBezTo>
                  <a:cubicBezTo>
                    <a:pt x="9" y="6"/>
                    <a:pt x="6" y="4"/>
                    <a:pt x="5" y="4"/>
                  </a:cubicBezTo>
                  <a:cubicBezTo>
                    <a:pt x="4" y="3"/>
                    <a:pt x="1" y="0"/>
                    <a:pt x="1" y="0"/>
                  </a:cubicBezTo>
                  <a:cubicBezTo>
                    <a:pt x="0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7" name="Freeform 474">
              <a:extLst>
                <a:ext uri="{FF2B5EF4-FFF2-40B4-BE49-F238E27FC236}">
                  <a16:creationId xmlns:a16="http://schemas.microsoft.com/office/drawing/2014/main" id="{DF86128D-521E-1A4F-9E1D-6A9D63E6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4149" y="9485423"/>
              <a:ext cx="54139" cy="54153"/>
            </a:xfrm>
            <a:custGeom>
              <a:avLst/>
              <a:gdLst>
                <a:gd name="T0" fmla="*/ 6 w 6"/>
                <a:gd name="T1" fmla="*/ 4 h 6"/>
                <a:gd name="T2" fmla="*/ 1 w 6"/>
                <a:gd name="T3" fmla="*/ 2 h 6"/>
                <a:gd name="T4" fmla="*/ 6 w 6"/>
                <a:gd name="T5" fmla="*/ 4 h 6"/>
                <a:gd name="T6" fmla="*/ 6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1" y="2"/>
                  </a:cubicBezTo>
                  <a:cubicBezTo>
                    <a:pt x="1" y="3"/>
                    <a:pt x="6" y="5"/>
                    <a:pt x="6" y="4"/>
                  </a:cubicBezTo>
                  <a:cubicBezTo>
                    <a:pt x="6" y="3"/>
                    <a:pt x="6" y="6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8" name="Freeform 475">
              <a:extLst>
                <a:ext uri="{FF2B5EF4-FFF2-40B4-BE49-F238E27FC236}">
                  <a16:creationId xmlns:a16="http://schemas.microsoft.com/office/drawing/2014/main" id="{3C49E25C-B8C3-2245-B6F4-68B14B27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825" y="9399411"/>
              <a:ext cx="85988" cy="57338"/>
            </a:xfrm>
            <a:custGeom>
              <a:avLst/>
              <a:gdLst>
                <a:gd name="T0" fmla="*/ 8 w 9"/>
                <a:gd name="T1" fmla="*/ 6 h 6"/>
                <a:gd name="T2" fmla="*/ 0 w 9"/>
                <a:gd name="T3" fmla="*/ 1 h 6"/>
                <a:gd name="T4" fmla="*/ 3 w 9"/>
                <a:gd name="T5" fmla="*/ 4 h 6"/>
                <a:gd name="T6" fmla="*/ 8 w 9"/>
                <a:gd name="T7" fmla="*/ 6 h 6"/>
                <a:gd name="T8" fmla="*/ 8 w 9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cubicBezTo>
                    <a:pt x="6" y="5"/>
                    <a:pt x="3" y="0"/>
                    <a:pt x="0" y="1"/>
                  </a:cubicBezTo>
                  <a:cubicBezTo>
                    <a:pt x="0" y="2"/>
                    <a:pt x="3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9" y="6"/>
                    <a:pt x="6" y="5"/>
                    <a:pt x="8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99" name="Freeform 476">
              <a:extLst>
                <a:ext uri="{FF2B5EF4-FFF2-40B4-BE49-F238E27FC236}">
                  <a16:creationId xmlns:a16="http://schemas.microsoft.com/office/drawing/2014/main" id="{0385F405-268B-2542-BBB6-3CF609253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4022" y="9361183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0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2"/>
                    <a:pt x="0" y="0"/>
                    <a:pt x="0" y="0"/>
                  </a:cubicBezTo>
                  <a:cubicBezTo>
                    <a:pt x="0" y="1"/>
                    <a:pt x="4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0" name="Freeform 477">
              <a:extLst>
                <a:ext uri="{FF2B5EF4-FFF2-40B4-BE49-F238E27FC236}">
                  <a16:creationId xmlns:a16="http://schemas.microsoft.com/office/drawing/2014/main" id="{8A86CA5A-1746-C847-BDED-778298C74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10017406"/>
              <a:ext cx="149680" cy="111494"/>
            </a:xfrm>
            <a:custGeom>
              <a:avLst/>
              <a:gdLst>
                <a:gd name="T0" fmla="*/ 15 w 16"/>
                <a:gd name="T1" fmla="*/ 11 h 12"/>
                <a:gd name="T2" fmla="*/ 2 w 16"/>
                <a:gd name="T3" fmla="*/ 0 h 12"/>
                <a:gd name="T4" fmla="*/ 15 w 16"/>
                <a:gd name="T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15" y="11"/>
                  </a:moveTo>
                  <a:cubicBezTo>
                    <a:pt x="16" y="12"/>
                    <a:pt x="3" y="0"/>
                    <a:pt x="2" y="0"/>
                  </a:cubicBezTo>
                  <a:cubicBezTo>
                    <a:pt x="0" y="0"/>
                    <a:pt x="7" y="9"/>
                    <a:pt x="15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1" name="Freeform 478">
              <a:extLst>
                <a:ext uri="{FF2B5EF4-FFF2-40B4-BE49-F238E27FC236}">
                  <a16:creationId xmlns:a16="http://schemas.microsoft.com/office/drawing/2014/main" id="{44997935-0F62-0B46-BAEC-EEFA3C3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9244" y="10727782"/>
              <a:ext cx="105096" cy="130608"/>
            </a:xfrm>
            <a:custGeom>
              <a:avLst/>
              <a:gdLst>
                <a:gd name="T0" fmla="*/ 11 w 11"/>
                <a:gd name="T1" fmla="*/ 14 h 14"/>
                <a:gd name="T2" fmla="*/ 9 w 11"/>
                <a:gd name="T3" fmla="*/ 10 h 14"/>
                <a:gd name="T4" fmla="*/ 9 w 11"/>
                <a:gd name="T5" fmla="*/ 7 h 14"/>
                <a:gd name="T6" fmla="*/ 0 w 11"/>
                <a:gd name="T7" fmla="*/ 0 h 14"/>
                <a:gd name="T8" fmla="*/ 3 w 11"/>
                <a:gd name="T9" fmla="*/ 4 h 14"/>
                <a:gd name="T10" fmla="*/ 5 w 11"/>
                <a:gd name="T11" fmla="*/ 8 h 14"/>
                <a:gd name="T12" fmla="*/ 8 w 11"/>
                <a:gd name="T13" fmla="*/ 11 h 14"/>
                <a:gd name="T14" fmla="*/ 11 w 1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0" y="12"/>
                    <a:pt x="11" y="11"/>
                    <a:pt x="9" y="10"/>
                  </a:cubicBezTo>
                  <a:cubicBezTo>
                    <a:pt x="8" y="8"/>
                    <a:pt x="9" y="8"/>
                    <a:pt x="9" y="7"/>
                  </a:cubicBezTo>
                  <a:cubicBezTo>
                    <a:pt x="8" y="5"/>
                    <a:pt x="0" y="1"/>
                    <a:pt x="0" y="0"/>
                  </a:cubicBezTo>
                  <a:cubicBezTo>
                    <a:pt x="0" y="1"/>
                    <a:pt x="3" y="3"/>
                    <a:pt x="3" y="4"/>
                  </a:cubicBezTo>
                  <a:cubicBezTo>
                    <a:pt x="4" y="6"/>
                    <a:pt x="4" y="7"/>
                    <a:pt x="5" y="8"/>
                  </a:cubicBezTo>
                  <a:cubicBezTo>
                    <a:pt x="6" y="9"/>
                    <a:pt x="9" y="10"/>
                    <a:pt x="8" y="11"/>
                  </a:cubicBezTo>
                  <a:cubicBezTo>
                    <a:pt x="8" y="13"/>
                    <a:pt x="9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2" name="Freeform 479">
              <a:extLst>
                <a:ext uri="{FF2B5EF4-FFF2-40B4-BE49-F238E27FC236}">
                  <a16:creationId xmlns:a16="http://schemas.microsoft.com/office/drawing/2014/main" id="{9C2C991D-AE9E-C04B-AFEB-2008AB439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7908" y="10848834"/>
              <a:ext cx="242036" cy="283514"/>
            </a:xfrm>
            <a:custGeom>
              <a:avLst/>
              <a:gdLst>
                <a:gd name="T0" fmla="*/ 8 w 26"/>
                <a:gd name="T1" fmla="*/ 2 h 30"/>
                <a:gd name="T2" fmla="*/ 7 w 26"/>
                <a:gd name="T3" fmla="*/ 11 h 30"/>
                <a:gd name="T4" fmla="*/ 5 w 26"/>
                <a:gd name="T5" fmla="*/ 18 h 30"/>
                <a:gd name="T6" fmla="*/ 9 w 26"/>
                <a:gd name="T7" fmla="*/ 25 h 30"/>
                <a:gd name="T8" fmla="*/ 14 w 26"/>
                <a:gd name="T9" fmla="*/ 26 h 30"/>
                <a:gd name="T10" fmla="*/ 17 w 26"/>
                <a:gd name="T11" fmla="*/ 22 h 30"/>
                <a:gd name="T12" fmla="*/ 18 w 26"/>
                <a:gd name="T13" fmla="*/ 16 h 30"/>
                <a:gd name="T14" fmla="*/ 22 w 26"/>
                <a:gd name="T15" fmla="*/ 14 h 30"/>
                <a:gd name="T16" fmla="*/ 26 w 26"/>
                <a:gd name="T17" fmla="*/ 10 h 30"/>
                <a:gd name="T18" fmla="*/ 25 w 26"/>
                <a:gd name="T19" fmla="*/ 6 h 30"/>
                <a:gd name="T20" fmla="*/ 20 w 26"/>
                <a:gd name="T21" fmla="*/ 8 h 30"/>
                <a:gd name="T22" fmla="*/ 14 w 26"/>
                <a:gd name="T23" fmla="*/ 5 h 30"/>
                <a:gd name="T24" fmla="*/ 11 w 26"/>
                <a:gd name="T25" fmla="*/ 0 h 30"/>
                <a:gd name="T26" fmla="*/ 11 w 26"/>
                <a:gd name="T27" fmla="*/ 3 h 30"/>
                <a:gd name="T28" fmla="*/ 8 w 26"/>
                <a:gd name="T29" fmla="*/ 2 h 30"/>
                <a:gd name="T30" fmla="*/ 8 w 26"/>
                <a:gd name="T31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30">
                  <a:moveTo>
                    <a:pt x="8" y="2"/>
                  </a:moveTo>
                  <a:cubicBezTo>
                    <a:pt x="7" y="2"/>
                    <a:pt x="7" y="9"/>
                    <a:pt x="7" y="11"/>
                  </a:cubicBezTo>
                  <a:cubicBezTo>
                    <a:pt x="6" y="13"/>
                    <a:pt x="0" y="16"/>
                    <a:pt x="5" y="18"/>
                  </a:cubicBezTo>
                  <a:cubicBezTo>
                    <a:pt x="8" y="19"/>
                    <a:pt x="11" y="21"/>
                    <a:pt x="9" y="25"/>
                  </a:cubicBezTo>
                  <a:cubicBezTo>
                    <a:pt x="6" y="30"/>
                    <a:pt x="11" y="29"/>
                    <a:pt x="14" y="26"/>
                  </a:cubicBezTo>
                  <a:cubicBezTo>
                    <a:pt x="15" y="25"/>
                    <a:pt x="16" y="23"/>
                    <a:pt x="17" y="22"/>
                  </a:cubicBezTo>
                  <a:cubicBezTo>
                    <a:pt x="19" y="19"/>
                    <a:pt x="18" y="19"/>
                    <a:pt x="18" y="16"/>
                  </a:cubicBezTo>
                  <a:cubicBezTo>
                    <a:pt x="19" y="14"/>
                    <a:pt x="21" y="14"/>
                    <a:pt x="22" y="14"/>
                  </a:cubicBezTo>
                  <a:cubicBezTo>
                    <a:pt x="23" y="15"/>
                    <a:pt x="25" y="11"/>
                    <a:pt x="26" y="10"/>
                  </a:cubicBezTo>
                  <a:cubicBezTo>
                    <a:pt x="26" y="9"/>
                    <a:pt x="26" y="6"/>
                    <a:pt x="25" y="6"/>
                  </a:cubicBezTo>
                  <a:cubicBezTo>
                    <a:pt x="23" y="6"/>
                    <a:pt x="21" y="8"/>
                    <a:pt x="20" y="8"/>
                  </a:cubicBezTo>
                  <a:cubicBezTo>
                    <a:pt x="18" y="8"/>
                    <a:pt x="15" y="7"/>
                    <a:pt x="14" y="5"/>
                  </a:cubicBezTo>
                  <a:cubicBezTo>
                    <a:pt x="13" y="4"/>
                    <a:pt x="13" y="0"/>
                    <a:pt x="11" y="0"/>
                  </a:cubicBezTo>
                  <a:cubicBezTo>
                    <a:pt x="11" y="0"/>
                    <a:pt x="11" y="3"/>
                    <a:pt x="11" y="3"/>
                  </a:cubicBezTo>
                  <a:cubicBezTo>
                    <a:pt x="10" y="3"/>
                    <a:pt x="9" y="1"/>
                    <a:pt x="8" y="2"/>
                  </a:cubicBezTo>
                  <a:cubicBezTo>
                    <a:pt x="7" y="2"/>
                    <a:pt x="9" y="1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3" name="Freeform 480">
              <a:extLst>
                <a:ext uri="{FF2B5EF4-FFF2-40B4-BE49-F238E27FC236}">
                  <a16:creationId xmlns:a16="http://schemas.microsoft.com/office/drawing/2014/main" id="{FDCAAD9B-3C70-3541-8923-4705DDAD7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9438" y="11055894"/>
              <a:ext cx="366243" cy="356781"/>
            </a:xfrm>
            <a:custGeom>
              <a:avLst/>
              <a:gdLst>
                <a:gd name="T0" fmla="*/ 33 w 39"/>
                <a:gd name="T1" fmla="*/ 4 h 38"/>
                <a:gd name="T2" fmla="*/ 30 w 39"/>
                <a:gd name="T3" fmla="*/ 1 h 38"/>
                <a:gd name="T4" fmla="*/ 26 w 39"/>
                <a:gd name="T5" fmla="*/ 8 h 38"/>
                <a:gd name="T6" fmla="*/ 22 w 39"/>
                <a:gd name="T7" fmla="*/ 13 h 38"/>
                <a:gd name="T8" fmla="*/ 15 w 39"/>
                <a:gd name="T9" fmla="*/ 18 h 38"/>
                <a:gd name="T10" fmla="*/ 9 w 39"/>
                <a:gd name="T11" fmla="*/ 22 h 38"/>
                <a:gd name="T12" fmla="*/ 4 w 39"/>
                <a:gd name="T13" fmla="*/ 27 h 38"/>
                <a:gd name="T14" fmla="*/ 2 w 39"/>
                <a:gd name="T15" fmla="*/ 33 h 38"/>
                <a:gd name="T16" fmla="*/ 1 w 39"/>
                <a:gd name="T17" fmla="*/ 34 h 38"/>
                <a:gd name="T18" fmla="*/ 3 w 39"/>
                <a:gd name="T19" fmla="*/ 35 h 38"/>
                <a:gd name="T20" fmla="*/ 10 w 39"/>
                <a:gd name="T21" fmla="*/ 37 h 38"/>
                <a:gd name="T22" fmla="*/ 19 w 39"/>
                <a:gd name="T23" fmla="*/ 34 h 38"/>
                <a:gd name="T24" fmla="*/ 22 w 39"/>
                <a:gd name="T25" fmla="*/ 27 h 38"/>
                <a:gd name="T26" fmla="*/ 27 w 39"/>
                <a:gd name="T27" fmla="*/ 22 h 38"/>
                <a:gd name="T28" fmla="*/ 29 w 39"/>
                <a:gd name="T29" fmla="*/ 21 h 38"/>
                <a:gd name="T30" fmla="*/ 33 w 39"/>
                <a:gd name="T31" fmla="*/ 21 h 38"/>
                <a:gd name="T32" fmla="*/ 32 w 39"/>
                <a:gd name="T33" fmla="*/ 19 h 38"/>
                <a:gd name="T34" fmla="*/ 32 w 39"/>
                <a:gd name="T35" fmla="*/ 17 h 38"/>
                <a:gd name="T36" fmla="*/ 38 w 39"/>
                <a:gd name="T37" fmla="*/ 9 h 38"/>
                <a:gd name="T38" fmla="*/ 38 w 39"/>
                <a:gd name="T39" fmla="*/ 6 h 38"/>
                <a:gd name="T40" fmla="*/ 38 w 39"/>
                <a:gd name="T41" fmla="*/ 4 h 38"/>
                <a:gd name="T42" fmla="*/ 37 w 39"/>
                <a:gd name="T43" fmla="*/ 4 h 38"/>
                <a:gd name="T44" fmla="*/ 37 w 39"/>
                <a:gd name="T45" fmla="*/ 2 h 38"/>
                <a:gd name="T46" fmla="*/ 33 w 39"/>
                <a:gd name="T4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" h="38">
                  <a:moveTo>
                    <a:pt x="33" y="4"/>
                  </a:moveTo>
                  <a:cubicBezTo>
                    <a:pt x="33" y="4"/>
                    <a:pt x="32" y="0"/>
                    <a:pt x="30" y="1"/>
                  </a:cubicBezTo>
                  <a:cubicBezTo>
                    <a:pt x="27" y="3"/>
                    <a:pt x="28" y="5"/>
                    <a:pt x="26" y="8"/>
                  </a:cubicBezTo>
                  <a:cubicBezTo>
                    <a:pt x="25" y="9"/>
                    <a:pt x="24" y="12"/>
                    <a:pt x="22" y="13"/>
                  </a:cubicBezTo>
                  <a:cubicBezTo>
                    <a:pt x="20" y="16"/>
                    <a:pt x="18" y="17"/>
                    <a:pt x="15" y="18"/>
                  </a:cubicBezTo>
                  <a:cubicBezTo>
                    <a:pt x="13" y="19"/>
                    <a:pt x="12" y="21"/>
                    <a:pt x="9" y="22"/>
                  </a:cubicBezTo>
                  <a:cubicBezTo>
                    <a:pt x="7" y="23"/>
                    <a:pt x="7" y="27"/>
                    <a:pt x="4" y="27"/>
                  </a:cubicBezTo>
                  <a:cubicBezTo>
                    <a:pt x="0" y="28"/>
                    <a:pt x="4" y="31"/>
                    <a:pt x="2" y="33"/>
                  </a:cubicBezTo>
                  <a:cubicBezTo>
                    <a:pt x="1" y="33"/>
                    <a:pt x="0" y="33"/>
                    <a:pt x="1" y="34"/>
                  </a:cubicBezTo>
                  <a:cubicBezTo>
                    <a:pt x="1" y="35"/>
                    <a:pt x="1" y="35"/>
                    <a:pt x="3" y="35"/>
                  </a:cubicBezTo>
                  <a:cubicBezTo>
                    <a:pt x="5" y="35"/>
                    <a:pt x="8" y="37"/>
                    <a:pt x="10" y="37"/>
                  </a:cubicBezTo>
                  <a:cubicBezTo>
                    <a:pt x="14" y="38"/>
                    <a:pt x="16" y="36"/>
                    <a:pt x="19" y="34"/>
                  </a:cubicBezTo>
                  <a:cubicBezTo>
                    <a:pt x="21" y="32"/>
                    <a:pt x="22" y="30"/>
                    <a:pt x="22" y="27"/>
                  </a:cubicBezTo>
                  <a:cubicBezTo>
                    <a:pt x="23" y="24"/>
                    <a:pt x="24" y="24"/>
                    <a:pt x="27" y="22"/>
                  </a:cubicBezTo>
                  <a:cubicBezTo>
                    <a:pt x="28" y="22"/>
                    <a:pt x="28" y="21"/>
                    <a:pt x="29" y="21"/>
                  </a:cubicBezTo>
                  <a:cubicBezTo>
                    <a:pt x="30" y="21"/>
                    <a:pt x="31" y="21"/>
                    <a:pt x="33" y="21"/>
                  </a:cubicBezTo>
                  <a:cubicBezTo>
                    <a:pt x="34" y="20"/>
                    <a:pt x="33" y="19"/>
                    <a:pt x="32" y="19"/>
                  </a:cubicBezTo>
                  <a:cubicBezTo>
                    <a:pt x="31" y="18"/>
                    <a:pt x="31" y="18"/>
                    <a:pt x="32" y="17"/>
                  </a:cubicBezTo>
                  <a:cubicBezTo>
                    <a:pt x="34" y="14"/>
                    <a:pt x="36" y="12"/>
                    <a:pt x="38" y="9"/>
                  </a:cubicBezTo>
                  <a:cubicBezTo>
                    <a:pt x="38" y="8"/>
                    <a:pt x="38" y="7"/>
                    <a:pt x="38" y="6"/>
                  </a:cubicBezTo>
                  <a:cubicBezTo>
                    <a:pt x="38" y="5"/>
                    <a:pt x="38" y="5"/>
                    <a:pt x="38" y="4"/>
                  </a:cubicBezTo>
                  <a:cubicBezTo>
                    <a:pt x="39" y="3"/>
                    <a:pt x="37" y="4"/>
                    <a:pt x="37" y="4"/>
                  </a:cubicBezTo>
                  <a:cubicBezTo>
                    <a:pt x="37" y="3"/>
                    <a:pt x="37" y="3"/>
                    <a:pt x="37" y="2"/>
                  </a:cubicBezTo>
                  <a:cubicBezTo>
                    <a:pt x="36" y="3"/>
                    <a:pt x="35" y="5"/>
                    <a:pt x="3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4" name="Freeform 481">
              <a:extLst>
                <a:ext uri="{FF2B5EF4-FFF2-40B4-BE49-F238E27FC236}">
                  <a16:creationId xmlns:a16="http://schemas.microsoft.com/office/drawing/2014/main" id="{E111C34B-6DD8-F841-B337-0B923534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6761" y="11412677"/>
              <a:ext cx="19109" cy="19114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0 h 2"/>
                <a:gd name="T4" fmla="*/ 0 w 2"/>
                <a:gd name="T5" fmla="*/ 2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1" y="1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5" name="Freeform 482">
              <a:extLst>
                <a:ext uri="{FF2B5EF4-FFF2-40B4-BE49-F238E27FC236}">
                  <a16:creationId xmlns:a16="http://schemas.microsoft.com/office/drawing/2014/main" id="{3F67E724-9153-A94A-A166-DD576B19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3513" y="11065452"/>
              <a:ext cx="178346" cy="168835"/>
            </a:xfrm>
            <a:custGeom>
              <a:avLst/>
              <a:gdLst>
                <a:gd name="T0" fmla="*/ 0 w 19"/>
                <a:gd name="T1" fmla="*/ 2 h 18"/>
                <a:gd name="T2" fmla="*/ 2 w 19"/>
                <a:gd name="T3" fmla="*/ 7 h 18"/>
                <a:gd name="T4" fmla="*/ 4 w 19"/>
                <a:gd name="T5" fmla="*/ 10 h 18"/>
                <a:gd name="T6" fmla="*/ 3 w 19"/>
                <a:gd name="T7" fmla="*/ 12 h 18"/>
                <a:gd name="T8" fmla="*/ 9 w 19"/>
                <a:gd name="T9" fmla="*/ 18 h 18"/>
                <a:gd name="T10" fmla="*/ 12 w 19"/>
                <a:gd name="T11" fmla="*/ 15 h 18"/>
                <a:gd name="T12" fmla="*/ 13 w 19"/>
                <a:gd name="T13" fmla="*/ 17 h 18"/>
                <a:gd name="T14" fmla="*/ 14 w 19"/>
                <a:gd name="T15" fmla="*/ 14 h 18"/>
                <a:gd name="T16" fmla="*/ 16 w 19"/>
                <a:gd name="T17" fmla="*/ 15 h 18"/>
                <a:gd name="T18" fmla="*/ 18 w 19"/>
                <a:gd name="T19" fmla="*/ 7 h 18"/>
                <a:gd name="T20" fmla="*/ 16 w 19"/>
                <a:gd name="T21" fmla="*/ 1 h 18"/>
                <a:gd name="T22" fmla="*/ 7 w 19"/>
                <a:gd name="T23" fmla="*/ 3 h 18"/>
                <a:gd name="T24" fmla="*/ 0 w 19"/>
                <a:gd name="T25" fmla="*/ 2 h 18"/>
                <a:gd name="T26" fmla="*/ 0 w 19"/>
                <a:gd name="T27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8">
                  <a:moveTo>
                    <a:pt x="0" y="2"/>
                  </a:moveTo>
                  <a:cubicBezTo>
                    <a:pt x="0" y="3"/>
                    <a:pt x="2" y="6"/>
                    <a:pt x="2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1"/>
                    <a:pt x="3" y="11"/>
                    <a:pt x="3" y="12"/>
                  </a:cubicBezTo>
                  <a:cubicBezTo>
                    <a:pt x="4" y="15"/>
                    <a:pt x="7" y="17"/>
                    <a:pt x="9" y="18"/>
                  </a:cubicBezTo>
                  <a:cubicBezTo>
                    <a:pt x="11" y="18"/>
                    <a:pt x="11" y="16"/>
                    <a:pt x="12" y="15"/>
                  </a:cubicBezTo>
                  <a:cubicBezTo>
                    <a:pt x="12" y="15"/>
                    <a:pt x="13" y="17"/>
                    <a:pt x="13" y="17"/>
                  </a:cubicBezTo>
                  <a:cubicBezTo>
                    <a:pt x="13" y="16"/>
                    <a:pt x="13" y="14"/>
                    <a:pt x="14" y="14"/>
                  </a:cubicBezTo>
                  <a:cubicBezTo>
                    <a:pt x="15" y="13"/>
                    <a:pt x="15" y="15"/>
                    <a:pt x="16" y="15"/>
                  </a:cubicBezTo>
                  <a:cubicBezTo>
                    <a:pt x="15" y="15"/>
                    <a:pt x="18" y="8"/>
                    <a:pt x="18" y="7"/>
                  </a:cubicBezTo>
                  <a:cubicBezTo>
                    <a:pt x="18" y="6"/>
                    <a:pt x="19" y="0"/>
                    <a:pt x="16" y="1"/>
                  </a:cubicBezTo>
                  <a:cubicBezTo>
                    <a:pt x="13" y="2"/>
                    <a:pt x="10" y="4"/>
                    <a:pt x="7" y="3"/>
                  </a:cubicBezTo>
                  <a:cubicBezTo>
                    <a:pt x="6" y="3"/>
                    <a:pt x="1" y="0"/>
                    <a:pt x="0" y="2"/>
                  </a:cubicBezTo>
                  <a:cubicBezTo>
                    <a:pt x="0" y="3"/>
                    <a:pt x="1" y="0"/>
                    <a:pt x="0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6" name="Freeform 483">
              <a:extLst>
                <a:ext uri="{FF2B5EF4-FFF2-40B4-BE49-F238E27FC236}">
                  <a16:creationId xmlns:a16="http://schemas.microsoft.com/office/drawing/2014/main" id="{C98C6EB1-1E8B-5F44-B871-53B29B2B8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3640" y="11017669"/>
              <a:ext cx="28662" cy="47785"/>
            </a:xfrm>
            <a:custGeom>
              <a:avLst/>
              <a:gdLst>
                <a:gd name="T0" fmla="*/ 3 w 3"/>
                <a:gd name="T1" fmla="*/ 4 h 5"/>
                <a:gd name="T2" fmla="*/ 1 w 3"/>
                <a:gd name="T3" fmla="*/ 0 h 5"/>
                <a:gd name="T4" fmla="*/ 3 w 3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3" y="4"/>
                  </a:moveTo>
                  <a:cubicBezTo>
                    <a:pt x="3" y="5"/>
                    <a:pt x="0" y="1"/>
                    <a:pt x="1" y="0"/>
                  </a:cubicBezTo>
                  <a:cubicBezTo>
                    <a:pt x="2" y="0"/>
                    <a:pt x="3" y="1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7" name="Freeform 484">
              <a:extLst>
                <a:ext uri="{FF2B5EF4-FFF2-40B4-BE49-F238E27FC236}">
                  <a16:creationId xmlns:a16="http://schemas.microsoft.com/office/drawing/2014/main" id="{F482CE22-8FE5-1848-BF0A-F638262B5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742" y="11017669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8" name="Freeform 485">
              <a:extLst>
                <a:ext uri="{FF2B5EF4-FFF2-40B4-BE49-F238E27FC236}">
                  <a16:creationId xmlns:a16="http://schemas.microsoft.com/office/drawing/2014/main" id="{94F2EDD0-E714-DA42-86A5-9E4D2804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910" y="8593469"/>
              <a:ext cx="101909" cy="168835"/>
            </a:xfrm>
            <a:custGeom>
              <a:avLst/>
              <a:gdLst>
                <a:gd name="T0" fmla="*/ 2 w 11"/>
                <a:gd name="T1" fmla="*/ 0 h 18"/>
                <a:gd name="T2" fmla="*/ 1 w 11"/>
                <a:gd name="T3" fmla="*/ 0 h 18"/>
                <a:gd name="T4" fmla="*/ 1 w 11"/>
                <a:gd name="T5" fmla="*/ 3 h 18"/>
                <a:gd name="T6" fmla="*/ 0 w 11"/>
                <a:gd name="T7" fmla="*/ 8 h 18"/>
                <a:gd name="T8" fmla="*/ 4 w 11"/>
                <a:gd name="T9" fmla="*/ 18 h 18"/>
                <a:gd name="T10" fmla="*/ 9 w 11"/>
                <a:gd name="T11" fmla="*/ 15 h 18"/>
                <a:gd name="T12" fmla="*/ 9 w 11"/>
                <a:gd name="T13" fmla="*/ 8 h 18"/>
                <a:gd name="T14" fmla="*/ 2 w 11"/>
                <a:gd name="T15" fmla="*/ 0 h 18"/>
                <a:gd name="T16" fmla="*/ 2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3"/>
                    <a:pt x="1" y="3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1"/>
                    <a:pt x="0" y="18"/>
                    <a:pt x="4" y="18"/>
                  </a:cubicBezTo>
                  <a:cubicBezTo>
                    <a:pt x="6" y="18"/>
                    <a:pt x="9" y="17"/>
                    <a:pt x="9" y="15"/>
                  </a:cubicBezTo>
                  <a:cubicBezTo>
                    <a:pt x="11" y="13"/>
                    <a:pt x="9" y="10"/>
                    <a:pt x="9" y="8"/>
                  </a:cubicBezTo>
                  <a:cubicBezTo>
                    <a:pt x="7" y="6"/>
                    <a:pt x="5" y="0"/>
                    <a:pt x="2" y="0"/>
                  </a:cubicBezTo>
                  <a:cubicBezTo>
                    <a:pt x="1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09" name="Freeform 486">
              <a:extLst>
                <a:ext uri="{FF2B5EF4-FFF2-40B4-BE49-F238E27FC236}">
                  <a16:creationId xmlns:a16="http://schemas.microsoft.com/office/drawing/2014/main" id="{AF863555-0C65-6A46-A3F7-218427A66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5165" y="9606473"/>
              <a:ext cx="337579" cy="653035"/>
            </a:xfrm>
            <a:custGeom>
              <a:avLst/>
              <a:gdLst>
                <a:gd name="T0" fmla="*/ 31 w 36"/>
                <a:gd name="T1" fmla="*/ 2 h 70"/>
                <a:gd name="T2" fmla="*/ 29 w 36"/>
                <a:gd name="T3" fmla="*/ 0 h 70"/>
                <a:gd name="T4" fmla="*/ 28 w 36"/>
                <a:gd name="T5" fmla="*/ 3 h 70"/>
                <a:gd name="T6" fmla="*/ 26 w 36"/>
                <a:gd name="T7" fmla="*/ 8 h 70"/>
                <a:gd name="T8" fmla="*/ 23 w 36"/>
                <a:gd name="T9" fmla="*/ 8 h 70"/>
                <a:gd name="T10" fmla="*/ 23 w 36"/>
                <a:gd name="T11" fmla="*/ 10 h 70"/>
                <a:gd name="T12" fmla="*/ 22 w 36"/>
                <a:gd name="T13" fmla="*/ 12 h 70"/>
                <a:gd name="T14" fmla="*/ 23 w 36"/>
                <a:gd name="T15" fmla="*/ 13 h 70"/>
                <a:gd name="T16" fmla="*/ 21 w 36"/>
                <a:gd name="T17" fmla="*/ 14 h 70"/>
                <a:gd name="T18" fmla="*/ 19 w 36"/>
                <a:gd name="T19" fmla="*/ 16 h 70"/>
                <a:gd name="T20" fmla="*/ 15 w 36"/>
                <a:gd name="T21" fmla="*/ 18 h 70"/>
                <a:gd name="T22" fmla="*/ 15 w 36"/>
                <a:gd name="T23" fmla="*/ 19 h 70"/>
                <a:gd name="T24" fmla="*/ 13 w 36"/>
                <a:gd name="T25" fmla="*/ 19 h 70"/>
                <a:gd name="T26" fmla="*/ 8 w 36"/>
                <a:gd name="T27" fmla="*/ 21 h 70"/>
                <a:gd name="T28" fmla="*/ 6 w 36"/>
                <a:gd name="T29" fmla="*/ 21 h 70"/>
                <a:gd name="T30" fmla="*/ 4 w 36"/>
                <a:gd name="T31" fmla="*/ 27 h 70"/>
                <a:gd name="T32" fmla="*/ 4 w 36"/>
                <a:gd name="T33" fmla="*/ 44 h 70"/>
                <a:gd name="T34" fmla="*/ 0 w 36"/>
                <a:gd name="T35" fmla="*/ 51 h 70"/>
                <a:gd name="T36" fmla="*/ 0 w 36"/>
                <a:gd name="T37" fmla="*/ 55 h 70"/>
                <a:gd name="T38" fmla="*/ 2 w 36"/>
                <a:gd name="T39" fmla="*/ 59 h 70"/>
                <a:gd name="T40" fmla="*/ 5 w 36"/>
                <a:gd name="T41" fmla="*/ 68 h 70"/>
                <a:gd name="T42" fmla="*/ 16 w 36"/>
                <a:gd name="T43" fmla="*/ 68 h 70"/>
                <a:gd name="T44" fmla="*/ 24 w 36"/>
                <a:gd name="T45" fmla="*/ 50 h 70"/>
                <a:gd name="T46" fmla="*/ 31 w 36"/>
                <a:gd name="T47" fmla="*/ 30 h 70"/>
                <a:gd name="T48" fmla="*/ 32 w 36"/>
                <a:gd name="T49" fmla="*/ 23 h 70"/>
                <a:gd name="T50" fmla="*/ 34 w 36"/>
                <a:gd name="T51" fmla="*/ 19 h 70"/>
                <a:gd name="T52" fmla="*/ 36 w 36"/>
                <a:gd name="T53" fmla="*/ 17 h 70"/>
                <a:gd name="T54" fmla="*/ 35 w 36"/>
                <a:gd name="T55" fmla="*/ 11 h 70"/>
                <a:gd name="T56" fmla="*/ 31 w 36"/>
                <a:gd name="T57" fmla="*/ 2 h 70"/>
                <a:gd name="T58" fmla="*/ 31 w 36"/>
                <a:gd name="T5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70">
                  <a:moveTo>
                    <a:pt x="31" y="2"/>
                  </a:moveTo>
                  <a:cubicBezTo>
                    <a:pt x="31" y="2"/>
                    <a:pt x="30" y="0"/>
                    <a:pt x="29" y="0"/>
                  </a:cubicBezTo>
                  <a:cubicBezTo>
                    <a:pt x="29" y="1"/>
                    <a:pt x="28" y="2"/>
                    <a:pt x="28" y="3"/>
                  </a:cubicBezTo>
                  <a:cubicBezTo>
                    <a:pt x="27" y="5"/>
                    <a:pt x="27" y="6"/>
                    <a:pt x="26" y="8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3" y="8"/>
                    <a:pt x="24" y="9"/>
                    <a:pt x="23" y="10"/>
                  </a:cubicBezTo>
                  <a:cubicBezTo>
                    <a:pt x="23" y="11"/>
                    <a:pt x="22" y="11"/>
                    <a:pt x="22" y="12"/>
                  </a:cubicBezTo>
                  <a:cubicBezTo>
                    <a:pt x="22" y="12"/>
                    <a:pt x="23" y="13"/>
                    <a:pt x="23" y="13"/>
                  </a:cubicBezTo>
                  <a:cubicBezTo>
                    <a:pt x="23" y="14"/>
                    <a:pt x="22" y="13"/>
                    <a:pt x="21" y="14"/>
                  </a:cubicBezTo>
                  <a:cubicBezTo>
                    <a:pt x="20" y="14"/>
                    <a:pt x="20" y="15"/>
                    <a:pt x="19" y="16"/>
                  </a:cubicBezTo>
                  <a:cubicBezTo>
                    <a:pt x="18" y="17"/>
                    <a:pt x="17" y="17"/>
                    <a:pt x="15" y="18"/>
                  </a:cubicBezTo>
                  <a:cubicBezTo>
                    <a:pt x="14" y="18"/>
                    <a:pt x="16" y="19"/>
                    <a:pt x="15" y="19"/>
                  </a:cubicBezTo>
                  <a:cubicBezTo>
                    <a:pt x="15" y="20"/>
                    <a:pt x="13" y="18"/>
                    <a:pt x="13" y="19"/>
                  </a:cubicBezTo>
                  <a:cubicBezTo>
                    <a:pt x="11" y="20"/>
                    <a:pt x="10" y="20"/>
                    <a:pt x="8" y="21"/>
                  </a:cubicBezTo>
                  <a:cubicBezTo>
                    <a:pt x="7" y="21"/>
                    <a:pt x="6" y="20"/>
                    <a:pt x="6" y="21"/>
                  </a:cubicBezTo>
                  <a:cubicBezTo>
                    <a:pt x="5" y="23"/>
                    <a:pt x="5" y="25"/>
                    <a:pt x="4" y="27"/>
                  </a:cubicBezTo>
                  <a:cubicBezTo>
                    <a:pt x="3" y="32"/>
                    <a:pt x="8" y="39"/>
                    <a:pt x="4" y="44"/>
                  </a:cubicBezTo>
                  <a:cubicBezTo>
                    <a:pt x="3" y="46"/>
                    <a:pt x="1" y="48"/>
                    <a:pt x="0" y="51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1" y="56"/>
                    <a:pt x="3" y="57"/>
                    <a:pt x="2" y="59"/>
                  </a:cubicBezTo>
                  <a:cubicBezTo>
                    <a:pt x="1" y="62"/>
                    <a:pt x="2" y="66"/>
                    <a:pt x="5" y="68"/>
                  </a:cubicBezTo>
                  <a:cubicBezTo>
                    <a:pt x="8" y="70"/>
                    <a:pt x="11" y="70"/>
                    <a:pt x="16" y="68"/>
                  </a:cubicBezTo>
                  <a:cubicBezTo>
                    <a:pt x="21" y="66"/>
                    <a:pt x="22" y="55"/>
                    <a:pt x="24" y="50"/>
                  </a:cubicBezTo>
                  <a:cubicBezTo>
                    <a:pt x="26" y="43"/>
                    <a:pt x="29" y="37"/>
                    <a:pt x="31" y="30"/>
                  </a:cubicBezTo>
                  <a:cubicBezTo>
                    <a:pt x="31" y="28"/>
                    <a:pt x="31" y="25"/>
                    <a:pt x="32" y="23"/>
                  </a:cubicBezTo>
                  <a:cubicBezTo>
                    <a:pt x="33" y="22"/>
                    <a:pt x="31" y="14"/>
                    <a:pt x="34" y="19"/>
                  </a:cubicBezTo>
                  <a:cubicBezTo>
                    <a:pt x="35" y="20"/>
                    <a:pt x="35" y="18"/>
                    <a:pt x="36" y="17"/>
                  </a:cubicBezTo>
                  <a:cubicBezTo>
                    <a:pt x="36" y="15"/>
                    <a:pt x="35" y="13"/>
                    <a:pt x="35" y="11"/>
                  </a:cubicBezTo>
                  <a:cubicBezTo>
                    <a:pt x="34" y="9"/>
                    <a:pt x="33" y="4"/>
                    <a:pt x="31" y="2"/>
                  </a:cubicBezTo>
                  <a:cubicBezTo>
                    <a:pt x="30" y="1"/>
                    <a:pt x="32" y="2"/>
                    <a:pt x="3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0" name="Freeform 487">
              <a:extLst>
                <a:ext uri="{FF2B5EF4-FFF2-40B4-BE49-F238E27FC236}">
                  <a16:creationId xmlns:a16="http://schemas.microsoft.com/office/drawing/2014/main" id="{0F2FE498-AF67-F545-B069-1894ED650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5028840"/>
              <a:ext cx="101909" cy="76452"/>
            </a:xfrm>
            <a:custGeom>
              <a:avLst/>
              <a:gdLst>
                <a:gd name="T0" fmla="*/ 9 w 11"/>
                <a:gd name="T1" fmla="*/ 7 h 8"/>
                <a:gd name="T2" fmla="*/ 8 w 11"/>
                <a:gd name="T3" fmla="*/ 4 h 8"/>
                <a:gd name="T4" fmla="*/ 3 w 11"/>
                <a:gd name="T5" fmla="*/ 0 h 8"/>
                <a:gd name="T6" fmla="*/ 1 w 11"/>
                <a:gd name="T7" fmla="*/ 2 h 8"/>
                <a:gd name="T8" fmla="*/ 3 w 11"/>
                <a:gd name="T9" fmla="*/ 5 h 8"/>
                <a:gd name="T10" fmla="*/ 9 w 11"/>
                <a:gd name="T11" fmla="*/ 7 h 8"/>
                <a:gd name="T12" fmla="*/ 9 w 11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9" y="7"/>
                  </a:moveTo>
                  <a:cubicBezTo>
                    <a:pt x="11" y="8"/>
                    <a:pt x="9" y="5"/>
                    <a:pt x="8" y="4"/>
                  </a:cubicBezTo>
                  <a:cubicBezTo>
                    <a:pt x="7" y="3"/>
                    <a:pt x="4" y="1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6"/>
                    <a:pt x="7" y="7"/>
                    <a:pt x="9" y="7"/>
                  </a:cubicBezTo>
                  <a:cubicBezTo>
                    <a:pt x="10" y="7"/>
                    <a:pt x="7" y="7"/>
                    <a:pt x="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1" name="Freeform 488">
              <a:extLst>
                <a:ext uri="{FF2B5EF4-FFF2-40B4-BE49-F238E27FC236}">
                  <a16:creationId xmlns:a16="http://schemas.microsoft.com/office/drawing/2014/main" id="{1B02F370-B796-EC43-89CE-4BE2C061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6310" y="5086181"/>
              <a:ext cx="101909" cy="92380"/>
            </a:xfrm>
            <a:custGeom>
              <a:avLst/>
              <a:gdLst>
                <a:gd name="T0" fmla="*/ 10 w 11"/>
                <a:gd name="T1" fmla="*/ 6 h 10"/>
                <a:gd name="T2" fmla="*/ 6 w 11"/>
                <a:gd name="T3" fmla="*/ 10 h 10"/>
                <a:gd name="T4" fmla="*/ 0 w 11"/>
                <a:gd name="T5" fmla="*/ 6 h 10"/>
                <a:gd name="T6" fmla="*/ 10 w 11"/>
                <a:gd name="T7" fmla="*/ 6 h 10"/>
                <a:gd name="T8" fmla="*/ 10 w 11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6"/>
                  </a:moveTo>
                  <a:cubicBezTo>
                    <a:pt x="10" y="8"/>
                    <a:pt x="7" y="9"/>
                    <a:pt x="6" y="10"/>
                  </a:cubicBezTo>
                  <a:cubicBezTo>
                    <a:pt x="4" y="10"/>
                    <a:pt x="0" y="9"/>
                    <a:pt x="0" y="6"/>
                  </a:cubicBezTo>
                  <a:cubicBezTo>
                    <a:pt x="1" y="0"/>
                    <a:pt x="11" y="6"/>
                    <a:pt x="10" y="6"/>
                  </a:cubicBezTo>
                  <a:cubicBezTo>
                    <a:pt x="10" y="7"/>
                    <a:pt x="11" y="5"/>
                    <a:pt x="1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2" name="Freeform 489">
              <a:extLst>
                <a:ext uri="{FF2B5EF4-FFF2-40B4-BE49-F238E27FC236}">
                  <a16:creationId xmlns:a16="http://schemas.microsoft.com/office/drawing/2014/main" id="{74C89149-253B-4B44-AB52-FCB446B72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5419" y="4767625"/>
              <a:ext cx="82803" cy="47785"/>
            </a:xfrm>
            <a:custGeom>
              <a:avLst/>
              <a:gdLst>
                <a:gd name="T0" fmla="*/ 9 w 9"/>
                <a:gd name="T1" fmla="*/ 3 h 5"/>
                <a:gd name="T2" fmla="*/ 4 w 9"/>
                <a:gd name="T3" fmla="*/ 5 h 5"/>
                <a:gd name="T4" fmla="*/ 1 w 9"/>
                <a:gd name="T5" fmla="*/ 1 h 5"/>
                <a:gd name="T6" fmla="*/ 6 w 9"/>
                <a:gd name="T7" fmla="*/ 1 h 5"/>
                <a:gd name="T8" fmla="*/ 9 w 9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9" y="3"/>
                  </a:moveTo>
                  <a:cubicBezTo>
                    <a:pt x="7" y="4"/>
                    <a:pt x="6" y="4"/>
                    <a:pt x="4" y="5"/>
                  </a:cubicBezTo>
                  <a:cubicBezTo>
                    <a:pt x="2" y="5"/>
                    <a:pt x="0" y="3"/>
                    <a:pt x="1" y="1"/>
                  </a:cubicBezTo>
                  <a:cubicBezTo>
                    <a:pt x="1" y="0"/>
                    <a:pt x="5" y="0"/>
                    <a:pt x="6" y="1"/>
                  </a:cubicBezTo>
                  <a:cubicBezTo>
                    <a:pt x="7" y="1"/>
                    <a:pt x="8" y="3"/>
                    <a:pt x="9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3" name="Freeform 490">
              <a:extLst>
                <a:ext uri="{FF2B5EF4-FFF2-40B4-BE49-F238E27FC236}">
                  <a16:creationId xmlns:a16="http://schemas.microsoft.com/office/drawing/2014/main" id="{1326F1EE-BDDF-9149-8826-B2A7D3E67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11662" y="4675245"/>
              <a:ext cx="92356" cy="44598"/>
            </a:xfrm>
            <a:custGeom>
              <a:avLst/>
              <a:gdLst>
                <a:gd name="T0" fmla="*/ 6 w 10"/>
                <a:gd name="T1" fmla="*/ 5 h 5"/>
                <a:gd name="T2" fmla="*/ 1 w 10"/>
                <a:gd name="T3" fmla="*/ 4 h 5"/>
                <a:gd name="T4" fmla="*/ 4 w 10"/>
                <a:gd name="T5" fmla="*/ 1 h 5"/>
                <a:gd name="T6" fmla="*/ 9 w 10"/>
                <a:gd name="T7" fmla="*/ 1 h 5"/>
                <a:gd name="T8" fmla="*/ 6 w 10"/>
                <a:gd name="T9" fmla="*/ 5 h 5"/>
                <a:gd name="T10" fmla="*/ 6 w 10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6" y="5"/>
                  </a:moveTo>
                  <a:cubicBezTo>
                    <a:pt x="4" y="5"/>
                    <a:pt x="2" y="4"/>
                    <a:pt x="1" y="4"/>
                  </a:cubicBezTo>
                  <a:cubicBezTo>
                    <a:pt x="0" y="3"/>
                    <a:pt x="3" y="1"/>
                    <a:pt x="4" y="1"/>
                  </a:cubicBezTo>
                  <a:cubicBezTo>
                    <a:pt x="5" y="0"/>
                    <a:pt x="8" y="0"/>
                    <a:pt x="9" y="1"/>
                  </a:cubicBezTo>
                  <a:cubicBezTo>
                    <a:pt x="10" y="2"/>
                    <a:pt x="7" y="5"/>
                    <a:pt x="6" y="5"/>
                  </a:cubicBezTo>
                  <a:cubicBezTo>
                    <a:pt x="4" y="5"/>
                    <a:pt x="6" y="5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4" name="Freeform 491">
              <a:extLst>
                <a:ext uri="{FF2B5EF4-FFF2-40B4-BE49-F238E27FC236}">
                  <a16:creationId xmlns:a16="http://schemas.microsoft.com/office/drawing/2014/main" id="{C43BF727-49E1-A54C-B566-15663E36C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8988" y="3999911"/>
              <a:ext cx="57323" cy="19114"/>
            </a:xfrm>
            <a:custGeom>
              <a:avLst/>
              <a:gdLst>
                <a:gd name="T0" fmla="*/ 6 w 6"/>
                <a:gd name="T1" fmla="*/ 1 h 2"/>
                <a:gd name="T2" fmla="*/ 0 w 6"/>
                <a:gd name="T3" fmla="*/ 1 h 2"/>
                <a:gd name="T4" fmla="*/ 6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6" y="1"/>
                  </a:moveTo>
                  <a:cubicBezTo>
                    <a:pt x="6" y="2"/>
                    <a:pt x="0" y="2"/>
                    <a:pt x="0" y="1"/>
                  </a:cubicBezTo>
                  <a:cubicBezTo>
                    <a:pt x="0" y="0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5" name="Freeform 492">
              <a:extLst>
                <a:ext uri="{FF2B5EF4-FFF2-40B4-BE49-F238E27FC236}">
                  <a16:creationId xmlns:a16="http://schemas.microsoft.com/office/drawing/2014/main" id="{A4003354-4FE2-964F-BA8E-893AE20E4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6696" y="4805855"/>
              <a:ext cx="54139" cy="38227"/>
            </a:xfrm>
            <a:custGeom>
              <a:avLst/>
              <a:gdLst>
                <a:gd name="T0" fmla="*/ 5 w 6"/>
                <a:gd name="T1" fmla="*/ 4 h 4"/>
                <a:gd name="T2" fmla="*/ 2 w 6"/>
                <a:gd name="T3" fmla="*/ 1 h 4"/>
                <a:gd name="T4" fmla="*/ 5 w 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cubicBezTo>
                    <a:pt x="4" y="4"/>
                    <a:pt x="0" y="3"/>
                    <a:pt x="2" y="1"/>
                  </a:cubicBezTo>
                  <a:cubicBezTo>
                    <a:pt x="5" y="0"/>
                    <a:pt x="6" y="4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6" name="Freeform 493">
              <a:extLst>
                <a:ext uri="{FF2B5EF4-FFF2-40B4-BE49-F238E27FC236}">
                  <a16:creationId xmlns:a16="http://schemas.microsoft.com/office/drawing/2014/main" id="{6F07813B-72D7-5243-A070-159530995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6892386"/>
              <a:ext cx="54139" cy="101936"/>
            </a:xfrm>
            <a:custGeom>
              <a:avLst/>
              <a:gdLst>
                <a:gd name="T0" fmla="*/ 5 w 6"/>
                <a:gd name="T1" fmla="*/ 1 h 11"/>
                <a:gd name="T2" fmla="*/ 5 w 6"/>
                <a:gd name="T3" fmla="*/ 7 h 11"/>
                <a:gd name="T4" fmla="*/ 3 w 6"/>
                <a:gd name="T5" fmla="*/ 10 h 11"/>
                <a:gd name="T6" fmla="*/ 1 w 6"/>
                <a:gd name="T7" fmla="*/ 4 h 11"/>
                <a:gd name="T8" fmla="*/ 5 w 6"/>
                <a:gd name="T9" fmla="*/ 1 h 11"/>
                <a:gd name="T10" fmla="*/ 5 w 6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5" y="1"/>
                  </a:moveTo>
                  <a:cubicBezTo>
                    <a:pt x="5" y="3"/>
                    <a:pt x="6" y="5"/>
                    <a:pt x="5" y="7"/>
                  </a:cubicBezTo>
                  <a:cubicBezTo>
                    <a:pt x="4" y="8"/>
                    <a:pt x="5" y="11"/>
                    <a:pt x="3" y="10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3"/>
                    <a:pt x="5" y="0"/>
                    <a:pt x="5" y="1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7" name="Freeform 494">
              <a:extLst>
                <a:ext uri="{FF2B5EF4-FFF2-40B4-BE49-F238E27FC236}">
                  <a16:creationId xmlns:a16="http://schemas.microsoft.com/office/drawing/2014/main" id="{EAA119BF-5030-DE43-8091-9F2551DD5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6984768"/>
              <a:ext cx="82803" cy="140163"/>
            </a:xfrm>
            <a:custGeom>
              <a:avLst/>
              <a:gdLst>
                <a:gd name="T0" fmla="*/ 7 w 9"/>
                <a:gd name="T1" fmla="*/ 3 h 15"/>
                <a:gd name="T2" fmla="*/ 5 w 9"/>
                <a:gd name="T3" fmla="*/ 2 h 15"/>
                <a:gd name="T4" fmla="*/ 0 w 9"/>
                <a:gd name="T5" fmla="*/ 2 h 15"/>
                <a:gd name="T6" fmla="*/ 1 w 9"/>
                <a:gd name="T7" fmla="*/ 8 h 15"/>
                <a:gd name="T8" fmla="*/ 2 w 9"/>
                <a:gd name="T9" fmla="*/ 13 h 15"/>
                <a:gd name="T10" fmla="*/ 4 w 9"/>
                <a:gd name="T11" fmla="*/ 14 h 15"/>
                <a:gd name="T12" fmla="*/ 8 w 9"/>
                <a:gd name="T13" fmla="*/ 10 h 15"/>
                <a:gd name="T14" fmla="*/ 7 w 9"/>
                <a:gd name="T1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">
                  <a:moveTo>
                    <a:pt x="7" y="3"/>
                  </a:moveTo>
                  <a:cubicBezTo>
                    <a:pt x="6" y="3"/>
                    <a:pt x="7" y="0"/>
                    <a:pt x="5" y="2"/>
                  </a:cubicBezTo>
                  <a:cubicBezTo>
                    <a:pt x="2" y="4"/>
                    <a:pt x="3" y="4"/>
                    <a:pt x="0" y="2"/>
                  </a:cubicBezTo>
                  <a:cubicBezTo>
                    <a:pt x="0" y="2"/>
                    <a:pt x="1" y="8"/>
                    <a:pt x="1" y="8"/>
                  </a:cubicBezTo>
                  <a:cubicBezTo>
                    <a:pt x="2" y="10"/>
                    <a:pt x="2" y="11"/>
                    <a:pt x="2" y="13"/>
                  </a:cubicBezTo>
                  <a:cubicBezTo>
                    <a:pt x="2" y="14"/>
                    <a:pt x="2" y="15"/>
                    <a:pt x="4" y="14"/>
                  </a:cubicBezTo>
                  <a:cubicBezTo>
                    <a:pt x="6" y="13"/>
                    <a:pt x="8" y="13"/>
                    <a:pt x="8" y="10"/>
                  </a:cubicBezTo>
                  <a:cubicBezTo>
                    <a:pt x="8" y="9"/>
                    <a:pt x="9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6B524873-8258-8943-8D9F-6202471A0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7153601"/>
              <a:ext cx="149680" cy="92380"/>
            </a:xfrm>
            <a:custGeom>
              <a:avLst/>
              <a:gdLst>
                <a:gd name="T0" fmla="*/ 5 w 16"/>
                <a:gd name="T1" fmla="*/ 1 h 10"/>
                <a:gd name="T2" fmla="*/ 0 w 16"/>
                <a:gd name="T3" fmla="*/ 2 h 10"/>
                <a:gd name="T4" fmla="*/ 3 w 16"/>
                <a:gd name="T5" fmla="*/ 5 h 10"/>
                <a:gd name="T6" fmla="*/ 8 w 16"/>
                <a:gd name="T7" fmla="*/ 7 h 10"/>
                <a:gd name="T8" fmla="*/ 14 w 16"/>
                <a:gd name="T9" fmla="*/ 8 h 10"/>
                <a:gd name="T10" fmla="*/ 13 w 16"/>
                <a:gd name="T11" fmla="*/ 4 h 10"/>
                <a:gd name="T12" fmla="*/ 15 w 16"/>
                <a:gd name="T13" fmla="*/ 1 h 10"/>
                <a:gd name="T14" fmla="*/ 11 w 16"/>
                <a:gd name="T15" fmla="*/ 1 h 10"/>
                <a:gd name="T16" fmla="*/ 5 w 16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0">
                  <a:moveTo>
                    <a:pt x="5" y="1"/>
                  </a:moveTo>
                  <a:cubicBezTo>
                    <a:pt x="4" y="1"/>
                    <a:pt x="1" y="1"/>
                    <a:pt x="0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5"/>
                    <a:pt x="7" y="6"/>
                    <a:pt x="8" y="7"/>
                  </a:cubicBezTo>
                  <a:cubicBezTo>
                    <a:pt x="10" y="8"/>
                    <a:pt x="12" y="10"/>
                    <a:pt x="14" y="8"/>
                  </a:cubicBezTo>
                  <a:cubicBezTo>
                    <a:pt x="16" y="7"/>
                    <a:pt x="12" y="6"/>
                    <a:pt x="13" y="4"/>
                  </a:cubicBezTo>
                  <a:cubicBezTo>
                    <a:pt x="13" y="4"/>
                    <a:pt x="16" y="2"/>
                    <a:pt x="15" y="1"/>
                  </a:cubicBezTo>
                  <a:cubicBezTo>
                    <a:pt x="15" y="0"/>
                    <a:pt x="11" y="1"/>
                    <a:pt x="11" y="1"/>
                  </a:cubicBezTo>
                  <a:cubicBezTo>
                    <a:pt x="9" y="2"/>
                    <a:pt x="7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4415F50D-581A-C740-BF82-A8EC36A9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1977" y="7284208"/>
              <a:ext cx="121018" cy="66896"/>
            </a:xfrm>
            <a:custGeom>
              <a:avLst/>
              <a:gdLst>
                <a:gd name="T0" fmla="*/ 12 w 13"/>
                <a:gd name="T1" fmla="*/ 1 h 7"/>
                <a:gd name="T2" fmla="*/ 10 w 13"/>
                <a:gd name="T3" fmla="*/ 2 h 7"/>
                <a:gd name="T4" fmla="*/ 10 w 13"/>
                <a:gd name="T5" fmla="*/ 5 h 7"/>
                <a:gd name="T6" fmla="*/ 6 w 13"/>
                <a:gd name="T7" fmla="*/ 6 h 7"/>
                <a:gd name="T8" fmla="*/ 2 w 13"/>
                <a:gd name="T9" fmla="*/ 6 h 7"/>
                <a:gd name="T10" fmla="*/ 5 w 13"/>
                <a:gd name="T11" fmla="*/ 3 h 7"/>
                <a:gd name="T12" fmla="*/ 12 w 13"/>
                <a:gd name="T13" fmla="*/ 1 h 7"/>
                <a:gd name="T14" fmla="*/ 12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12" y="1"/>
                  </a:moveTo>
                  <a:cubicBezTo>
                    <a:pt x="12" y="1"/>
                    <a:pt x="10" y="2"/>
                    <a:pt x="10" y="2"/>
                  </a:cubicBezTo>
                  <a:cubicBezTo>
                    <a:pt x="9" y="3"/>
                    <a:pt x="10" y="5"/>
                    <a:pt x="10" y="5"/>
                  </a:cubicBezTo>
                  <a:cubicBezTo>
                    <a:pt x="9" y="5"/>
                    <a:pt x="7" y="5"/>
                    <a:pt x="6" y="6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7" y="3"/>
                    <a:pt x="10" y="2"/>
                    <a:pt x="12" y="1"/>
                  </a:cubicBezTo>
                  <a:cubicBezTo>
                    <a:pt x="13" y="0"/>
                    <a:pt x="11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0" name="Freeform 497">
              <a:extLst>
                <a:ext uri="{FF2B5EF4-FFF2-40B4-BE49-F238E27FC236}">
                  <a16:creationId xmlns:a16="http://schemas.microsoft.com/office/drawing/2014/main" id="{5ACC0103-0CDD-C647-8864-C9014244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5" y="7293764"/>
              <a:ext cx="140127" cy="38227"/>
            </a:xfrm>
            <a:custGeom>
              <a:avLst/>
              <a:gdLst>
                <a:gd name="T0" fmla="*/ 8 w 15"/>
                <a:gd name="T1" fmla="*/ 4 h 4"/>
                <a:gd name="T2" fmla="*/ 1 w 15"/>
                <a:gd name="T3" fmla="*/ 1 h 4"/>
                <a:gd name="T4" fmla="*/ 7 w 15"/>
                <a:gd name="T5" fmla="*/ 1 h 4"/>
                <a:gd name="T6" fmla="*/ 15 w 15"/>
                <a:gd name="T7" fmla="*/ 2 h 4"/>
                <a:gd name="T8" fmla="*/ 13 w 15"/>
                <a:gd name="T9" fmla="*/ 3 h 4"/>
                <a:gd name="T10" fmla="*/ 8 w 15"/>
                <a:gd name="T11" fmla="*/ 4 h 4"/>
                <a:gd name="T12" fmla="*/ 8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8" y="4"/>
                  </a:moveTo>
                  <a:cubicBezTo>
                    <a:pt x="7" y="4"/>
                    <a:pt x="0" y="2"/>
                    <a:pt x="1" y="1"/>
                  </a:cubicBezTo>
                  <a:cubicBezTo>
                    <a:pt x="1" y="0"/>
                    <a:pt x="7" y="1"/>
                    <a:pt x="7" y="1"/>
                  </a:cubicBezTo>
                  <a:cubicBezTo>
                    <a:pt x="10" y="2"/>
                    <a:pt x="12" y="2"/>
                    <a:pt x="15" y="2"/>
                  </a:cubicBezTo>
                  <a:cubicBezTo>
                    <a:pt x="15" y="2"/>
                    <a:pt x="13" y="3"/>
                    <a:pt x="13" y="3"/>
                  </a:cubicBezTo>
                  <a:cubicBezTo>
                    <a:pt x="12" y="4"/>
                    <a:pt x="10" y="4"/>
                    <a:pt x="8" y="4"/>
                  </a:cubicBezTo>
                  <a:cubicBezTo>
                    <a:pt x="6" y="4"/>
                    <a:pt x="9" y="4"/>
                    <a:pt x="8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1" name="Freeform 498">
              <a:extLst>
                <a:ext uri="{FF2B5EF4-FFF2-40B4-BE49-F238E27FC236}">
                  <a16:creationId xmlns:a16="http://schemas.microsoft.com/office/drawing/2014/main" id="{1FE8311D-07A4-A24F-B641-27552DC6B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3826" y="5917609"/>
              <a:ext cx="66879" cy="66896"/>
            </a:xfrm>
            <a:custGeom>
              <a:avLst/>
              <a:gdLst>
                <a:gd name="T0" fmla="*/ 1 w 7"/>
                <a:gd name="T1" fmla="*/ 4 h 7"/>
                <a:gd name="T2" fmla="*/ 1 w 7"/>
                <a:gd name="T3" fmla="*/ 1 h 7"/>
                <a:gd name="T4" fmla="*/ 7 w 7"/>
                <a:gd name="T5" fmla="*/ 1 h 7"/>
                <a:gd name="T6" fmla="*/ 1 w 7"/>
                <a:gd name="T7" fmla="*/ 4 h 7"/>
                <a:gd name="T8" fmla="*/ 1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4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1"/>
                    <a:pt x="7" y="0"/>
                    <a:pt x="7" y="1"/>
                  </a:cubicBezTo>
                  <a:cubicBezTo>
                    <a:pt x="7" y="2"/>
                    <a:pt x="2" y="6"/>
                    <a:pt x="1" y="4"/>
                  </a:cubicBezTo>
                  <a:cubicBezTo>
                    <a:pt x="1" y="1"/>
                    <a:pt x="2" y="7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2" name="Freeform 499">
              <a:extLst>
                <a:ext uri="{FF2B5EF4-FFF2-40B4-BE49-F238E27FC236}">
                  <a16:creationId xmlns:a16="http://schemas.microsoft.com/office/drawing/2014/main" id="{AF066496-F505-9145-AA3A-241E0AA6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3380" y="5892125"/>
              <a:ext cx="47770" cy="25484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1 h 3"/>
                <a:gd name="T4" fmla="*/ 4 w 5"/>
                <a:gd name="T5" fmla="*/ 1 h 3"/>
                <a:gd name="T6" fmla="*/ 3 w 5"/>
                <a:gd name="T7" fmla="*/ 2 h 3"/>
                <a:gd name="T8" fmla="*/ 3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2" y="2"/>
                    <a:pt x="0" y="1"/>
                    <a:pt x="0" y="1"/>
                  </a:cubicBezTo>
                  <a:cubicBezTo>
                    <a:pt x="0" y="1"/>
                    <a:pt x="4" y="0"/>
                    <a:pt x="4" y="1"/>
                  </a:cubicBezTo>
                  <a:cubicBezTo>
                    <a:pt x="5" y="2"/>
                    <a:pt x="4" y="3"/>
                    <a:pt x="3" y="2"/>
                  </a:cubicBezTo>
                  <a:cubicBezTo>
                    <a:pt x="1" y="2"/>
                    <a:pt x="5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3" name="Freeform 500">
              <a:extLst>
                <a:ext uri="{FF2B5EF4-FFF2-40B4-BE49-F238E27FC236}">
                  <a16:creationId xmlns:a16="http://schemas.microsoft.com/office/drawing/2014/main" id="{320E2E9F-8EB3-2A44-8577-45830D74D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111" y="5955834"/>
              <a:ext cx="54139" cy="92380"/>
            </a:xfrm>
            <a:custGeom>
              <a:avLst/>
              <a:gdLst>
                <a:gd name="T0" fmla="*/ 6 w 6"/>
                <a:gd name="T1" fmla="*/ 2 h 10"/>
                <a:gd name="T2" fmla="*/ 3 w 6"/>
                <a:gd name="T3" fmla="*/ 9 h 10"/>
                <a:gd name="T4" fmla="*/ 6 w 6"/>
                <a:gd name="T5" fmla="*/ 2 h 10"/>
                <a:gd name="T6" fmla="*/ 6 w 6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2"/>
                  </a:moveTo>
                  <a:cubicBezTo>
                    <a:pt x="6" y="0"/>
                    <a:pt x="0" y="10"/>
                    <a:pt x="3" y="9"/>
                  </a:cubicBezTo>
                  <a:cubicBezTo>
                    <a:pt x="4" y="9"/>
                    <a:pt x="6" y="3"/>
                    <a:pt x="6" y="2"/>
                  </a:cubicBezTo>
                  <a:cubicBezTo>
                    <a:pt x="6" y="1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4" name="Freeform 501">
              <a:extLst>
                <a:ext uri="{FF2B5EF4-FFF2-40B4-BE49-F238E27FC236}">
                  <a16:creationId xmlns:a16="http://schemas.microsoft.com/office/drawing/2014/main" id="{65A889D9-33B6-C048-9F94-28446CED7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5796557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1 w 4"/>
                <a:gd name="T3" fmla="*/ 1 h 4"/>
                <a:gd name="T4" fmla="*/ 3 w 4"/>
                <a:gd name="T5" fmla="*/ 0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3"/>
                    <a:pt x="0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0"/>
                    <a:pt x="4" y="2"/>
                    <a:pt x="3" y="3"/>
                  </a:cubicBezTo>
                  <a:cubicBezTo>
                    <a:pt x="2" y="4"/>
                    <a:pt x="4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5" name="Freeform 502">
              <a:extLst>
                <a:ext uri="{FF2B5EF4-FFF2-40B4-BE49-F238E27FC236}">
                  <a16:creationId xmlns:a16="http://schemas.microsoft.com/office/drawing/2014/main" id="{8E6676D9-4796-404A-994D-FF198A91E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6086441"/>
              <a:ext cx="54139" cy="86010"/>
            </a:xfrm>
            <a:custGeom>
              <a:avLst/>
              <a:gdLst>
                <a:gd name="T0" fmla="*/ 6 w 6"/>
                <a:gd name="T1" fmla="*/ 2 h 9"/>
                <a:gd name="T2" fmla="*/ 6 w 6"/>
                <a:gd name="T3" fmla="*/ 4 h 9"/>
                <a:gd name="T4" fmla="*/ 5 w 6"/>
                <a:gd name="T5" fmla="*/ 9 h 9"/>
                <a:gd name="T6" fmla="*/ 0 w 6"/>
                <a:gd name="T7" fmla="*/ 3 h 9"/>
                <a:gd name="T8" fmla="*/ 3 w 6"/>
                <a:gd name="T9" fmla="*/ 3 h 9"/>
                <a:gd name="T10" fmla="*/ 6 w 6"/>
                <a:gd name="T11" fmla="*/ 2 h 9"/>
                <a:gd name="T12" fmla="*/ 6 w 6"/>
                <a:gd name="T1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6" y="1"/>
                    <a:pt x="6" y="4"/>
                    <a:pt x="6" y="4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5" y="9"/>
                    <a:pt x="0" y="5"/>
                    <a:pt x="0" y="3"/>
                  </a:cubicBezTo>
                  <a:cubicBezTo>
                    <a:pt x="0" y="3"/>
                    <a:pt x="2" y="2"/>
                    <a:pt x="3" y="3"/>
                  </a:cubicBezTo>
                  <a:cubicBezTo>
                    <a:pt x="4" y="4"/>
                    <a:pt x="5" y="4"/>
                    <a:pt x="6" y="2"/>
                  </a:cubicBezTo>
                  <a:cubicBezTo>
                    <a:pt x="6" y="0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6" name="Freeform 503">
              <a:extLst>
                <a:ext uri="{FF2B5EF4-FFF2-40B4-BE49-F238E27FC236}">
                  <a16:creationId xmlns:a16="http://schemas.microsoft.com/office/drawing/2014/main" id="{BD81E038-4246-754F-81EE-2347AF18D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426" y="6105555"/>
              <a:ext cx="76432" cy="76452"/>
            </a:xfrm>
            <a:custGeom>
              <a:avLst/>
              <a:gdLst>
                <a:gd name="T0" fmla="*/ 6 w 8"/>
                <a:gd name="T1" fmla="*/ 7 h 8"/>
                <a:gd name="T2" fmla="*/ 1 w 8"/>
                <a:gd name="T3" fmla="*/ 4 h 8"/>
                <a:gd name="T4" fmla="*/ 6 w 8"/>
                <a:gd name="T5" fmla="*/ 7 h 8"/>
                <a:gd name="T6" fmla="*/ 6 w 8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cubicBezTo>
                    <a:pt x="5" y="8"/>
                    <a:pt x="0" y="5"/>
                    <a:pt x="1" y="4"/>
                  </a:cubicBezTo>
                  <a:cubicBezTo>
                    <a:pt x="3" y="0"/>
                    <a:pt x="8" y="5"/>
                    <a:pt x="6" y="7"/>
                  </a:cubicBezTo>
                  <a:cubicBezTo>
                    <a:pt x="5" y="8"/>
                    <a:pt x="7" y="6"/>
                    <a:pt x="6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7" name="Freeform 504">
              <a:extLst>
                <a:ext uri="{FF2B5EF4-FFF2-40B4-BE49-F238E27FC236}">
                  <a16:creationId xmlns:a16="http://schemas.microsoft.com/office/drawing/2014/main" id="{1A223A93-3F19-8241-A9CB-18D1D694A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8028" y="7070776"/>
              <a:ext cx="44586" cy="35042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3 h 4"/>
                <a:gd name="T4" fmla="*/ 0 w 5"/>
                <a:gd name="T5" fmla="*/ 2 h 4"/>
                <a:gd name="T6" fmla="*/ 4 w 5"/>
                <a:gd name="T7" fmla="*/ 0 h 4"/>
                <a:gd name="T8" fmla="*/ 4 w 5"/>
                <a:gd name="T9" fmla="*/ 2 h 4"/>
                <a:gd name="T10" fmla="*/ 4 w 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5" y="1"/>
                    <a:pt x="4" y="4"/>
                    <a:pt x="3" y="3"/>
                  </a:cubicBezTo>
                  <a:cubicBezTo>
                    <a:pt x="3" y="3"/>
                    <a:pt x="0" y="2"/>
                    <a:pt x="0" y="2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4" y="0"/>
                    <a:pt x="3" y="2"/>
                    <a:pt x="4" y="2"/>
                  </a:cubicBezTo>
                  <a:cubicBezTo>
                    <a:pt x="5" y="1"/>
                    <a:pt x="3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8" name="Freeform 505">
              <a:extLst>
                <a:ext uri="{FF2B5EF4-FFF2-40B4-BE49-F238E27FC236}">
                  <a16:creationId xmlns:a16="http://schemas.microsoft.com/office/drawing/2014/main" id="{34C462C6-539A-6A4C-A127-70769D6A6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9426" y="5927165"/>
              <a:ext cx="57323" cy="57338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5 h 6"/>
                <a:gd name="T6" fmla="*/ 5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4" y="3"/>
                    <a:pt x="4" y="5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5" y="0"/>
                    <a:pt x="5" y="1"/>
                  </a:cubicBezTo>
                  <a:cubicBezTo>
                    <a:pt x="6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29" name="Freeform 506">
              <a:extLst>
                <a:ext uri="{FF2B5EF4-FFF2-40B4-BE49-F238E27FC236}">
                  <a16:creationId xmlns:a16="http://schemas.microsoft.com/office/drawing/2014/main" id="{9C860F10-647B-D94E-AEB0-3D7296396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88093" y="5994061"/>
              <a:ext cx="28662" cy="28669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2 h 3"/>
                <a:gd name="T4" fmla="*/ 2 w 3"/>
                <a:gd name="T5" fmla="*/ 3 h 3"/>
                <a:gd name="T6" fmla="*/ 3 w 3"/>
                <a:gd name="T7" fmla="*/ 1 h 3"/>
                <a:gd name="T8" fmla="*/ 3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3" y="3"/>
                    <a:pt x="3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0" name="Freeform 507">
              <a:extLst>
                <a:ext uri="{FF2B5EF4-FFF2-40B4-BE49-F238E27FC236}">
                  <a16:creationId xmlns:a16="http://schemas.microsoft.com/office/drawing/2014/main" id="{925A1D13-4818-C443-B7B5-38908153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22733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1" name="Freeform 508">
              <a:extLst>
                <a:ext uri="{FF2B5EF4-FFF2-40B4-BE49-F238E27FC236}">
                  <a16:creationId xmlns:a16="http://schemas.microsoft.com/office/drawing/2014/main" id="{B1CBF82B-C4BC-4948-A193-5831EDE21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48217"/>
              <a:ext cx="9553" cy="1911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2" name="Freeform 509">
              <a:extLst>
                <a:ext uri="{FF2B5EF4-FFF2-40B4-BE49-F238E27FC236}">
                  <a16:creationId xmlns:a16="http://schemas.microsoft.com/office/drawing/2014/main" id="{5819E0A7-20F4-E04B-83E4-8F831D7B1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67328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3" name="Freeform 510">
              <a:extLst>
                <a:ext uri="{FF2B5EF4-FFF2-40B4-BE49-F238E27FC236}">
                  <a16:creationId xmlns:a16="http://schemas.microsoft.com/office/drawing/2014/main" id="{73ED2375-6975-6F4B-B98B-0B0F181F2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0002" y="6207491"/>
              <a:ext cx="9553" cy="1911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4" name="Freeform 511">
              <a:extLst>
                <a:ext uri="{FF2B5EF4-FFF2-40B4-BE49-F238E27FC236}">
                  <a16:creationId xmlns:a16="http://schemas.microsoft.com/office/drawing/2014/main" id="{E26F8F58-A43B-E64F-80A1-7E9002F9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131" y="5787002"/>
              <a:ext cx="19109" cy="38227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1 h 4"/>
                <a:gd name="T4" fmla="*/ 1 w 2"/>
                <a:gd name="T5" fmla="*/ 4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0" y="3"/>
                    <a:pt x="0" y="1"/>
                    <a:pt x="2" y="1"/>
                  </a:cubicBezTo>
                  <a:cubicBezTo>
                    <a:pt x="2" y="0"/>
                    <a:pt x="2" y="4"/>
                    <a:pt x="1" y="4"/>
                  </a:cubicBezTo>
                  <a:cubicBezTo>
                    <a:pt x="0" y="3"/>
                    <a:pt x="1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5" name="Freeform 512">
              <a:extLst>
                <a:ext uri="{FF2B5EF4-FFF2-40B4-BE49-F238E27FC236}">
                  <a16:creationId xmlns:a16="http://schemas.microsoft.com/office/drawing/2014/main" id="{8742E3A4-966F-C84F-AED9-8BB42616F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11747159"/>
              <a:ext cx="111465" cy="57338"/>
            </a:xfrm>
            <a:custGeom>
              <a:avLst/>
              <a:gdLst>
                <a:gd name="T0" fmla="*/ 10 w 12"/>
                <a:gd name="T1" fmla="*/ 3 h 6"/>
                <a:gd name="T2" fmla="*/ 8 w 12"/>
                <a:gd name="T3" fmla="*/ 2 h 6"/>
                <a:gd name="T4" fmla="*/ 5 w 12"/>
                <a:gd name="T5" fmla="*/ 2 h 6"/>
                <a:gd name="T6" fmla="*/ 3 w 12"/>
                <a:gd name="T7" fmla="*/ 1 h 6"/>
                <a:gd name="T8" fmla="*/ 0 w 12"/>
                <a:gd name="T9" fmla="*/ 3 h 6"/>
                <a:gd name="T10" fmla="*/ 2 w 12"/>
                <a:gd name="T11" fmla="*/ 5 h 6"/>
                <a:gd name="T12" fmla="*/ 6 w 12"/>
                <a:gd name="T13" fmla="*/ 5 h 6"/>
                <a:gd name="T14" fmla="*/ 11 w 12"/>
                <a:gd name="T15" fmla="*/ 3 h 6"/>
                <a:gd name="T16" fmla="*/ 10 w 12"/>
                <a:gd name="T17" fmla="*/ 3 h 6"/>
                <a:gd name="T18" fmla="*/ 10 w 12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">
                  <a:moveTo>
                    <a:pt x="10" y="3"/>
                  </a:move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3" y="1"/>
                    <a:pt x="0" y="3"/>
                    <a:pt x="0" y="3"/>
                  </a:cubicBezTo>
                  <a:cubicBezTo>
                    <a:pt x="0" y="3"/>
                    <a:pt x="2" y="5"/>
                    <a:pt x="2" y="5"/>
                  </a:cubicBezTo>
                  <a:cubicBezTo>
                    <a:pt x="3" y="6"/>
                    <a:pt x="5" y="5"/>
                    <a:pt x="6" y="5"/>
                  </a:cubicBezTo>
                  <a:cubicBezTo>
                    <a:pt x="7" y="5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12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6" name="Freeform 513">
              <a:extLst>
                <a:ext uri="{FF2B5EF4-FFF2-40B4-BE49-F238E27FC236}">
                  <a16:creationId xmlns:a16="http://schemas.microsoft.com/office/drawing/2014/main" id="{3AE5A43F-FA8E-CE4E-8FB2-1C1D24C6A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1144" y="11804497"/>
              <a:ext cx="82803" cy="57338"/>
            </a:xfrm>
            <a:custGeom>
              <a:avLst/>
              <a:gdLst>
                <a:gd name="T0" fmla="*/ 7 w 9"/>
                <a:gd name="T1" fmla="*/ 3 h 6"/>
                <a:gd name="T2" fmla="*/ 0 w 9"/>
                <a:gd name="T3" fmla="*/ 1 h 6"/>
                <a:gd name="T4" fmla="*/ 2 w 9"/>
                <a:gd name="T5" fmla="*/ 2 h 6"/>
                <a:gd name="T6" fmla="*/ 1 w 9"/>
                <a:gd name="T7" fmla="*/ 5 h 6"/>
                <a:gd name="T8" fmla="*/ 3 w 9"/>
                <a:gd name="T9" fmla="*/ 5 h 6"/>
                <a:gd name="T10" fmla="*/ 4 w 9"/>
                <a:gd name="T11" fmla="*/ 5 h 6"/>
                <a:gd name="T12" fmla="*/ 7 w 9"/>
                <a:gd name="T13" fmla="*/ 3 h 6"/>
                <a:gd name="T14" fmla="*/ 7 w 9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6">
                  <a:moveTo>
                    <a:pt x="7" y="3"/>
                  </a:moveTo>
                  <a:cubicBezTo>
                    <a:pt x="7" y="2"/>
                    <a:pt x="0" y="0"/>
                    <a:pt x="0" y="1"/>
                  </a:cubicBezTo>
                  <a:cubicBezTo>
                    <a:pt x="0" y="1"/>
                    <a:pt x="2" y="2"/>
                    <a:pt x="2" y="2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1" y="6"/>
                    <a:pt x="3" y="5"/>
                    <a:pt x="3" y="5"/>
                  </a:cubicBezTo>
                  <a:cubicBezTo>
                    <a:pt x="4" y="4"/>
                    <a:pt x="3" y="5"/>
                    <a:pt x="4" y="5"/>
                  </a:cubicBezTo>
                  <a:cubicBezTo>
                    <a:pt x="5" y="6"/>
                    <a:pt x="9" y="4"/>
                    <a:pt x="7" y="3"/>
                  </a:cubicBezTo>
                  <a:cubicBezTo>
                    <a:pt x="6" y="2"/>
                    <a:pt x="8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7" name="Freeform 514">
              <a:extLst>
                <a:ext uri="{FF2B5EF4-FFF2-40B4-BE49-F238E27FC236}">
                  <a16:creationId xmlns:a16="http://schemas.microsoft.com/office/drawing/2014/main" id="{593810A5-DA3F-1B48-9D1B-7D7F96CF8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1731231"/>
              <a:ext cx="73248" cy="44598"/>
            </a:xfrm>
            <a:custGeom>
              <a:avLst/>
              <a:gdLst>
                <a:gd name="T0" fmla="*/ 6 w 8"/>
                <a:gd name="T1" fmla="*/ 0 h 5"/>
                <a:gd name="T2" fmla="*/ 3 w 8"/>
                <a:gd name="T3" fmla="*/ 1 h 5"/>
                <a:gd name="T4" fmla="*/ 0 w 8"/>
                <a:gd name="T5" fmla="*/ 1 h 5"/>
                <a:gd name="T6" fmla="*/ 0 w 8"/>
                <a:gd name="T7" fmla="*/ 3 h 5"/>
                <a:gd name="T8" fmla="*/ 5 w 8"/>
                <a:gd name="T9" fmla="*/ 2 h 5"/>
                <a:gd name="T10" fmla="*/ 6 w 8"/>
                <a:gd name="T11" fmla="*/ 0 h 5"/>
                <a:gd name="T12" fmla="*/ 6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cubicBezTo>
                    <a:pt x="5" y="0"/>
                    <a:pt x="4" y="1"/>
                    <a:pt x="3" y="1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1" y="0"/>
                    <a:pt x="0" y="4"/>
                    <a:pt x="0" y="3"/>
                  </a:cubicBezTo>
                  <a:cubicBezTo>
                    <a:pt x="1" y="5"/>
                    <a:pt x="4" y="3"/>
                    <a:pt x="5" y="2"/>
                  </a:cubicBezTo>
                  <a:cubicBezTo>
                    <a:pt x="6" y="2"/>
                    <a:pt x="8" y="0"/>
                    <a:pt x="6" y="0"/>
                  </a:cubicBezTo>
                  <a:cubicBezTo>
                    <a:pt x="5" y="0"/>
                    <a:pt x="8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8" name="Freeform 515">
              <a:extLst>
                <a:ext uri="{FF2B5EF4-FFF2-40B4-BE49-F238E27FC236}">
                  <a16:creationId xmlns:a16="http://schemas.microsoft.com/office/drawing/2014/main" id="{B0ADBFC3-FF1C-0445-93F6-F8699C665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11766272"/>
              <a:ext cx="76432" cy="47785"/>
            </a:xfrm>
            <a:custGeom>
              <a:avLst/>
              <a:gdLst>
                <a:gd name="T0" fmla="*/ 7 w 8"/>
                <a:gd name="T1" fmla="*/ 4 h 5"/>
                <a:gd name="T2" fmla="*/ 1 w 8"/>
                <a:gd name="T3" fmla="*/ 1 h 5"/>
                <a:gd name="T4" fmla="*/ 7 w 8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7" y="4"/>
                  </a:moveTo>
                  <a:cubicBezTo>
                    <a:pt x="6" y="3"/>
                    <a:pt x="0" y="0"/>
                    <a:pt x="1" y="1"/>
                  </a:cubicBezTo>
                  <a:cubicBezTo>
                    <a:pt x="2" y="2"/>
                    <a:pt x="8" y="5"/>
                    <a:pt x="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39" name="Freeform 516">
              <a:extLst>
                <a:ext uri="{FF2B5EF4-FFF2-40B4-BE49-F238E27FC236}">
                  <a16:creationId xmlns:a16="http://schemas.microsoft.com/office/drawing/2014/main" id="{D49A6368-BF92-754B-8F38-B07D3F455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702559"/>
              <a:ext cx="28662" cy="28669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1 h 3"/>
                <a:gd name="T4" fmla="*/ 2 w 3"/>
                <a:gd name="T5" fmla="*/ 2 h 3"/>
                <a:gd name="T6" fmla="*/ 2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2"/>
                    <a:pt x="0" y="1"/>
                  </a:cubicBezTo>
                  <a:cubicBezTo>
                    <a:pt x="0" y="0"/>
                    <a:pt x="3" y="0"/>
                    <a:pt x="2" y="2"/>
                  </a:cubicBezTo>
                  <a:cubicBezTo>
                    <a:pt x="2" y="3"/>
                    <a:pt x="2" y="1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0" name="Freeform 517">
              <a:extLst>
                <a:ext uri="{FF2B5EF4-FFF2-40B4-BE49-F238E27FC236}">
                  <a16:creationId xmlns:a16="http://schemas.microsoft.com/office/drawing/2014/main" id="{0CF15C71-784B-6A47-9686-8AA0B01F2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626107"/>
              <a:ext cx="66879" cy="66896"/>
            </a:xfrm>
            <a:custGeom>
              <a:avLst/>
              <a:gdLst>
                <a:gd name="T0" fmla="*/ 5 w 7"/>
                <a:gd name="T1" fmla="*/ 2 h 7"/>
                <a:gd name="T2" fmla="*/ 4 w 7"/>
                <a:gd name="T3" fmla="*/ 0 h 7"/>
                <a:gd name="T4" fmla="*/ 2 w 7"/>
                <a:gd name="T5" fmla="*/ 1 h 7"/>
                <a:gd name="T6" fmla="*/ 0 w 7"/>
                <a:gd name="T7" fmla="*/ 1 h 7"/>
                <a:gd name="T8" fmla="*/ 2 w 7"/>
                <a:gd name="T9" fmla="*/ 4 h 7"/>
                <a:gd name="T10" fmla="*/ 0 w 7"/>
                <a:gd name="T11" fmla="*/ 6 h 7"/>
                <a:gd name="T12" fmla="*/ 3 w 7"/>
                <a:gd name="T13" fmla="*/ 5 h 7"/>
                <a:gd name="T14" fmla="*/ 4 w 7"/>
                <a:gd name="T15" fmla="*/ 2 h 7"/>
                <a:gd name="T16" fmla="*/ 4 w 7"/>
                <a:gd name="T17" fmla="*/ 4 h 7"/>
                <a:gd name="T18" fmla="*/ 6 w 7"/>
                <a:gd name="T19" fmla="*/ 2 h 7"/>
                <a:gd name="T20" fmla="*/ 5 w 7"/>
                <a:gd name="T21" fmla="*/ 2 h 7"/>
                <a:gd name="T22" fmla="*/ 5 w 7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7">
                  <a:moveTo>
                    <a:pt x="5" y="2"/>
                  </a:move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0"/>
                    <a:pt x="2" y="1"/>
                  </a:cubicBezTo>
                  <a:cubicBezTo>
                    <a:pt x="4" y="3"/>
                    <a:pt x="1" y="2"/>
                    <a:pt x="0" y="1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3" y="6"/>
                    <a:pt x="1" y="5"/>
                    <a:pt x="0" y="6"/>
                  </a:cubicBezTo>
                  <a:cubicBezTo>
                    <a:pt x="0" y="7"/>
                    <a:pt x="4" y="6"/>
                    <a:pt x="3" y="5"/>
                  </a:cubicBezTo>
                  <a:cubicBezTo>
                    <a:pt x="3" y="5"/>
                    <a:pt x="4" y="3"/>
                    <a:pt x="4" y="2"/>
                  </a:cubicBezTo>
                  <a:cubicBezTo>
                    <a:pt x="4" y="2"/>
                    <a:pt x="4" y="3"/>
                    <a:pt x="4" y="4"/>
                  </a:cubicBezTo>
                  <a:cubicBezTo>
                    <a:pt x="4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7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1" name="Freeform 518">
              <a:extLst>
                <a:ext uri="{FF2B5EF4-FFF2-40B4-BE49-F238E27FC236}">
                  <a16:creationId xmlns:a16="http://schemas.microsoft.com/office/drawing/2014/main" id="{28BC666A-1DB4-4A4F-B3B6-6C7853CB1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4712" y="11505057"/>
              <a:ext cx="47770" cy="101936"/>
            </a:xfrm>
            <a:custGeom>
              <a:avLst/>
              <a:gdLst>
                <a:gd name="T0" fmla="*/ 5 w 5"/>
                <a:gd name="T1" fmla="*/ 7 h 11"/>
                <a:gd name="T2" fmla="*/ 2 w 5"/>
                <a:gd name="T3" fmla="*/ 2 h 11"/>
                <a:gd name="T4" fmla="*/ 1 w 5"/>
                <a:gd name="T5" fmla="*/ 6 h 11"/>
                <a:gd name="T6" fmla="*/ 0 w 5"/>
                <a:gd name="T7" fmla="*/ 9 h 11"/>
                <a:gd name="T8" fmla="*/ 2 w 5"/>
                <a:gd name="T9" fmla="*/ 7 h 11"/>
                <a:gd name="T10" fmla="*/ 5 w 5"/>
                <a:gd name="T11" fmla="*/ 7 h 11"/>
                <a:gd name="T12" fmla="*/ 5 w 5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5" y="7"/>
                  </a:moveTo>
                  <a:cubicBezTo>
                    <a:pt x="5" y="6"/>
                    <a:pt x="4" y="0"/>
                    <a:pt x="2" y="2"/>
                  </a:cubicBezTo>
                  <a:cubicBezTo>
                    <a:pt x="2" y="3"/>
                    <a:pt x="3" y="6"/>
                    <a:pt x="1" y="6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1" y="9"/>
                    <a:pt x="2" y="7"/>
                    <a:pt x="2" y="7"/>
                  </a:cubicBezTo>
                  <a:cubicBezTo>
                    <a:pt x="1" y="7"/>
                    <a:pt x="5" y="11"/>
                    <a:pt x="5" y="7"/>
                  </a:cubicBezTo>
                  <a:cubicBezTo>
                    <a:pt x="5" y="6"/>
                    <a:pt x="5" y="8"/>
                    <a:pt x="5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2" name="Freeform 519">
              <a:extLst>
                <a:ext uri="{FF2B5EF4-FFF2-40B4-BE49-F238E27FC236}">
                  <a16:creationId xmlns:a16="http://schemas.microsoft.com/office/drawing/2014/main" id="{AA550FF1-BD83-7A42-9994-1B8B52D61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587880"/>
              <a:ext cx="28662" cy="57338"/>
            </a:xfrm>
            <a:custGeom>
              <a:avLst/>
              <a:gdLst>
                <a:gd name="T0" fmla="*/ 3 w 3"/>
                <a:gd name="T1" fmla="*/ 2 h 6"/>
                <a:gd name="T2" fmla="*/ 1 w 3"/>
                <a:gd name="T3" fmla="*/ 6 h 6"/>
                <a:gd name="T4" fmla="*/ 3 w 3"/>
                <a:gd name="T5" fmla="*/ 2 h 6"/>
                <a:gd name="T6" fmla="*/ 3 w 3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2"/>
                  </a:moveTo>
                  <a:cubicBezTo>
                    <a:pt x="2" y="0"/>
                    <a:pt x="0" y="5"/>
                    <a:pt x="1" y="6"/>
                  </a:cubicBezTo>
                  <a:cubicBezTo>
                    <a:pt x="0" y="5"/>
                    <a:pt x="3" y="3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3" name="Freeform 520">
              <a:extLst>
                <a:ext uri="{FF2B5EF4-FFF2-40B4-BE49-F238E27FC236}">
                  <a16:creationId xmlns:a16="http://schemas.microsoft.com/office/drawing/2014/main" id="{32233EFA-8283-A747-A8E4-C9E30E126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466830"/>
              <a:ext cx="47770" cy="66896"/>
            </a:xfrm>
            <a:custGeom>
              <a:avLst/>
              <a:gdLst>
                <a:gd name="T0" fmla="*/ 4 w 5"/>
                <a:gd name="T1" fmla="*/ 2 h 7"/>
                <a:gd name="T2" fmla="*/ 3 w 5"/>
                <a:gd name="T3" fmla="*/ 0 h 7"/>
                <a:gd name="T4" fmla="*/ 2 w 5"/>
                <a:gd name="T5" fmla="*/ 3 h 7"/>
                <a:gd name="T6" fmla="*/ 1 w 5"/>
                <a:gd name="T7" fmla="*/ 2 h 7"/>
                <a:gd name="T8" fmla="*/ 0 w 5"/>
                <a:gd name="T9" fmla="*/ 5 h 7"/>
                <a:gd name="T10" fmla="*/ 2 w 5"/>
                <a:gd name="T11" fmla="*/ 7 h 7"/>
                <a:gd name="T12" fmla="*/ 5 w 5"/>
                <a:gd name="T13" fmla="*/ 5 h 7"/>
                <a:gd name="T14" fmla="*/ 4 w 5"/>
                <a:gd name="T15" fmla="*/ 2 h 7"/>
                <a:gd name="T16" fmla="*/ 4 w 5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7">
                  <a:moveTo>
                    <a:pt x="4" y="2"/>
                  </a:moveTo>
                  <a:cubicBezTo>
                    <a:pt x="3" y="3"/>
                    <a:pt x="3" y="0"/>
                    <a:pt x="3" y="0"/>
                  </a:cubicBezTo>
                  <a:cubicBezTo>
                    <a:pt x="3" y="0"/>
                    <a:pt x="3" y="3"/>
                    <a:pt x="2" y="3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2" y="2"/>
                    <a:pt x="0" y="5"/>
                    <a:pt x="0" y="5"/>
                  </a:cubicBezTo>
                  <a:cubicBezTo>
                    <a:pt x="0" y="4"/>
                    <a:pt x="4" y="5"/>
                    <a:pt x="2" y="7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5" y="4"/>
                    <a:pt x="4" y="1"/>
                    <a:pt x="4" y="2"/>
                  </a:cubicBezTo>
                  <a:cubicBezTo>
                    <a:pt x="3" y="3"/>
                    <a:pt x="4" y="1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4" name="Freeform 521">
              <a:extLst>
                <a:ext uri="{FF2B5EF4-FFF2-40B4-BE49-F238E27FC236}">
                  <a16:creationId xmlns:a16="http://schemas.microsoft.com/office/drawing/2014/main" id="{789C27CE-6924-4048-A77F-0894C864F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2931" y="11282067"/>
              <a:ext cx="47770" cy="44598"/>
            </a:xfrm>
            <a:custGeom>
              <a:avLst/>
              <a:gdLst>
                <a:gd name="T0" fmla="*/ 3 w 5"/>
                <a:gd name="T1" fmla="*/ 4 h 5"/>
                <a:gd name="T2" fmla="*/ 3 w 5"/>
                <a:gd name="T3" fmla="*/ 0 h 5"/>
                <a:gd name="T4" fmla="*/ 0 w 5"/>
                <a:gd name="T5" fmla="*/ 0 h 5"/>
                <a:gd name="T6" fmla="*/ 2 w 5"/>
                <a:gd name="T7" fmla="*/ 1 h 5"/>
                <a:gd name="T8" fmla="*/ 3 w 5"/>
                <a:gd name="T9" fmla="*/ 4 h 5"/>
                <a:gd name="T10" fmla="*/ 3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3" y="4"/>
                  </a:moveTo>
                  <a:cubicBezTo>
                    <a:pt x="5" y="2"/>
                    <a:pt x="2" y="2"/>
                    <a:pt x="3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0"/>
                    <a:pt x="2" y="1"/>
                    <a:pt x="2" y="1"/>
                  </a:cubicBezTo>
                  <a:cubicBezTo>
                    <a:pt x="2" y="2"/>
                    <a:pt x="3" y="4"/>
                    <a:pt x="3" y="4"/>
                  </a:cubicBezTo>
                  <a:cubicBezTo>
                    <a:pt x="4" y="3"/>
                    <a:pt x="2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5" name="Freeform 522">
              <a:extLst>
                <a:ext uri="{FF2B5EF4-FFF2-40B4-BE49-F238E27FC236}">
                  <a16:creationId xmlns:a16="http://schemas.microsoft.com/office/drawing/2014/main" id="{24A5EEF0-BDFD-E244-9414-111311A85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2485" y="11113235"/>
              <a:ext cx="57323" cy="101936"/>
            </a:xfrm>
            <a:custGeom>
              <a:avLst/>
              <a:gdLst>
                <a:gd name="T0" fmla="*/ 3 w 6"/>
                <a:gd name="T1" fmla="*/ 10 h 11"/>
                <a:gd name="T2" fmla="*/ 0 w 6"/>
                <a:gd name="T3" fmla="*/ 9 h 11"/>
                <a:gd name="T4" fmla="*/ 1 w 6"/>
                <a:gd name="T5" fmla="*/ 2 h 11"/>
                <a:gd name="T6" fmla="*/ 4 w 6"/>
                <a:gd name="T7" fmla="*/ 3 h 11"/>
                <a:gd name="T8" fmla="*/ 3 w 6"/>
                <a:gd name="T9" fmla="*/ 10 h 11"/>
                <a:gd name="T10" fmla="*/ 3 w 6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3" y="10"/>
                  </a:moveTo>
                  <a:cubicBezTo>
                    <a:pt x="1" y="11"/>
                    <a:pt x="0" y="11"/>
                    <a:pt x="0" y="9"/>
                  </a:cubicBezTo>
                  <a:cubicBezTo>
                    <a:pt x="1" y="7"/>
                    <a:pt x="1" y="4"/>
                    <a:pt x="1" y="2"/>
                  </a:cubicBezTo>
                  <a:cubicBezTo>
                    <a:pt x="1" y="0"/>
                    <a:pt x="5" y="0"/>
                    <a:pt x="4" y="3"/>
                  </a:cubicBezTo>
                  <a:cubicBezTo>
                    <a:pt x="4" y="5"/>
                    <a:pt x="6" y="8"/>
                    <a:pt x="3" y="10"/>
                  </a:cubicBezTo>
                  <a:cubicBezTo>
                    <a:pt x="2" y="10"/>
                    <a:pt x="4" y="9"/>
                    <a:pt x="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6" name="Freeform 523">
              <a:extLst>
                <a:ext uri="{FF2B5EF4-FFF2-40B4-BE49-F238E27FC236}">
                  <a16:creationId xmlns:a16="http://schemas.microsoft.com/office/drawing/2014/main" id="{F739AB59-DAC3-D241-9FED-168DBD45C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382" y="8462859"/>
              <a:ext cx="44586" cy="38227"/>
            </a:xfrm>
            <a:custGeom>
              <a:avLst/>
              <a:gdLst>
                <a:gd name="T0" fmla="*/ 3 w 5"/>
                <a:gd name="T1" fmla="*/ 3 h 4"/>
                <a:gd name="T2" fmla="*/ 1 w 5"/>
                <a:gd name="T3" fmla="*/ 1 h 4"/>
                <a:gd name="T4" fmla="*/ 3 w 5"/>
                <a:gd name="T5" fmla="*/ 3 h 4"/>
                <a:gd name="T6" fmla="*/ 3 w 5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5" y="2"/>
                    <a:pt x="3" y="3"/>
                  </a:cubicBezTo>
                  <a:cubicBezTo>
                    <a:pt x="2" y="4"/>
                    <a:pt x="5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7" name="Freeform 524">
              <a:extLst>
                <a:ext uri="{FF2B5EF4-FFF2-40B4-BE49-F238E27FC236}">
                  <a16:creationId xmlns:a16="http://schemas.microsoft.com/office/drawing/2014/main" id="{25FD513E-172C-0747-9482-B4B1FD878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1656" y="8520200"/>
              <a:ext cx="54139" cy="73269"/>
            </a:xfrm>
            <a:custGeom>
              <a:avLst/>
              <a:gdLst>
                <a:gd name="T0" fmla="*/ 1 w 6"/>
                <a:gd name="T1" fmla="*/ 5 h 8"/>
                <a:gd name="T2" fmla="*/ 2 w 6"/>
                <a:gd name="T3" fmla="*/ 4 h 8"/>
                <a:gd name="T4" fmla="*/ 4 w 6"/>
                <a:gd name="T5" fmla="*/ 2 h 8"/>
                <a:gd name="T6" fmla="*/ 1 w 6"/>
                <a:gd name="T7" fmla="*/ 5 h 8"/>
                <a:gd name="T8" fmla="*/ 1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1" y="5"/>
                  </a:moveTo>
                  <a:cubicBezTo>
                    <a:pt x="0" y="4"/>
                    <a:pt x="2" y="4"/>
                    <a:pt x="2" y="4"/>
                  </a:cubicBezTo>
                  <a:cubicBezTo>
                    <a:pt x="3" y="4"/>
                    <a:pt x="3" y="0"/>
                    <a:pt x="4" y="2"/>
                  </a:cubicBezTo>
                  <a:cubicBezTo>
                    <a:pt x="6" y="4"/>
                    <a:pt x="2" y="8"/>
                    <a:pt x="1" y="5"/>
                  </a:cubicBezTo>
                  <a:cubicBezTo>
                    <a:pt x="0" y="4"/>
                    <a:pt x="1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8" name="Freeform 525">
              <a:extLst>
                <a:ext uri="{FF2B5EF4-FFF2-40B4-BE49-F238E27FC236}">
                  <a16:creationId xmlns:a16="http://schemas.microsoft.com/office/drawing/2014/main" id="{D5EC9FEB-498C-F044-AE88-E421AF356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397" y="9026702"/>
              <a:ext cx="130574" cy="121050"/>
            </a:xfrm>
            <a:custGeom>
              <a:avLst/>
              <a:gdLst>
                <a:gd name="T0" fmla="*/ 12 w 14"/>
                <a:gd name="T1" fmla="*/ 4 h 13"/>
                <a:gd name="T2" fmla="*/ 10 w 14"/>
                <a:gd name="T3" fmla="*/ 3 h 13"/>
                <a:gd name="T4" fmla="*/ 6 w 14"/>
                <a:gd name="T5" fmla="*/ 1 h 13"/>
                <a:gd name="T6" fmla="*/ 2 w 14"/>
                <a:gd name="T7" fmla="*/ 1 h 13"/>
                <a:gd name="T8" fmla="*/ 1 w 14"/>
                <a:gd name="T9" fmla="*/ 2 h 13"/>
                <a:gd name="T10" fmla="*/ 2 w 14"/>
                <a:gd name="T11" fmla="*/ 4 h 13"/>
                <a:gd name="T12" fmla="*/ 1 w 14"/>
                <a:gd name="T13" fmla="*/ 7 h 13"/>
                <a:gd name="T14" fmla="*/ 2 w 14"/>
                <a:gd name="T15" fmla="*/ 10 h 13"/>
                <a:gd name="T16" fmla="*/ 4 w 14"/>
                <a:gd name="T17" fmla="*/ 10 h 13"/>
                <a:gd name="T18" fmla="*/ 7 w 14"/>
                <a:gd name="T19" fmla="*/ 12 h 13"/>
                <a:gd name="T20" fmla="*/ 10 w 14"/>
                <a:gd name="T21" fmla="*/ 10 h 13"/>
                <a:gd name="T22" fmla="*/ 12 w 14"/>
                <a:gd name="T23" fmla="*/ 4 h 13"/>
                <a:gd name="T24" fmla="*/ 12 w 14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3">
                  <a:moveTo>
                    <a:pt x="12" y="4"/>
                  </a:moveTo>
                  <a:cubicBezTo>
                    <a:pt x="12" y="3"/>
                    <a:pt x="11" y="3"/>
                    <a:pt x="10" y="3"/>
                  </a:cubicBezTo>
                  <a:cubicBezTo>
                    <a:pt x="8" y="2"/>
                    <a:pt x="8" y="1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4"/>
                    <a:pt x="1" y="3"/>
                    <a:pt x="2" y="4"/>
                  </a:cubicBezTo>
                  <a:cubicBezTo>
                    <a:pt x="2" y="4"/>
                    <a:pt x="1" y="7"/>
                    <a:pt x="1" y="7"/>
                  </a:cubicBezTo>
                  <a:cubicBezTo>
                    <a:pt x="1" y="9"/>
                    <a:pt x="1" y="9"/>
                    <a:pt x="2" y="10"/>
                  </a:cubicBezTo>
                  <a:cubicBezTo>
                    <a:pt x="3" y="11"/>
                    <a:pt x="3" y="10"/>
                    <a:pt x="4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3"/>
                    <a:pt x="8" y="11"/>
                    <a:pt x="10" y="10"/>
                  </a:cubicBezTo>
                  <a:cubicBezTo>
                    <a:pt x="12" y="8"/>
                    <a:pt x="14" y="7"/>
                    <a:pt x="12" y="4"/>
                  </a:cubicBezTo>
                  <a:cubicBezTo>
                    <a:pt x="12" y="2"/>
                    <a:pt x="14" y="8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49" name="Freeform 526">
              <a:extLst>
                <a:ext uri="{FF2B5EF4-FFF2-40B4-BE49-F238E27FC236}">
                  <a16:creationId xmlns:a16="http://schemas.microsoft.com/office/drawing/2014/main" id="{919D663A-9078-AC40-88A0-9F0ACCEAE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0064" y="8163419"/>
              <a:ext cx="92356" cy="38227"/>
            </a:xfrm>
            <a:custGeom>
              <a:avLst/>
              <a:gdLst>
                <a:gd name="T0" fmla="*/ 9 w 10"/>
                <a:gd name="T1" fmla="*/ 2 h 4"/>
                <a:gd name="T2" fmla="*/ 4 w 10"/>
                <a:gd name="T3" fmla="*/ 0 h 4"/>
                <a:gd name="T4" fmla="*/ 1 w 10"/>
                <a:gd name="T5" fmla="*/ 3 h 4"/>
                <a:gd name="T6" fmla="*/ 9 w 10"/>
                <a:gd name="T7" fmla="*/ 2 h 4"/>
                <a:gd name="T8" fmla="*/ 9 w 10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4"/>
                    <a:pt x="9" y="2"/>
                    <a:pt x="9" y="2"/>
                  </a:cubicBezTo>
                  <a:cubicBezTo>
                    <a:pt x="6" y="1"/>
                    <a:pt x="10" y="3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0" name="Freeform 527">
              <a:extLst>
                <a:ext uri="{FF2B5EF4-FFF2-40B4-BE49-F238E27FC236}">
                  <a16:creationId xmlns:a16="http://schemas.microsoft.com/office/drawing/2014/main" id="{E2BFB50D-903F-6248-A203-8B32FC2E7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8153861"/>
              <a:ext cx="105096" cy="47785"/>
            </a:xfrm>
            <a:custGeom>
              <a:avLst/>
              <a:gdLst>
                <a:gd name="T0" fmla="*/ 10 w 11"/>
                <a:gd name="T1" fmla="*/ 4 h 5"/>
                <a:gd name="T2" fmla="*/ 0 w 11"/>
                <a:gd name="T3" fmla="*/ 2 h 5"/>
                <a:gd name="T4" fmla="*/ 5 w 11"/>
                <a:gd name="T5" fmla="*/ 5 h 5"/>
                <a:gd name="T6" fmla="*/ 10 w 11"/>
                <a:gd name="T7" fmla="*/ 4 h 5"/>
                <a:gd name="T8" fmla="*/ 10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4"/>
                  </a:moveTo>
                  <a:cubicBezTo>
                    <a:pt x="10" y="1"/>
                    <a:pt x="2" y="0"/>
                    <a:pt x="0" y="2"/>
                  </a:cubicBezTo>
                  <a:cubicBezTo>
                    <a:pt x="0" y="2"/>
                    <a:pt x="4" y="5"/>
                    <a:pt x="5" y="5"/>
                  </a:cubicBezTo>
                  <a:cubicBezTo>
                    <a:pt x="6" y="5"/>
                    <a:pt x="11" y="4"/>
                    <a:pt x="10" y="4"/>
                  </a:cubicBezTo>
                  <a:cubicBezTo>
                    <a:pt x="10" y="3"/>
                    <a:pt x="11" y="5"/>
                    <a:pt x="1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1" name="Freeform 528">
              <a:extLst>
                <a:ext uri="{FF2B5EF4-FFF2-40B4-BE49-F238E27FC236}">
                  <a16:creationId xmlns:a16="http://schemas.microsoft.com/office/drawing/2014/main" id="{58CB53EB-1379-E240-94ED-E09A4D942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7940431"/>
              <a:ext cx="484077" cy="168835"/>
            </a:xfrm>
            <a:custGeom>
              <a:avLst/>
              <a:gdLst>
                <a:gd name="T0" fmla="*/ 52 w 52"/>
                <a:gd name="T1" fmla="*/ 16 h 18"/>
                <a:gd name="T2" fmla="*/ 41 w 52"/>
                <a:gd name="T3" fmla="*/ 17 h 18"/>
                <a:gd name="T4" fmla="*/ 35 w 52"/>
                <a:gd name="T5" fmla="*/ 17 h 18"/>
                <a:gd name="T6" fmla="*/ 37 w 52"/>
                <a:gd name="T7" fmla="*/ 14 h 18"/>
                <a:gd name="T8" fmla="*/ 32 w 52"/>
                <a:gd name="T9" fmla="*/ 11 h 18"/>
                <a:gd name="T10" fmla="*/ 28 w 52"/>
                <a:gd name="T11" fmla="*/ 8 h 18"/>
                <a:gd name="T12" fmla="*/ 20 w 52"/>
                <a:gd name="T13" fmla="*/ 5 h 18"/>
                <a:gd name="T14" fmla="*/ 14 w 52"/>
                <a:gd name="T15" fmla="*/ 5 h 18"/>
                <a:gd name="T16" fmla="*/ 16 w 52"/>
                <a:gd name="T17" fmla="*/ 3 h 18"/>
                <a:gd name="T18" fmla="*/ 8 w 52"/>
                <a:gd name="T19" fmla="*/ 3 h 18"/>
                <a:gd name="T20" fmla="*/ 0 w 52"/>
                <a:gd name="T21" fmla="*/ 6 h 18"/>
                <a:gd name="T22" fmla="*/ 6 w 52"/>
                <a:gd name="T23" fmla="*/ 2 h 18"/>
                <a:gd name="T24" fmla="*/ 16 w 52"/>
                <a:gd name="T25" fmla="*/ 0 h 18"/>
                <a:gd name="T26" fmla="*/ 24 w 52"/>
                <a:gd name="T27" fmla="*/ 1 h 18"/>
                <a:gd name="T28" fmla="*/ 31 w 52"/>
                <a:gd name="T29" fmla="*/ 4 h 18"/>
                <a:gd name="T30" fmla="*/ 32 w 52"/>
                <a:gd name="T31" fmla="*/ 4 h 18"/>
                <a:gd name="T32" fmla="*/ 34 w 52"/>
                <a:gd name="T33" fmla="*/ 5 h 18"/>
                <a:gd name="T34" fmla="*/ 38 w 52"/>
                <a:gd name="T35" fmla="*/ 8 h 18"/>
                <a:gd name="T36" fmla="*/ 45 w 52"/>
                <a:gd name="T37" fmla="*/ 11 h 18"/>
                <a:gd name="T38" fmla="*/ 52 w 52"/>
                <a:gd name="T3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18">
                  <a:moveTo>
                    <a:pt x="52" y="16"/>
                  </a:moveTo>
                  <a:cubicBezTo>
                    <a:pt x="52" y="17"/>
                    <a:pt x="42" y="17"/>
                    <a:pt x="41" y="17"/>
                  </a:cubicBezTo>
                  <a:cubicBezTo>
                    <a:pt x="39" y="17"/>
                    <a:pt x="37" y="18"/>
                    <a:pt x="35" y="17"/>
                  </a:cubicBezTo>
                  <a:cubicBezTo>
                    <a:pt x="34" y="16"/>
                    <a:pt x="41" y="15"/>
                    <a:pt x="37" y="14"/>
                  </a:cubicBezTo>
                  <a:cubicBezTo>
                    <a:pt x="35" y="13"/>
                    <a:pt x="33" y="13"/>
                    <a:pt x="32" y="11"/>
                  </a:cubicBezTo>
                  <a:cubicBezTo>
                    <a:pt x="30" y="9"/>
                    <a:pt x="31" y="8"/>
                    <a:pt x="28" y="8"/>
                  </a:cubicBezTo>
                  <a:cubicBezTo>
                    <a:pt x="24" y="9"/>
                    <a:pt x="23" y="6"/>
                    <a:pt x="20" y="5"/>
                  </a:cubicBezTo>
                  <a:cubicBezTo>
                    <a:pt x="19" y="5"/>
                    <a:pt x="15" y="6"/>
                    <a:pt x="14" y="5"/>
                  </a:cubicBezTo>
                  <a:cubicBezTo>
                    <a:pt x="14" y="4"/>
                    <a:pt x="16" y="4"/>
                    <a:pt x="16" y="3"/>
                  </a:cubicBezTo>
                  <a:cubicBezTo>
                    <a:pt x="16" y="2"/>
                    <a:pt x="9" y="3"/>
                    <a:pt x="8" y="3"/>
                  </a:cubicBezTo>
                  <a:cubicBezTo>
                    <a:pt x="8" y="4"/>
                    <a:pt x="0" y="7"/>
                    <a:pt x="0" y="6"/>
                  </a:cubicBezTo>
                  <a:cubicBezTo>
                    <a:pt x="0" y="4"/>
                    <a:pt x="4" y="2"/>
                    <a:pt x="6" y="2"/>
                  </a:cubicBezTo>
                  <a:cubicBezTo>
                    <a:pt x="9" y="0"/>
                    <a:pt x="12" y="0"/>
                    <a:pt x="16" y="0"/>
                  </a:cubicBezTo>
                  <a:cubicBezTo>
                    <a:pt x="18" y="0"/>
                    <a:pt x="22" y="0"/>
                    <a:pt x="24" y="1"/>
                  </a:cubicBezTo>
                  <a:cubicBezTo>
                    <a:pt x="26" y="2"/>
                    <a:pt x="28" y="4"/>
                    <a:pt x="31" y="4"/>
                  </a:cubicBezTo>
                  <a:cubicBezTo>
                    <a:pt x="31" y="4"/>
                    <a:pt x="31" y="3"/>
                    <a:pt x="32" y="4"/>
                  </a:cubicBezTo>
                  <a:cubicBezTo>
                    <a:pt x="33" y="5"/>
                    <a:pt x="33" y="5"/>
                    <a:pt x="34" y="5"/>
                  </a:cubicBezTo>
                  <a:cubicBezTo>
                    <a:pt x="35" y="6"/>
                    <a:pt x="37" y="7"/>
                    <a:pt x="38" y="8"/>
                  </a:cubicBezTo>
                  <a:cubicBezTo>
                    <a:pt x="40" y="9"/>
                    <a:pt x="44" y="9"/>
                    <a:pt x="45" y="11"/>
                  </a:cubicBezTo>
                  <a:cubicBezTo>
                    <a:pt x="47" y="13"/>
                    <a:pt x="52" y="13"/>
                    <a:pt x="52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2" name="Freeform 529">
              <a:extLst>
                <a:ext uri="{FF2B5EF4-FFF2-40B4-BE49-F238E27FC236}">
                  <a16:creationId xmlns:a16="http://schemas.microsoft.com/office/drawing/2014/main" id="{1664118C-FC5B-9743-912B-BF138BB39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7838493"/>
              <a:ext cx="38217" cy="35042"/>
            </a:xfrm>
            <a:custGeom>
              <a:avLst/>
              <a:gdLst>
                <a:gd name="T0" fmla="*/ 2 w 4"/>
                <a:gd name="T1" fmla="*/ 4 h 4"/>
                <a:gd name="T2" fmla="*/ 1 w 4"/>
                <a:gd name="T3" fmla="*/ 0 h 4"/>
                <a:gd name="T4" fmla="*/ 2 w 4"/>
                <a:gd name="T5" fmla="*/ 4 h 4"/>
                <a:gd name="T6" fmla="*/ 2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0" y="4"/>
                    <a:pt x="1" y="1"/>
                    <a:pt x="1" y="0"/>
                  </a:cubicBezTo>
                  <a:cubicBezTo>
                    <a:pt x="2" y="0"/>
                    <a:pt x="4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3" name="Freeform 530">
              <a:extLst>
                <a:ext uri="{FF2B5EF4-FFF2-40B4-BE49-F238E27FC236}">
                  <a16:creationId xmlns:a16="http://schemas.microsoft.com/office/drawing/2014/main" id="{7304ECA7-BFE0-F045-9971-50E28EA34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0255" y="8032812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1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4" name="Freeform 531">
              <a:extLst>
                <a:ext uri="{FF2B5EF4-FFF2-40B4-BE49-F238E27FC236}">
                  <a16:creationId xmlns:a16="http://schemas.microsoft.com/office/drawing/2014/main" id="{8C05C9CF-118B-5B44-BFCD-B5AABF562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6656657"/>
              <a:ext cx="54139" cy="95566"/>
            </a:xfrm>
            <a:custGeom>
              <a:avLst/>
              <a:gdLst>
                <a:gd name="T0" fmla="*/ 3 w 6"/>
                <a:gd name="T1" fmla="*/ 8 h 10"/>
                <a:gd name="T2" fmla="*/ 0 w 6"/>
                <a:gd name="T3" fmla="*/ 7 h 10"/>
                <a:gd name="T4" fmla="*/ 4 w 6"/>
                <a:gd name="T5" fmla="*/ 2 h 10"/>
                <a:gd name="T6" fmla="*/ 6 w 6"/>
                <a:gd name="T7" fmla="*/ 4 h 10"/>
                <a:gd name="T8" fmla="*/ 3 w 6"/>
                <a:gd name="T9" fmla="*/ 8 h 10"/>
                <a:gd name="T10" fmla="*/ 3 w 6"/>
                <a:gd name="T1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3" y="8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1" y="6"/>
                    <a:pt x="3" y="3"/>
                    <a:pt x="4" y="2"/>
                  </a:cubicBezTo>
                  <a:cubicBezTo>
                    <a:pt x="6" y="0"/>
                    <a:pt x="6" y="3"/>
                    <a:pt x="6" y="4"/>
                  </a:cubicBezTo>
                  <a:cubicBezTo>
                    <a:pt x="6" y="6"/>
                    <a:pt x="3" y="6"/>
                    <a:pt x="3" y="8"/>
                  </a:cubicBezTo>
                  <a:cubicBezTo>
                    <a:pt x="2" y="10"/>
                    <a:pt x="3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5" name="Freeform 532">
              <a:extLst>
                <a:ext uri="{FF2B5EF4-FFF2-40B4-BE49-F238E27FC236}">
                  <a16:creationId xmlns:a16="http://schemas.microsoft.com/office/drawing/2014/main" id="{1CCE0389-2A8F-354A-B0DB-B5FF2418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6242" y="6704440"/>
              <a:ext cx="66879" cy="38227"/>
            </a:xfrm>
            <a:custGeom>
              <a:avLst/>
              <a:gdLst>
                <a:gd name="T0" fmla="*/ 3 w 7"/>
                <a:gd name="T1" fmla="*/ 4 h 4"/>
                <a:gd name="T2" fmla="*/ 5 w 7"/>
                <a:gd name="T3" fmla="*/ 1 h 4"/>
                <a:gd name="T4" fmla="*/ 3 w 7"/>
                <a:gd name="T5" fmla="*/ 4 h 4"/>
                <a:gd name="T6" fmla="*/ 3 w 7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cubicBezTo>
                    <a:pt x="0" y="4"/>
                    <a:pt x="3" y="0"/>
                    <a:pt x="5" y="1"/>
                  </a:cubicBezTo>
                  <a:cubicBezTo>
                    <a:pt x="7" y="1"/>
                    <a:pt x="4" y="4"/>
                    <a:pt x="3" y="4"/>
                  </a:cubicBezTo>
                  <a:cubicBezTo>
                    <a:pt x="2" y="4"/>
                    <a:pt x="4" y="4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6" name="Freeform 533">
              <a:extLst>
                <a:ext uri="{FF2B5EF4-FFF2-40B4-BE49-F238E27FC236}">
                  <a16:creationId xmlns:a16="http://schemas.microsoft.com/office/drawing/2014/main" id="{30D7BCED-D149-C649-9E1D-680413042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1526" y="6666212"/>
              <a:ext cx="140127" cy="66896"/>
            </a:xfrm>
            <a:custGeom>
              <a:avLst/>
              <a:gdLst>
                <a:gd name="T0" fmla="*/ 11 w 15"/>
                <a:gd name="T1" fmla="*/ 6 h 7"/>
                <a:gd name="T2" fmla="*/ 10 w 15"/>
                <a:gd name="T3" fmla="*/ 5 h 7"/>
                <a:gd name="T4" fmla="*/ 7 w 15"/>
                <a:gd name="T5" fmla="*/ 5 h 7"/>
                <a:gd name="T6" fmla="*/ 3 w 15"/>
                <a:gd name="T7" fmla="*/ 0 h 7"/>
                <a:gd name="T8" fmla="*/ 6 w 15"/>
                <a:gd name="T9" fmla="*/ 2 h 7"/>
                <a:gd name="T10" fmla="*/ 8 w 15"/>
                <a:gd name="T11" fmla="*/ 3 h 7"/>
                <a:gd name="T12" fmla="*/ 15 w 15"/>
                <a:gd name="T13" fmla="*/ 3 h 7"/>
                <a:gd name="T14" fmla="*/ 11 w 15"/>
                <a:gd name="T15" fmla="*/ 6 h 7"/>
                <a:gd name="T16" fmla="*/ 11 w 15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7">
                  <a:moveTo>
                    <a:pt x="11" y="6"/>
                  </a:move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8" y="6"/>
                    <a:pt x="7" y="5"/>
                  </a:cubicBezTo>
                  <a:cubicBezTo>
                    <a:pt x="7" y="4"/>
                    <a:pt x="0" y="1"/>
                    <a:pt x="3" y="0"/>
                  </a:cubicBezTo>
                  <a:cubicBezTo>
                    <a:pt x="4" y="0"/>
                    <a:pt x="5" y="2"/>
                    <a:pt x="6" y="2"/>
                  </a:cubicBezTo>
                  <a:cubicBezTo>
                    <a:pt x="7" y="3"/>
                    <a:pt x="7" y="2"/>
                    <a:pt x="8" y="3"/>
                  </a:cubicBezTo>
                  <a:cubicBezTo>
                    <a:pt x="9" y="4"/>
                    <a:pt x="13" y="2"/>
                    <a:pt x="15" y="3"/>
                  </a:cubicBezTo>
                  <a:cubicBezTo>
                    <a:pt x="14" y="3"/>
                    <a:pt x="12" y="6"/>
                    <a:pt x="11" y="6"/>
                  </a:cubicBezTo>
                  <a:cubicBezTo>
                    <a:pt x="9" y="7"/>
                    <a:pt x="12" y="6"/>
                    <a:pt x="1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7" name="Freeform 534">
              <a:extLst>
                <a:ext uri="{FF2B5EF4-FFF2-40B4-BE49-F238E27FC236}">
                  <a16:creationId xmlns:a16="http://schemas.microsoft.com/office/drawing/2014/main" id="{E2F00405-51FA-3D4F-9A9E-B8067430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0193" y="6481449"/>
              <a:ext cx="146495" cy="73269"/>
            </a:xfrm>
            <a:custGeom>
              <a:avLst/>
              <a:gdLst>
                <a:gd name="T0" fmla="*/ 13 w 16"/>
                <a:gd name="T1" fmla="*/ 6 h 8"/>
                <a:gd name="T2" fmla="*/ 0 w 16"/>
                <a:gd name="T3" fmla="*/ 2 h 8"/>
                <a:gd name="T4" fmla="*/ 13 w 16"/>
                <a:gd name="T5" fmla="*/ 6 h 8"/>
                <a:gd name="T6" fmla="*/ 13 w 16"/>
                <a:gd name="T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13" y="6"/>
                  </a:moveTo>
                  <a:cubicBezTo>
                    <a:pt x="11" y="8"/>
                    <a:pt x="1" y="4"/>
                    <a:pt x="0" y="2"/>
                  </a:cubicBezTo>
                  <a:cubicBezTo>
                    <a:pt x="0" y="0"/>
                    <a:pt x="16" y="4"/>
                    <a:pt x="13" y="6"/>
                  </a:cubicBezTo>
                  <a:cubicBezTo>
                    <a:pt x="12" y="7"/>
                    <a:pt x="14" y="5"/>
                    <a:pt x="1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8" name="Freeform 535">
              <a:extLst>
                <a:ext uri="{FF2B5EF4-FFF2-40B4-BE49-F238E27FC236}">
                  <a16:creationId xmlns:a16="http://schemas.microsoft.com/office/drawing/2014/main" id="{EC6133DE-BE3E-1145-BA56-4BB431103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676" y="6385884"/>
              <a:ext cx="299364" cy="289884"/>
            </a:xfrm>
            <a:custGeom>
              <a:avLst/>
              <a:gdLst>
                <a:gd name="T0" fmla="*/ 19 w 32"/>
                <a:gd name="T1" fmla="*/ 1 h 31"/>
                <a:gd name="T2" fmla="*/ 17 w 32"/>
                <a:gd name="T3" fmla="*/ 0 h 31"/>
                <a:gd name="T4" fmla="*/ 14 w 32"/>
                <a:gd name="T5" fmla="*/ 2 h 31"/>
                <a:gd name="T6" fmla="*/ 11 w 32"/>
                <a:gd name="T7" fmla="*/ 5 h 31"/>
                <a:gd name="T8" fmla="*/ 9 w 32"/>
                <a:gd name="T9" fmla="*/ 7 h 31"/>
                <a:gd name="T10" fmla="*/ 7 w 32"/>
                <a:gd name="T11" fmla="*/ 13 h 31"/>
                <a:gd name="T12" fmla="*/ 5 w 32"/>
                <a:gd name="T13" fmla="*/ 17 h 31"/>
                <a:gd name="T14" fmla="*/ 2 w 32"/>
                <a:gd name="T15" fmla="*/ 19 h 31"/>
                <a:gd name="T16" fmla="*/ 4 w 32"/>
                <a:gd name="T17" fmla="*/ 21 h 31"/>
                <a:gd name="T18" fmla="*/ 0 w 32"/>
                <a:gd name="T19" fmla="*/ 25 h 31"/>
                <a:gd name="T20" fmla="*/ 4 w 32"/>
                <a:gd name="T21" fmla="*/ 25 h 31"/>
                <a:gd name="T22" fmla="*/ 10 w 32"/>
                <a:gd name="T23" fmla="*/ 26 h 31"/>
                <a:gd name="T24" fmla="*/ 19 w 32"/>
                <a:gd name="T25" fmla="*/ 27 h 31"/>
                <a:gd name="T26" fmla="*/ 22 w 32"/>
                <a:gd name="T27" fmla="*/ 26 h 31"/>
                <a:gd name="T28" fmla="*/ 19 w 32"/>
                <a:gd name="T29" fmla="*/ 30 h 31"/>
                <a:gd name="T30" fmla="*/ 22 w 32"/>
                <a:gd name="T31" fmla="*/ 28 h 31"/>
                <a:gd name="T32" fmla="*/ 27 w 32"/>
                <a:gd name="T33" fmla="*/ 26 h 31"/>
                <a:gd name="T34" fmla="*/ 32 w 32"/>
                <a:gd name="T35" fmla="*/ 20 h 31"/>
                <a:gd name="T36" fmla="*/ 29 w 32"/>
                <a:gd name="T37" fmla="*/ 20 h 31"/>
                <a:gd name="T38" fmla="*/ 26 w 32"/>
                <a:gd name="T39" fmla="*/ 18 h 31"/>
                <a:gd name="T40" fmla="*/ 29 w 32"/>
                <a:gd name="T41" fmla="*/ 15 h 31"/>
                <a:gd name="T42" fmla="*/ 26 w 32"/>
                <a:gd name="T43" fmla="*/ 15 h 31"/>
                <a:gd name="T44" fmla="*/ 24 w 32"/>
                <a:gd name="T45" fmla="*/ 13 h 31"/>
                <a:gd name="T46" fmla="*/ 21 w 32"/>
                <a:gd name="T47" fmla="*/ 16 h 31"/>
                <a:gd name="T48" fmla="*/ 18 w 32"/>
                <a:gd name="T49" fmla="*/ 13 h 31"/>
                <a:gd name="T50" fmla="*/ 19 w 32"/>
                <a:gd name="T51" fmla="*/ 11 h 31"/>
                <a:gd name="T52" fmla="*/ 16 w 32"/>
                <a:gd name="T53" fmla="*/ 9 h 31"/>
                <a:gd name="T54" fmla="*/ 14 w 32"/>
                <a:gd name="T55" fmla="*/ 12 h 31"/>
                <a:gd name="T56" fmla="*/ 16 w 32"/>
                <a:gd name="T57" fmla="*/ 7 h 31"/>
                <a:gd name="T58" fmla="*/ 18 w 32"/>
                <a:gd name="T59" fmla="*/ 4 h 31"/>
                <a:gd name="T60" fmla="*/ 18 w 32"/>
                <a:gd name="T61" fmla="*/ 2 h 31"/>
                <a:gd name="T62" fmla="*/ 19 w 32"/>
                <a:gd name="T63" fmla="*/ 1 h 31"/>
                <a:gd name="T64" fmla="*/ 19 w 32"/>
                <a:gd name="T6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1">
                  <a:moveTo>
                    <a:pt x="19" y="1"/>
                  </a:moveTo>
                  <a:cubicBezTo>
                    <a:pt x="20" y="0"/>
                    <a:pt x="17" y="0"/>
                    <a:pt x="17" y="0"/>
                  </a:cubicBezTo>
                  <a:cubicBezTo>
                    <a:pt x="16" y="0"/>
                    <a:pt x="15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9" y="9"/>
                    <a:pt x="8" y="11"/>
                    <a:pt x="7" y="13"/>
                  </a:cubicBezTo>
                  <a:cubicBezTo>
                    <a:pt x="7" y="15"/>
                    <a:pt x="6" y="16"/>
                    <a:pt x="5" y="17"/>
                  </a:cubicBezTo>
                  <a:cubicBezTo>
                    <a:pt x="4" y="18"/>
                    <a:pt x="2" y="19"/>
                    <a:pt x="2" y="19"/>
                  </a:cubicBezTo>
                  <a:cubicBezTo>
                    <a:pt x="2" y="20"/>
                    <a:pt x="4" y="20"/>
                    <a:pt x="4" y="21"/>
                  </a:cubicBezTo>
                  <a:cubicBezTo>
                    <a:pt x="4" y="22"/>
                    <a:pt x="0" y="24"/>
                    <a:pt x="0" y="25"/>
                  </a:cubicBezTo>
                  <a:cubicBezTo>
                    <a:pt x="0" y="27"/>
                    <a:pt x="3" y="26"/>
                    <a:pt x="4" y="25"/>
                  </a:cubicBezTo>
                  <a:cubicBezTo>
                    <a:pt x="6" y="25"/>
                    <a:pt x="8" y="26"/>
                    <a:pt x="10" y="26"/>
                  </a:cubicBezTo>
                  <a:cubicBezTo>
                    <a:pt x="13" y="27"/>
                    <a:pt x="16" y="26"/>
                    <a:pt x="19" y="27"/>
                  </a:cubicBezTo>
                  <a:cubicBezTo>
                    <a:pt x="19" y="27"/>
                    <a:pt x="22" y="25"/>
                    <a:pt x="22" y="26"/>
                  </a:cubicBezTo>
                  <a:cubicBezTo>
                    <a:pt x="22" y="27"/>
                    <a:pt x="19" y="30"/>
                    <a:pt x="19" y="30"/>
                  </a:cubicBezTo>
                  <a:cubicBezTo>
                    <a:pt x="20" y="31"/>
                    <a:pt x="22" y="28"/>
                    <a:pt x="22" y="28"/>
                  </a:cubicBezTo>
                  <a:cubicBezTo>
                    <a:pt x="24" y="27"/>
                    <a:pt x="26" y="27"/>
                    <a:pt x="27" y="26"/>
                  </a:cubicBezTo>
                  <a:cubicBezTo>
                    <a:pt x="27" y="25"/>
                    <a:pt x="32" y="20"/>
                    <a:pt x="32" y="20"/>
                  </a:cubicBezTo>
                  <a:cubicBezTo>
                    <a:pt x="31" y="19"/>
                    <a:pt x="30" y="20"/>
                    <a:pt x="29" y="20"/>
                  </a:cubicBezTo>
                  <a:cubicBezTo>
                    <a:pt x="29" y="20"/>
                    <a:pt x="26" y="18"/>
                    <a:pt x="26" y="18"/>
                  </a:cubicBezTo>
                  <a:cubicBezTo>
                    <a:pt x="26" y="17"/>
                    <a:pt x="30" y="16"/>
                    <a:pt x="29" y="15"/>
                  </a:cubicBezTo>
                  <a:cubicBezTo>
                    <a:pt x="29" y="14"/>
                    <a:pt x="27" y="15"/>
                    <a:pt x="26" y="15"/>
                  </a:cubicBezTo>
                  <a:cubicBezTo>
                    <a:pt x="25" y="15"/>
                    <a:pt x="25" y="13"/>
                    <a:pt x="24" y="13"/>
                  </a:cubicBezTo>
                  <a:cubicBezTo>
                    <a:pt x="24" y="13"/>
                    <a:pt x="21" y="16"/>
                    <a:pt x="21" y="16"/>
                  </a:cubicBezTo>
                  <a:cubicBezTo>
                    <a:pt x="20" y="14"/>
                    <a:pt x="20" y="14"/>
                    <a:pt x="18" y="13"/>
                  </a:cubicBezTo>
                  <a:cubicBezTo>
                    <a:pt x="16" y="12"/>
                    <a:pt x="19" y="12"/>
                    <a:pt x="19" y="11"/>
                  </a:cubicBezTo>
                  <a:cubicBezTo>
                    <a:pt x="19" y="11"/>
                    <a:pt x="17" y="9"/>
                    <a:pt x="16" y="9"/>
                  </a:cubicBezTo>
                  <a:cubicBezTo>
                    <a:pt x="16" y="10"/>
                    <a:pt x="14" y="13"/>
                    <a:pt x="14" y="12"/>
                  </a:cubicBezTo>
                  <a:cubicBezTo>
                    <a:pt x="12" y="11"/>
                    <a:pt x="15" y="7"/>
                    <a:pt x="16" y="7"/>
                  </a:cubicBezTo>
                  <a:cubicBezTo>
                    <a:pt x="17" y="6"/>
                    <a:pt x="17" y="5"/>
                    <a:pt x="18" y="4"/>
                  </a:cubicBezTo>
                  <a:cubicBezTo>
                    <a:pt x="18" y="3"/>
                    <a:pt x="18" y="2"/>
                    <a:pt x="18" y="2"/>
                  </a:cubicBezTo>
                  <a:cubicBezTo>
                    <a:pt x="18" y="2"/>
                    <a:pt x="19" y="1"/>
                    <a:pt x="19" y="1"/>
                  </a:cubicBezTo>
                  <a:cubicBezTo>
                    <a:pt x="20" y="0"/>
                    <a:pt x="19" y="1"/>
                    <a:pt x="1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59" name="Freeform 536">
              <a:extLst>
                <a:ext uri="{FF2B5EF4-FFF2-40B4-BE49-F238E27FC236}">
                  <a16:creationId xmlns:a16="http://schemas.microsoft.com/office/drawing/2014/main" id="{A343CF50-9A64-DE48-AF24-87BFDFD2C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4715" y="6592943"/>
              <a:ext cx="76432" cy="92380"/>
            </a:xfrm>
            <a:custGeom>
              <a:avLst/>
              <a:gdLst>
                <a:gd name="T0" fmla="*/ 6 w 8"/>
                <a:gd name="T1" fmla="*/ 1 h 10"/>
                <a:gd name="T2" fmla="*/ 1 w 8"/>
                <a:gd name="T3" fmla="*/ 9 h 10"/>
                <a:gd name="T4" fmla="*/ 4 w 8"/>
                <a:gd name="T5" fmla="*/ 7 h 10"/>
                <a:gd name="T6" fmla="*/ 3 w 8"/>
                <a:gd name="T7" fmla="*/ 10 h 10"/>
                <a:gd name="T8" fmla="*/ 6 w 8"/>
                <a:gd name="T9" fmla="*/ 8 h 10"/>
                <a:gd name="T10" fmla="*/ 8 w 8"/>
                <a:gd name="T11" fmla="*/ 4 h 10"/>
                <a:gd name="T12" fmla="*/ 5 w 8"/>
                <a:gd name="T13" fmla="*/ 4 h 10"/>
                <a:gd name="T14" fmla="*/ 6 w 8"/>
                <a:gd name="T15" fmla="*/ 1 h 10"/>
                <a:gd name="T16" fmla="*/ 6 w 8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cubicBezTo>
                    <a:pt x="5" y="2"/>
                    <a:pt x="0" y="6"/>
                    <a:pt x="1" y="9"/>
                  </a:cubicBezTo>
                  <a:cubicBezTo>
                    <a:pt x="1" y="9"/>
                    <a:pt x="3" y="6"/>
                    <a:pt x="4" y="7"/>
                  </a:cubicBezTo>
                  <a:cubicBezTo>
                    <a:pt x="4" y="7"/>
                    <a:pt x="3" y="10"/>
                    <a:pt x="3" y="10"/>
                  </a:cubicBezTo>
                  <a:cubicBezTo>
                    <a:pt x="4" y="10"/>
                    <a:pt x="6" y="9"/>
                    <a:pt x="6" y="8"/>
                  </a:cubicBezTo>
                  <a:cubicBezTo>
                    <a:pt x="6" y="7"/>
                    <a:pt x="7" y="6"/>
                    <a:pt x="8" y="4"/>
                  </a:cubicBezTo>
                  <a:cubicBezTo>
                    <a:pt x="8" y="2"/>
                    <a:pt x="6" y="4"/>
                    <a:pt x="5" y="4"/>
                  </a:cubicBezTo>
                  <a:cubicBezTo>
                    <a:pt x="6" y="4"/>
                    <a:pt x="6" y="0"/>
                    <a:pt x="6" y="1"/>
                  </a:cubicBezTo>
                  <a:cubicBezTo>
                    <a:pt x="5" y="1"/>
                    <a:pt x="7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0" name="Freeform 537">
              <a:extLst>
                <a:ext uri="{FF2B5EF4-FFF2-40B4-BE49-F238E27FC236}">
                  <a16:creationId xmlns:a16="http://schemas.microsoft.com/office/drawing/2014/main" id="{C42441A2-EAC5-734C-897A-4EE93A08F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2423" y="5694619"/>
              <a:ext cx="28662" cy="54153"/>
            </a:xfrm>
            <a:custGeom>
              <a:avLst/>
              <a:gdLst>
                <a:gd name="T0" fmla="*/ 3 w 3"/>
                <a:gd name="T1" fmla="*/ 4 h 6"/>
                <a:gd name="T2" fmla="*/ 1 w 3"/>
                <a:gd name="T3" fmla="*/ 1 h 6"/>
                <a:gd name="T4" fmla="*/ 1 w 3"/>
                <a:gd name="T5" fmla="*/ 2 h 6"/>
                <a:gd name="T6" fmla="*/ 0 w 3"/>
                <a:gd name="T7" fmla="*/ 2 h 6"/>
                <a:gd name="T8" fmla="*/ 3 w 3"/>
                <a:gd name="T9" fmla="*/ 4 h 6"/>
                <a:gd name="T10" fmla="*/ 3 w 3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4"/>
                  </a:moveTo>
                  <a:cubicBezTo>
                    <a:pt x="3" y="3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3" y="6"/>
                    <a:pt x="3" y="4"/>
                  </a:cubicBezTo>
                  <a:cubicBezTo>
                    <a:pt x="3" y="3"/>
                    <a:pt x="3" y="6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1" name="Freeform 538">
              <a:extLst>
                <a:ext uri="{FF2B5EF4-FFF2-40B4-BE49-F238E27FC236}">
                  <a16:creationId xmlns:a16="http://schemas.microsoft.com/office/drawing/2014/main" id="{BB87A807-DAEF-904C-A78C-BE221EC85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2296" y="5787002"/>
              <a:ext cx="28662" cy="28669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2"/>
                    <a:pt x="0" y="2"/>
                  </a:cubicBezTo>
                  <a:cubicBezTo>
                    <a:pt x="1" y="3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2" name="Freeform 539">
              <a:extLst>
                <a:ext uri="{FF2B5EF4-FFF2-40B4-BE49-F238E27FC236}">
                  <a16:creationId xmlns:a16="http://schemas.microsoft.com/office/drawing/2014/main" id="{B0FFF87F-59FB-A347-9303-FC9AF894E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981" y="6283948"/>
              <a:ext cx="63695" cy="38227"/>
            </a:xfrm>
            <a:custGeom>
              <a:avLst/>
              <a:gdLst>
                <a:gd name="T0" fmla="*/ 7 w 7"/>
                <a:gd name="T1" fmla="*/ 3 h 4"/>
                <a:gd name="T2" fmla="*/ 1 w 7"/>
                <a:gd name="T3" fmla="*/ 1 h 4"/>
                <a:gd name="T4" fmla="*/ 7 w 7"/>
                <a:gd name="T5" fmla="*/ 3 h 4"/>
                <a:gd name="T6" fmla="*/ 7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7" y="3"/>
                  </a:moveTo>
                  <a:cubicBezTo>
                    <a:pt x="7" y="0"/>
                    <a:pt x="3" y="0"/>
                    <a:pt x="1" y="1"/>
                  </a:cubicBezTo>
                  <a:cubicBezTo>
                    <a:pt x="0" y="1"/>
                    <a:pt x="7" y="4"/>
                    <a:pt x="7" y="3"/>
                  </a:cubicBezTo>
                  <a:cubicBezTo>
                    <a:pt x="7" y="0"/>
                    <a:pt x="7" y="4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3" name="Freeform 540">
              <a:extLst>
                <a:ext uri="{FF2B5EF4-FFF2-40B4-BE49-F238E27FC236}">
                  <a16:creationId xmlns:a16="http://schemas.microsoft.com/office/drawing/2014/main" id="{836C3E12-6979-3646-8C8E-2FCD674ED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0890" y="6057775"/>
              <a:ext cx="57323" cy="57338"/>
            </a:xfrm>
            <a:custGeom>
              <a:avLst/>
              <a:gdLst>
                <a:gd name="T0" fmla="*/ 3 w 6"/>
                <a:gd name="T1" fmla="*/ 5 h 6"/>
                <a:gd name="T2" fmla="*/ 0 w 6"/>
                <a:gd name="T3" fmla="*/ 3 h 6"/>
                <a:gd name="T4" fmla="*/ 4 w 6"/>
                <a:gd name="T5" fmla="*/ 2 h 6"/>
                <a:gd name="T6" fmla="*/ 3 w 6"/>
                <a:gd name="T7" fmla="*/ 5 h 6"/>
                <a:gd name="T8" fmla="*/ 3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4"/>
                    <a:pt x="1" y="4"/>
                    <a:pt x="0" y="3"/>
                  </a:cubicBezTo>
                  <a:cubicBezTo>
                    <a:pt x="1" y="3"/>
                    <a:pt x="3" y="0"/>
                    <a:pt x="4" y="2"/>
                  </a:cubicBezTo>
                  <a:cubicBezTo>
                    <a:pt x="6" y="3"/>
                    <a:pt x="5" y="6"/>
                    <a:pt x="3" y="5"/>
                  </a:cubicBezTo>
                  <a:cubicBezTo>
                    <a:pt x="2" y="4"/>
                    <a:pt x="4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4" name="Freeform 541">
              <a:extLst>
                <a:ext uri="{FF2B5EF4-FFF2-40B4-BE49-F238E27FC236}">
                  <a16:creationId xmlns:a16="http://schemas.microsoft.com/office/drawing/2014/main" id="{A80F4B9E-BC54-1A48-8143-168BB0961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2229" y="5656392"/>
              <a:ext cx="57323" cy="66896"/>
            </a:xfrm>
            <a:custGeom>
              <a:avLst/>
              <a:gdLst>
                <a:gd name="T0" fmla="*/ 3 w 6"/>
                <a:gd name="T1" fmla="*/ 6 h 7"/>
                <a:gd name="T2" fmla="*/ 4 w 6"/>
                <a:gd name="T3" fmla="*/ 1 h 7"/>
                <a:gd name="T4" fmla="*/ 3 w 6"/>
                <a:gd name="T5" fmla="*/ 6 h 7"/>
                <a:gd name="T6" fmla="*/ 3 w 6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3" y="6"/>
                  </a:moveTo>
                  <a:cubicBezTo>
                    <a:pt x="0" y="7"/>
                    <a:pt x="1" y="0"/>
                    <a:pt x="4" y="1"/>
                  </a:cubicBezTo>
                  <a:cubicBezTo>
                    <a:pt x="6" y="1"/>
                    <a:pt x="5" y="6"/>
                    <a:pt x="3" y="6"/>
                  </a:cubicBezTo>
                  <a:cubicBezTo>
                    <a:pt x="2" y="6"/>
                    <a:pt x="6" y="6"/>
                    <a:pt x="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5" name="Freeform 542">
              <a:extLst>
                <a:ext uri="{FF2B5EF4-FFF2-40B4-BE49-F238E27FC236}">
                  <a16:creationId xmlns:a16="http://schemas.microsoft.com/office/drawing/2014/main" id="{63712283-40E8-8943-8683-5B7AB8528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993" y="5618167"/>
              <a:ext cx="111465" cy="57338"/>
            </a:xfrm>
            <a:custGeom>
              <a:avLst/>
              <a:gdLst>
                <a:gd name="T0" fmla="*/ 4 w 12"/>
                <a:gd name="T1" fmla="*/ 6 h 6"/>
                <a:gd name="T2" fmla="*/ 1 w 12"/>
                <a:gd name="T3" fmla="*/ 3 h 6"/>
                <a:gd name="T4" fmla="*/ 8 w 12"/>
                <a:gd name="T5" fmla="*/ 0 h 6"/>
                <a:gd name="T6" fmla="*/ 4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4" y="6"/>
                  </a:moveTo>
                  <a:cubicBezTo>
                    <a:pt x="2" y="6"/>
                    <a:pt x="0" y="5"/>
                    <a:pt x="1" y="3"/>
                  </a:cubicBezTo>
                  <a:cubicBezTo>
                    <a:pt x="2" y="1"/>
                    <a:pt x="5" y="1"/>
                    <a:pt x="8" y="0"/>
                  </a:cubicBezTo>
                  <a:cubicBezTo>
                    <a:pt x="12" y="0"/>
                    <a:pt x="6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6" name="Freeform 543">
              <a:extLst>
                <a:ext uri="{FF2B5EF4-FFF2-40B4-BE49-F238E27FC236}">
                  <a16:creationId xmlns:a16="http://schemas.microsoft.com/office/drawing/2014/main" id="{F22C78C3-CA40-7E4A-8882-671BD6F61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8661" y="5583125"/>
              <a:ext cx="63695" cy="25484"/>
            </a:xfrm>
            <a:custGeom>
              <a:avLst/>
              <a:gdLst>
                <a:gd name="T0" fmla="*/ 5 w 7"/>
                <a:gd name="T1" fmla="*/ 3 h 3"/>
                <a:gd name="T2" fmla="*/ 3 w 7"/>
                <a:gd name="T3" fmla="*/ 0 h 3"/>
                <a:gd name="T4" fmla="*/ 7 w 7"/>
                <a:gd name="T5" fmla="*/ 1 h 3"/>
                <a:gd name="T6" fmla="*/ 5 w 7"/>
                <a:gd name="T7" fmla="*/ 3 h 3"/>
                <a:gd name="T8" fmla="*/ 5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cubicBezTo>
                    <a:pt x="4" y="3"/>
                    <a:pt x="0" y="0"/>
                    <a:pt x="3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7" y="1"/>
                    <a:pt x="6" y="3"/>
                    <a:pt x="5" y="3"/>
                  </a:cubicBezTo>
                  <a:cubicBezTo>
                    <a:pt x="4" y="3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7" name="Freeform 544">
              <a:extLst>
                <a:ext uri="{FF2B5EF4-FFF2-40B4-BE49-F238E27FC236}">
                  <a16:creationId xmlns:a16="http://schemas.microsoft.com/office/drawing/2014/main" id="{9A778981-8674-FD4D-938A-19936C8AE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756" y="5395179"/>
              <a:ext cx="318473" cy="222990"/>
            </a:xfrm>
            <a:custGeom>
              <a:avLst/>
              <a:gdLst>
                <a:gd name="T0" fmla="*/ 31 w 34"/>
                <a:gd name="T1" fmla="*/ 21 h 24"/>
                <a:gd name="T2" fmla="*/ 25 w 34"/>
                <a:gd name="T3" fmla="*/ 18 h 24"/>
                <a:gd name="T4" fmla="*/ 24 w 34"/>
                <a:gd name="T5" fmla="*/ 16 h 24"/>
                <a:gd name="T6" fmla="*/ 22 w 34"/>
                <a:gd name="T7" fmla="*/ 17 h 24"/>
                <a:gd name="T8" fmla="*/ 18 w 34"/>
                <a:gd name="T9" fmla="*/ 16 h 24"/>
                <a:gd name="T10" fmla="*/ 16 w 34"/>
                <a:gd name="T11" fmla="*/ 19 h 24"/>
                <a:gd name="T12" fmla="*/ 11 w 34"/>
                <a:gd name="T13" fmla="*/ 23 h 24"/>
                <a:gd name="T14" fmla="*/ 8 w 34"/>
                <a:gd name="T15" fmla="*/ 19 h 24"/>
                <a:gd name="T16" fmla="*/ 2 w 34"/>
                <a:gd name="T17" fmla="*/ 19 h 24"/>
                <a:gd name="T18" fmla="*/ 4 w 34"/>
                <a:gd name="T19" fmla="*/ 16 h 24"/>
                <a:gd name="T20" fmla="*/ 5 w 34"/>
                <a:gd name="T21" fmla="*/ 10 h 24"/>
                <a:gd name="T22" fmla="*/ 6 w 34"/>
                <a:gd name="T23" fmla="*/ 3 h 24"/>
                <a:gd name="T24" fmla="*/ 11 w 34"/>
                <a:gd name="T25" fmla="*/ 3 h 24"/>
                <a:gd name="T26" fmla="*/ 12 w 34"/>
                <a:gd name="T27" fmla="*/ 5 h 24"/>
                <a:gd name="T28" fmla="*/ 14 w 34"/>
                <a:gd name="T29" fmla="*/ 4 h 24"/>
                <a:gd name="T30" fmla="*/ 17 w 34"/>
                <a:gd name="T31" fmla="*/ 6 h 24"/>
                <a:gd name="T32" fmla="*/ 20 w 34"/>
                <a:gd name="T33" fmla="*/ 7 h 24"/>
                <a:gd name="T34" fmla="*/ 25 w 34"/>
                <a:gd name="T35" fmla="*/ 10 h 24"/>
                <a:gd name="T36" fmla="*/ 28 w 34"/>
                <a:gd name="T37" fmla="*/ 15 h 24"/>
                <a:gd name="T38" fmla="*/ 30 w 34"/>
                <a:gd name="T39" fmla="*/ 15 h 24"/>
                <a:gd name="T40" fmla="*/ 33 w 34"/>
                <a:gd name="T41" fmla="*/ 17 h 24"/>
                <a:gd name="T42" fmla="*/ 34 w 34"/>
                <a:gd name="T43" fmla="*/ 18 h 24"/>
                <a:gd name="T44" fmla="*/ 31 w 34"/>
                <a:gd name="T45" fmla="*/ 21 h 24"/>
                <a:gd name="T46" fmla="*/ 31 w 34"/>
                <a:gd name="T4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24">
                  <a:moveTo>
                    <a:pt x="31" y="21"/>
                  </a:moveTo>
                  <a:cubicBezTo>
                    <a:pt x="30" y="20"/>
                    <a:pt x="27" y="19"/>
                    <a:pt x="25" y="18"/>
                  </a:cubicBezTo>
                  <a:cubicBezTo>
                    <a:pt x="24" y="18"/>
                    <a:pt x="25" y="17"/>
                    <a:pt x="24" y="16"/>
                  </a:cubicBezTo>
                  <a:cubicBezTo>
                    <a:pt x="24" y="16"/>
                    <a:pt x="22" y="17"/>
                    <a:pt x="22" y="17"/>
                  </a:cubicBezTo>
                  <a:cubicBezTo>
                    <a:pt x="20" y="17"/>
                    <a:pt x="20" y="15"/>
                    <a:pt x="18" y="16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4" y="20"/>
                    <a:pt x="13" y="22"/>
                    <a:pt x="11" y="23"/>
                  </a:cubicBezTo>
                  <a:cubicBezTo>
                    <a:pt x="8" y="24"/>
                    <a:pt x="10" y="20"/>
                    <a:pt x="8" y="19"/>
                  </a:cubicBezTo>
                  <a:cubicBezTo>
                    <a:pt x="8" y="18"/>
                    <a:pt x="3" y="19"/>
                    <a:pt x="2" y="19"/>
                  </a:cubicBezTo>
                  <a:cubicBezTo>
                    <a:pt x="0" y="19"/>
                    <a:pt x="4" y="16"/>
                    <a:pt x="4" y="16"/>
                  </a:cubicBezTo>
                  <a:cubicBezTo>
                    <a:pt x="6" y="14"/>
                    <a:pt x="5" y="12"/>
                    <a:pt x="5" y="10"/>
                  </a:cubicBezTo>
                  <a:cubicBezTo>
                    <a:pt x="5" y="8"/>
                    <a:pt x="5" y="5"/>
                    <a:pt x="6" y="3"/>
                  </a:cubicBezTo>
                  <a:cubicBezTo>
                    <a:pt x="7" y="0"/>
                    <a:pt x="10" y="0"/>
                    <a:pt x="11" y="3"/>
                  </a:cubicBezTo>
                  <a:cubicBezTo>
                    <a:pt x="11" y="4"/>
                    <a:pt x="11" y="6"/>
                    <a:pt x="12" y="5"/>
                  </a:cubicBezTo>
                  <a:cubicBezTo>
                    <a:pt x="13" y="5"/>
                    <a:pt x="13" y="4"/>
                    <a:pt x="14" y="4"/>
                  </a:cubicBezTo>
                  <a:cubicBezTo>
                    <a:pt x="15" y="5"/>
                    <a:pt x="16" y="6"/>
                    <a:pt x="17" y="6"/>
                  </a:cubicBezTo>
                  <a:cubicBezTo>
                    <a:pt x="18" y="7"/>
                    <a:pt x="19" y="7"/>
                    <a:pt x="20" y="7"/>
                  </a:cubicBezTo>
                  <a:cubicBezTo>
                    <a:pt x="21" y="8"/>
                    <a:pt x="23" y="9"/>
                    <a:pt x="25" y="10"/>
                  </a:cubicBezTo>
                  <a:cubicBezTo>
                    <a:pt x="28" y="11"/>
                    <a:pt x="28" y="12"/>
                    <a:pt x="28" y="15"/>
                  </a:cubicBezTo>
                  <a:cubicBezTo>
                    <a:pt x="28" y="16"/>
                    <a:pt x="30" y="16"/>
                    <a:pt x="30" y="15"/>
                  </a:cubicBezTo>
                  <a:cubicBezTo>
                    <a:pt x="32" y="15"/>
                    <a:pt x="32" y="16"/>
                    <a:pt x="33" y="17"/>
                  </a:cubicBezTo>
                  <a:cubicBezTo>
                    <a:pt x="34" y="17"/>
                    <a:pt x="34" y="17"/>
                    <a:pt x="34" y="18"/>
                  </a:cubicBezTo>
                  <a:cubicBezTo>
                    <a:pt x="33" y="19"/>
                    <a:pt x="33" y="21"/>
                    <a:pt x="31" y="21"/>
                  </a:cubicBezTo>
                  <a:cubicBezTo>
                    <a:pt x="30" y="20"/>
                    <a:pt x="33" y="21"/>
                    <a:pt x="31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8" name="Freeform 545">
              <a:extLst>
                <a:ext uri="{FF2B5EF4-FFF2-40B4-BE49-F238E27FC236}">
                  <a16:creationId xmlns:a16="http://schemas.microsoft.com/office/drawing/2014/main" id="{0D024A49-9AEF-0443-8272-A293C9B96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5376063"/>
              <a:ext cx="63695" cy="47785"/>
            </a:xfrm>
            <a:custGeom>
              <a:avLst/>
              <a:gdLst>
                <a:gd name="T0" fmla="*/ 5 w 7"/>
                <a:gd name="T1" fmla="*/ 4 h 5"/>
                <a:gd name="T2" fmla="*/ 1 w 7"/>
                <a:gd name="T3" fmla="*/ 0 h 5"/>
                <a:gd name="T4" fmla="*/ 5 w 7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5" y="4"/>
                  </a:moveTo>
                  <a:cubicBezTo>
                    <a:pt x="3" y="5"/>
                    <a:pt x="0" y="0"/>
                    <a:pt x="1" y="0"/>
                  </a:cubicBezTo>
                  <a:cubicBezTo>
                    <a:pt x="2" y="1"/>
                    <a:pt x="7" y="3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69" name="Freeform 546">
              <a:extLst>
                <a:ext uri="{FF2B5EF4-FFF2-40B4-BE49-F238E27FC236}">
                  <a16:creationId xmlns:a16="http://schemas.microsoft.com/office/drawing/2014/main" id="{73AA75CD-A0A0-E447-83AB-2372F1570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852" y="5385621"/>
              <a:ext cx="35033" cy="47785"/>
            </a:xfrm>
            <a:custGeom>
              <a:avLst/>
              <a:gdLst>
                <a:gd name="T0" fmla="*/ 3 w 4"/>
                <a:gd name="T1" fmla="*/ 4 h 5"/>
                <a:gd name="T2" fmla="*/ 0 w 4"/>
                <a:gd name="T3" fmla="*/ 1 h 5"/>
                <a:gd name="T4" fmla="*/ 3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1" y="0"/>
                    <a:pt x="4" y="3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0" name="Freeform 547">
              <a:extLst>
                <a:ext uri="{FF2B5EF4-FFF2-40B4-BE49-F238E27FC236}">
                  <a16:creationId xmlns:a16="http://schemas.microsoft.com/office/drawing/2014/main" id="{BBD03D1C-0D70-EA44-AB39-248A29437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2864" y="5207233"/>
              <a:ext cx="28662" cy="57338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2 h 6"/>
                <a:gd name="T4" fmla="*/ 1 w 3"/>
                <a:gd name="T5" fmla="*/ 1 h 6"/>
                <a:gd name="T6" fmla="*/ 1 w 3"/>
                <a:gd name="T7" fmla="*/ 4 h 6"/>
                <a:gd name="T8" fmla="*/ 3 w 3"/>
                <a:gd name="T9" fmla="*/ 5 h 6"/>
                <a:gd name="T10" fmla="*/ 3 w 3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1" y="2"/>
                    <a:pt x="0" y="4"/>
                    <a:pt x="1" y="4"/>
                  </a:cubicBezTo>
                  <a:cubicBezTo>
                    <a:pt x="1" y="5"/>
                    <a:pt x="2" y="6"/>
                    <a:pt x="3" y="5"/>
                  </a:cubicBezTo>
                  <a:cubicBezTo>
                    <a:pt x="3" y="4"/>
                    <a:pt x="2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1" name="Freeform 548">
              <a:extLst>
                <a:ext uri="{FF2B5EF4-FFF2-40B4-BE49-F238E27FC236}">
                  <a16:creationId xmlns:a16="http://schemas.microsoft.com/office/drawing/2014/main" id="{438D4DA9-FE43-DE43-B1C0-27CADCF6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4719845"/>
              <a:ext cx="1343951" cy="984332"/>
            </a:xfrm>
            <a:custGeom>
              <a:avLst/>
              <a:gdLst>
                <a:gd name="T0" fmla="*/ 63 w 144"/>
                <a:gd name="T1" fmla="*/ 86 h 105"/>
                <a:gd name="T2" fmla="*/ 81 w 144"/>
                <a:gd name="T3" fmla="*/ 76 h 105"/>
                <a:gd name="T4" fmla="*/ 91 w 144"/>
                <a:gd name="T5" fmla="*/ 67 h 105"/>
                <a:gd name="T6" fmla="*/ 103 w 144"/>
                <a:gd name="T7" fmla="*/ 68 h 105"/>
                <a:gd name="T8" fmla="*/ 87 w 144"/>
                <a:gd name="T9" fmla="*/ 66 h 105"/>
                <a:gd name="T10" fmla="*/ 80 w 144"/>
                <a:gd name="T11" fmla="*/ 48 h 105"/>
                <a:gd name="T12" fmla="*/ 67 w 144"/>
                <a:gd name="T13" fmla="*/ 49 h 105"/>
                <a:gd name="T14" fmla="*/ 64 w 144"/>
                <a:gd name="T15" fmla="*/ 40 h 105"/>
                <a:gd name="T16" fmla="*/ 54 w 144"/>
                <a:gd name="T17" fmla="*/ 32 h 105"/>
                <a:gd name="T18" fmla="*/ 53 w 144"/>
                <a:gd name="T19" fmla="*/ 38 h 105"/>
                <a:gd name="T20" fmla="*/ 52 w 144"/>
                <a:gd name="T21" fmla="*/ 39 h 105"/>
                <a:gd name="T22" fmla="*/ 37 w 144"/>
                <a:gd name="T23" fmla="*/ 38 h 105"/>
                <a:gd name="T24" fmla="*/ 5 w 144"/>
                <a:gd name="T25" fmla="*/ 32 h 105"/>
                <a:gd name="T26" fmla="*/ 8 w 144"/>
                <a:gd name="T27" fmla="*/ 26 h 105"/>
                <a:gd name="T28" fmla="*/ 16 w 144"/>
                <a:gd name="T29" fmla="*/ 2 h 105"/>
                <a:gd name="T30" fmla="*/ 18 w 144"/>
                <a:gd name="T31" fmla="*/ 18 h 105"/>
                <a:gd name="T32" fmla="*/ 26 w 144"/>
                <a:gd name="T33" fmla="*/ 29 h 105"/>
                <a:gd name="T34" fmla="*/ 20 w 144"/>
                <a:gd name="T35" fmla="*/ 19 h 105"/>
                <a:gd name="T36" fmla="*/ 22 w 144"/>
                <a:gd name="T37" fmla="*/ 13 h 105"/>
                <a:gd name="T38" fmla="*/ 25 w 144"/>
                <a:gd name="T39" fmla="*/ 7 h 105"/>
                <a:gd name="T40" fmla="*/ 34 w 144"/>
                <a:gd name="T41" fmla="*/ 3 h 105"/>
                <a:gd name="T42" fmla="*/ 43 w 144"/>
                <a:gd name="T43" fmla="*/ 16 h 105"/>
                <a:gd name="T44" fmla="*/ 52 w 144"/>
                <a:gd name="T45" fmla="*/ 16 h 105"/>
                <a:gd name="T46" fmla="*/ 54 w 144"/>
                <a:gd name="T47" fmla="*/ 15 h 105"/>
                <a:gd name="T48" fmla="*/ 66 w 144"/>
                <a:gd name="T49" fmla="*/ 13 h 105"/>
                <a:gd name="T50" fmla="*/ 70 w 144"/>
                <a:gd name="T51" fmla="*/ 21 h 105"/>
                <a:gd name="T52" fmla="*/ 76 w 144"/>
                <a:gd name="T53" fmla="*/ 22 h 105"/>
                <a:gd name="T54" fmla="*/ 81 w 144"/>
                <a:gd name="T55" fmla="*/ 23 h 105"/>
                <a:gd name="T56" fmla="*/ 86 w 144"/>
                <a:gd name="T57" fmla="*/ 23 h 105"/>
                <a:gd name="T58" fmla="*/ 92 w 144"/>
                <a:gd name="T59" fmla="*/ 28 h 105"/>
                <a:gd name="T60" fmla="*/ 94 w 144"/>
                <a:gd name="T61" fmla="*/ 31 h 105"/>
                <a:gd name="T62" fmla="*/ 100 w 144"/>
                <a:gd name="T63" fmla="*/ 29 h 105"/>
                <a:gd name="T64" fmla="*/ 99 w 144"/>
                <a:gd name="T65" fmla="*/ 38 h 105"/>
                <a:gd name="T66" fmla="*/ 104 w 144"/>
                <a:gd name="T67" fmla="*/ 38 h 105"/>
                <a:gd name="T68" fmla="*/ 109 w 144"/>
                <a:gd name="T69" fmla="*/ 40 h 105"/>
                <a:gd name="T70" fmla="*/ 106 w 144"/>
                <a:gd name="T71" fmla="*/ 45 h 105"/>
                <a:gd name="T72" fmla="*/ 118 w 144"/>
                <a:gd name="T73" fmla="*/ 54 h 105"/>
                <a:gd name="T74" fmla="*/ 124 w 144"/>
                <a:gd name="T75" fmla="*/ 55 h 105"/>
                <a:gd name="T76" fmla="*/ 128 w 144"/>
                <a:gd name="T77" fmla="*/ 60 h 105"/>
                <a:gd name="T78" fmla="*/ 141 w 144"/>
                <a:gd name="T79" fmla="*/ 64 h 105"/>
                <a:gd name="T80" fmla="*/ 139 w 144"/>
                <a:gd name="T81" fmla="*/ 69 h 105"/>
                <a:gd name="T82" fmla="*/ 133 w 144"/>
                <a:gd name="T83" fmla="*/ 73 h 105"/>
                <a:gd name="T84" fmla="*/ 128 w 144"/>
                <a:gd name="T85" fmla="*/ 77 h 105"/>
                <a:gd name="T86" fmla="*/ 125 w 144"/>
                <a:gd name="T87" fmla="*/ 74 h 105"/>
                <a:gd name="T88" fmla="*/ 120 w 144"/>
                <a:gd name="T89" fmla="*/ 72 h 105"/>
                <a:gd name="T90" fmla="*/ 113 w 144"/>
                <a:gd name="T91" fmla="*/ 67 h 105"/>
                <a:gd name="T92" fmla="*/ 108 w 144"/>
                <a:gd name="T93" fmla="*/ 70 h 105"/>
                <a:gd name="T94" fmla="*/ 118 w 144"/>
                <a:gd name="T95" fmla="*/ 80 h 105"/>
                <a:gd name="T96" fmla="*/ 123 w 144"/>
                <a:gd name="T97" fmla="*/ 82 h 105"/>
                <a:gd name="T98" fmla="*/ 128 w 144"/>
                <a:gd name="T99" fmla="*/ 93 h 105"/>
                <a:gd name="T100" fmla="*/ 126 w 144"/>
                <a:gd name="T101" fmla="*/ 95 h 105"/>
                <a:gd name="T102" fmla="*/ 118 w 144"/>
                <a:gd name="T103" fmla="*/ 96 h 105"/>
                <a:gd name="T104" fmla="*/ 110 w 144"/>
                <a:gd name="T105" fmla="*/ 93 h 105"/>
                <a:gd name="T106" fmla="*/ 109 w 144"/>
                <a:gd name="T107" fmla="*/ 94 h 105"/>
                <a:gd name="T108" fmla="*/ 103 w 144"/>
                <a:gd name="T109" fmla="*/ 99 h 105"/>
                <a:gd name="T110" fmla="*/ 91 w 144"/>
                <a:gd name="T111" fmla="*/ 90 h 105"/>
                <a:gd name="T112" fmla="*/ 77 w 144"/>
                <a:gd name="T11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" h="105">
                  <a:moveTo>
                    <a:pt x="77" y="83"/>
                  </a:moveTo>
                  <a:cubicBezTo>
                    <a:pt x="76" y="86"/>
                    <a:pt x="74" y="83"/>
                    <a:pt x="71" y="84"/>
                  </a:cubicBezTo>
                  <a:cubicBezTo>
                    <a:pt x="70" y="84"/>
                    <a:pt x="69" y="85"/>
                    <a:pt x="68" y="86"/>
                  </a:cubicBezTo>
                  <a:cubicBezTo>
                    <a:pt x="66" y="87"/>
                    <a:pt x="65" y="86"/>
                    <a:pt x="63" y="86"/>
                  </a:cubicBezTo>
                  <a:cubicBezTo>
                    <a:pt x="60" y="85"/>
                    <a:pt x="56" y="83"/>
                    <a:pt x="60" y="80"/>
                  </a:cubicBezTo>
                  <a:cubicBezTo>
                    <a:pt x="62" y="78"/>
                    <a:pt x="62" y="76"/>
                    <a:pt x="65" y="76"/>
                  </a:cubicBezTo>
                  <a:cubicBezTo>
                    <a:pt x="68" y="77"/>
                    <a:pt x="71" y="78"/>
                    <a:pt x="75" y="77"/>
                  </a:cubicBezTo>
                  <a:cubicBezTo>
                    <a:pt x="77" y="77"/>
                    <a:pt x="79" y="76"/>
                    <a:pt x="81" y="76"/>
                  </a:cubicBezTo>
                  <a:cubicBezTo>
                    <a:pt x="82" y="76"/>
                    <a:pt x="81" y="75"/>
                    <a:pt x="81" y="74"/>
                  </a:cubicBezTo>
                  <a:cubicBezTo>
                    <a:pt x="78" y="72"/>
                    <a:pt x="77" y="71"/>
                    <a:pt x="80" y="69"/>
                  </a:cubicBezTo>
                  <a:cubicBezTo>
                    <a:pt x="82" y="66"/>
                    <a:pt x="84" y="66"/>
                    <a:pt x="87" y="66"/>
                  </a:cubicBezTo>
                  <a:cubicBezTo>
                    <a:pt x="88" y="66"/>
                    <a:pt x="90" y="66"/>
                    <a:pt x="91" y="67"/>
                  </a:cubicBezTo>
                  <a:cubicBezTo>
                    <a:pt x="93" y="68"/>
                    <a:pt x="93" y="69"/>
                    <a:pt x="93" y="71"/>
                  </a:cubicBezTo>
                  <a:cubicBezTo>
                    <a:pt x="94" y="73"/>
                    <a:pt x="95" y="70"/>
                    <a:pt x="96" y="70"/>
                  </a:cubicBezTo>
                  <a:cubicBezTo>
                    <a:pt x="96" y="69"/>
                    <a:pt x="99" y="70"/>
                    <a:pt x="99" y="70"/>
                  </a:cubicBezTo>
                  <a:cubicBezTo>
                    <a:pt x="100" y="70"/>
                    <a:pt x="103" y="70"/>
                    <a:pt x="103" y="68"/>
                  </a:cubicBezTo>
                  <a:cubicBezTo>
                    <a:pt x="103" y="67"/>
                    <a:pt x="100" y="66"/>
                    <a:pt x="99" y="66"/>
                  </a:cubicBezTo>
                  <a:cubicBezTo>
                    <a:pt x="97" y="65"/>
                    <a:pt x="96" y="64"/>
                    <a:pt x="95" y="63"/>
                  </a:cubicBezTo>
                  <a:cubicBezTo>
                    <a:pt x="94" y="63"/>
                    <a:pt x="93" y="65"/>
                    <a:pt x="93" y="66"/>
                  </a:cubicBezTo>
                  <a:cubicBezTo>
                    <a:pt x="92" y="67"/>
                    <a:pt x="88" y="66"/>
                    <a:pt x="87" y="66"/>
                  </a:cubicBezTo>
                  <a:cubicBezTo>
                    <a:pt x="81" y="65"/>
                    <a:pt x="89" y="63"/>
                    <a:pt x="88" y="61"/>
                  </a:cubicBezTo>
                  <a:cubicBezTo>
                    <a:pt x="87" y="58"/>
                    <a:pt x="86" y="54"/>
                    <a:pt x="84" y="52"/>
                  </a:cubicBezTo>
                  <a:cubicBezTo>
                    <a:pt x="83" y="52"/>
                    <a:pt x="81" y="53"/>
                    <a:pt x="81" y="52"/>
                  </a:cubicBezTo>
                  <a:cubicBezTo>
                    <a:pt x="81" y="51"/>
                    <a:pt x="81" y="49"/>
                    <a:pt x="80" y="48"/>
                  </a:cubicBezTo>
                  <a:cubicBezTo>
                    <a:pt x="79" y="47"/>
                    <a:pt x="78" y="53"/>
                    <a:pt x="79" y="53"/>
                  </a:cubicBezTo>
                  <a:cubicBezTo>
                    <a:pt x="78" y="53"/>
                    <a:pt x="75" y="46"/>
                    <a:pt x="75" y="46"/>
                  </a:cubicBezTo>
                  <a:cubicBezTo>
                    <a:pt x="73" y="46"/>
                    <a:pt x="72" y="47"/>
                    <a:pt x="71" y="48"/>
                  </a:cubicBezTo>
                  <a:cubicBezTo>
                    <a:pt x="70" y="48"/>
                    <a:pt x="67" y="50"/>
                    <a:pt x="67" y="49"/>
                  </a:cubicBezTo>
                  <a:cubicBezTo>
                    <a:pt x="67" y="46"/>
                    <a:pt x="66" y="46"/>
                    <a:pt x="69" y="46"/>
                  </a:cubicBezTo>
                  <a:cubicBezTo>
                    <a:pt x="70" y="46"/>
                    <a:pt x="71" y="45"/>
                    <a:pt x="71" y="44"/>
                  </a:cubicBezTo>
                  <a:cubicBezTo>
                    <a:pt x="72" y="43"/>
                    <a:pt x="69" y="43"/>
                    <a:pt x="69" y="43"/>
                  </a:cubicBezTo>
                  <a:cubicBezTo>
                    <a:pt x="68" y="42"/>
                    <a:pt x="64" y="40"/>
                    <a:pt x="64" y="40"/>
                  </a:cubicBezTo>
                  <a:cubicBezTo>
                    <a:pt x="64" y="37"/>
                    <a:pt x="63" y="39"/>
                    <a:pt x="62" y="39"/>
                  </a:cubicBezTo>
                  <a:cubicBezTo>
                    <a:pt x="61" y="39"/>
                    <a:pt x="62" y="34"/>
                    <a:pt x="60" y="35"/>
                  </a:cubicBezTo>
                  <a:cubicBezTo>
                    <a:pt x="59" y="35"/>
                    <a:pt x="59" y="36"/>
                    <a:pt x="57" y="34"/>
                  </a:cubicBezTo>
                  <a:cubicBezTo>
                    <a:pt x="56" y="34"/>
                    <a:pt x="55" y="32"/>
                    <a:pt x="54" y="32"/>
                  </a:cubicBezTo>
                  <a:cubicBezTo>
                    <a:pt x="54" y="32"/>
                    <a:pt x="55" y="33"/>
                    <a:pt x="55" y="33"/>
                  </a:cubicBezTo>
                  <a:cubicBezTo>
                    <a:pt x="55" y="33"/>
                    <a:pt x="52" y="33"/>
                    <a:pt x="52" y="34"/>
                  </a:cubicBezTo>
                  <a:cubicBezTo>
                    <a:pt x="53" y="35"/>
                    <a:pt x="55" y="34"/>
                    <a:pt x="56" y="36"/>
                  </a:cubicBezTo>
                  <a:cubicBezTo>
                    <a:pt x="56" y="38"/>
                    <a:pt x="54" y="38"/>
                    <a:pt x="53" y="38"/>
                  </a:cubicBezTo>
                  <a:cubicBezTo>
                    <a:pt x="51" y="39"/>
                    <a:pt x="46" y="35"/>
                    <a:pt x="44" y="37"/>
                  </a:cubicBezTo>
                  <a:cubicBezTo>
                    <a:pt x="43" y="37"/>
                    <a:pt x="45" y="38"/>
                    <a:pt x="46" y="39"/>
                  </a:cubicBezTo>
                  <a:cubicBezTo>
                    <a:pt x="46" y="40"/>
                    <a:pt x="47" y="39"/>
                    <a:pt x="48" y="39"/>
                  </a:cubicBezTo>
                  <a:cubicBezTo>
                    <a:pt x="49" y="39"/>
                    <a:pt x="52" y="38"/>
                    <a:pt x="52" y="39"/>
                  </a:cubicBezTo>
                  <a:cubicBezTo>
                    <a:pt x="52" y="40"/>
                    <a:pt x="51" y="41"/>
                    <a:pt x="50" y="42"/>
                  </a:cubicBezTo>
                  <a:cubicBezTo>
                    <a:pt x="50" y="42"/>
                    <a:pt x="39" y="35"/>
                    <a:pt x="37" y="36"/>
                  </a:cubicBezTo>
                  <a:cubicBezTo>
                    <a:pt x="38" y="36"/>
                    <a:pt x="39" y="37"/>
                    <a:pt x="40" y="37"/>
                  </a:cubicBezTo>
                  <a:cubicBezTo>
                    <a:pt x="42" y="39"/>
                    <a:pt x="37" y="38"/>
                    <a:pt x="37" y="38"/>
                  </a:cubicBezTo>
                  <a:cubicBezTo>
                    <a:pt x="34" y="36"/>
                    <a:pt x="30" y="38"/>
                    <a:pt x="27" y="37"/>
                  </a:cubicBezTo>
                  <a:cubicBezTo>
                    <a:pt x="23" y="36"/>
                    <a:pt x="20" y="37"/>
                    <a:pt x="17" y="34"/>
                  </a:cubicBezTo>
                  <a:cubicBezTo>
                    <a:pt x="14" y="32"/>
                    <a:pt x="12" y="35"/>
                    <a:pt x="9" y="34"/>
                  </a:cubicBezTo>
                  <a:cubicBezTo>
                    <a:pt x="8" y="33"/>
                    <a:pt x="6" y="33"/>
                    <a:pt x="5" y="32"/>
                  </a:cubicBezTo>
                  <a:cubicBezTo>
                    <a:pt x="5" y="31"/>
                    <a:pt x="2" y="28"/>
                    <a:pt x="4" y="28"/>
                  </a:cubicBezTo>
                  <a:cubicBezTo>
                    <a:pt x="7" y="28"/>
                    <a:pt x="11" y="31"/>
                    <a:pt x="14" y="29"/>
                  </a:cubicBezTo>
                  <a:cubicBezTo>
                    <a:pt x="15" y="28"/>
                    <a:pt x="13" y="27"/>
                    <a:pt x="13" y="27"/>
                  </a:cubicBezTo>
                  <a:cubicBezTo>
                    <a:pt x="11" y="26"/>
                    <a:pt x="9" y="26"/>
                    <a:pt x="8" y="26"/>
                  </a:cubicBezTo>
                  <a:cubicBezTo>
                    <a:pt x="5" y="26"/>
                    <a:pt x="0" y="26"/>
                    <a:pt x="0" y="23"/>
                  </a:cubicBezTo>
                  <a:cubicBezTo>
                    <a:pt x="0" y="19"/>
                    <a:pt x="0" y="16"/>
                    <a:pt x="2" y="12"/>
                  </a:cubicBezTo>
                  <a:cubicBezTo>
                    <a:pt x="3" y="9"/>
                    <a:pt x="6" y="7"/>
                    <a:pt x="9" y="5"/>
                  </a:cubicBezTo>
                  <a:cubicBezTo>
                    <a:pt x="11" y="3"/>
                    <a:pt x="13" y="3"/>
                    <a:pt x="16" y="2"/>
                  </a:cubicBezTo>
                  <a:cubicBezTo>
                    <a:pt x="18" y="2"/>
                    <a:pt x="24" y="0"/>
                    <a:pt x="25" y="3"/>
                  </a:cubicBezTo>
                  <a:cubicBezTo>
                    <a:pt x="25" y="2"/>
                    <a:pt x="20" y="7"/>
                    <a:pt x="19" y="7"/>
                  </a:cubicBezTo>
                  <a:cubicBezTo>
                    <a:pt x="17" y="9"/>
                    <a:pt x="15" y="11"/>
                    <a:pt x="17" y="13"/>
                  </a:cubicBezTo>
                  <a:cubicBezTo>
                    <a:pt x="19" y="15"/>
                    <a:pt x="17" y="16"/>
                    <a:pt x="18" y="18"/>
                  </a:cubicBezTo>
                  <a:cubicBezTo>
                    <a:pt x="18" y="20"/>
                    <a:pt x="20" y="21"/>
                    <a:pt x="21" y="22"/>
                  </a:cubicBezTo>
                  <a:cubicBezTo>
                    <a:pt x="22" y="23"/>
                    <a:pt x="24" y="24"/>
                    <a:pt x="25" y="25"/>
                  </a:cubicBezTo>
                  <a:cubicBezTo>
                    <a:pt x="26" y="26"/>
                    <a:pt x="22" y="26"/>
                    <a:pt x="22" y="27"/>
                  </a:cubicBezTo>
                  <a:cubicBezTo>
                    <a:pt x="22" y="26"/>
                    <a:pt x="26" y="29"/>
                    <a:pt x="26" y="29"/>
                  </a:cubicBezTo>
                  <a:cubicBezTo>
                    <a:pt x="27" y="28"/>
                    <a:pt x="26" y="26"/>
                    <a:pt x="26" y="25"/>
                  </a:cubicBezTo>
                  <a:cubicBezTo>
                    <a:pt x="26" y="25"/>
                    <a:pt x="28" y="24"/>
                    <a:pt x="27" y="23"/>
                  </a:cubicBezTo>
                  <a:cubicBezTo>
                    <a:pt x="26" y="22"/>
                    <a:pt x="22" y="21"/>
                    <a:pt x="21" y="20"/>
                  </a:cubicBezTo>
                  <a:cubicBezTo>
                    <a:pt x="20" y="20"/>
                    <a:pt x="19" y="19"/>
                    <a:pt x="20" y="19"/>
                  </a:cubicBezTo>
                  <a:cubicBezTo>
                    <a:pt x="22" y="19"/>
                    <a:pt x="22" y="18"/>
                    <a:pt x="23" y="17"/>
                  </a:cubicBezTo>
                  <a:cubicBezTo>
                    <a:pt x="25" y="16"/>
                    <a:pt x="28" y="18"/>
                    <a:pt x="29" y="19"/>
                  </a:cubicBezTo>
                  <a:cubicBezTo>
                    <a:pt x="28" y="18"/>
                    <a:pt x="27" y="17"/>
                    <a:pt x="27" y="16"/>
                  </a:cubicBezTo>
                  <a:cubicBezTo>
                    <a:pt x="27" y="14"/>
                    <a:pt x="22" y="15"/>
                    <a:pt x="22" y="13"/>
                  </a:cubicBezTo>
                  <a:cubicBezTo>
                    <a:pt x="20" y="7"/>
                    <a:pt x="29" y="12"/>
                    <a:pt x="29" y="12"/>
                  </a:cubicBezTo>
                  <a:cubicBezTo>
                    <a:pt x="29" y="11"/>
                    <a:pt x="23" y="9"/>
                    <a:pt x="23" y="9"/>
                  </a:cubicBezTo>
                  <a:cubicBezTo>
                    <a:pt x="23" y="8"/>
                    <a:pt x="28" y="9"/>
                    <a:pt x="28" y="9"/>
                  </a:cubicBezTo>
                  <a:cubicBezTo>
                    <a:pt x="28" y="8"/>
                    <a:pt x="25" y="7"/>
                    <a:pt x="25" y="7"/>
                  </a:cubicBezTo>
                  <a:cubicBezTo>
                    <a:pt x="24" y="6"/>
                    <a:pt x="25" y="6"/>
                    <a:pt x="26" y="6"/>
                  </a:cubicBezTo>
                  <a:cubicBezTo>
                    <a:pt x="27" y="7"/>
                    <a:pt x="27" y="6"/>
                    <a:pt x="28" y="6"/>
                  </a:cubicBezTo>
                  <a:cubicBezTo>
                    <a:pt x="30" y="5"/>
                    <a:pt x="30" y="6"/>
                    <a:pt x="32" y="6"/>
                  </a:cubicBezTo>
                  <a:cubicBezTo>
                    <a:pt x="29" y="5"/>
                    <a:pt x="33" y="3"/>
                    <a:pt x="34" y="3"/>
                  </a:cubicBezTo>
                  <a:cubicBezTo>
                    <a:pt x="36" y="2"/>
                    <a:pt x="42" y="2"/>
                    <a:pt x="43" y="4"/>
                  </a:cubicBezTo>
                  <a:cubicBezTo>
                    <a:pt x="44" y="5"/>
                    <a:pt x="44" y="6"/>
                    <a:pt x="44" y="7"/>
                  </a:cubicBezTo>
                  <a:cubicBezTo>
                    <a:pt x="45" y="8"/>
                    <a:pt x="46" y="9"/>
                    <a:pt x="47" y="10"/>
                  </a:cubicBezTo>
                  <a:cubicBezTo>
                    <a:pt x="48" y="12"/>
                    <a:pt x="43" y="16"/>
                    <a:pt x="43" y="16"/>
                  </a:cubicBezTo>
                  <a:cubicBezTo>
                    <a:pt x="44" y="17"/>
                    <a:pt x="46" y="14"/>
                    <a:pt x="47" y="14"/>
                  </a:cubicBezTo>
                  <a:cubicBezTo>
                    <a:pt x="47" y="14"/>
                    <a:pt x="45" y="20"/>
                    <a:pt x="46" y="19"/>
                  </a:cubicBezTo>
                  <a:cubicBezTo>
                    <a:pt x="47" y="19"/>
                    <a:pt x="47" y="17"/>
                    <a:pt x="48" y="17"/>
                  </a:cubicBezTo>
                  <a:cubicBezTo>
                    <a:pt x="50" y="17"/>
                    <a:pt x="50" y="18"/>
                    <a:pt x="52" y="16"/>
                  </a:cubicBezTo>
                  <a:cubicBezTo>
                    <a:pt x="53" y="15"/>
                    <a:pt x="53" y="16"/>
                    <a:pt x="54" y="17"/>
                  </a:cubicBezTo>
                  <a:cubicBezTo>
                    <a:pt x="55" y="18"/>
                    <a:pt x="54" y="18"/>
                    <a:pt x="54" y="19"/>
                  </a:cubicBezTo>
                  <a:cubicBezTo>
                    <a:pt x="54" y="20"/>
                    <a:pt x="59" y="21"/>
                    <a:pt x="60" y="21"/>
                  </a:cubicBezTo>
                  <a:cubicBezTo>
                    <a:pt x="60" y="21"/>
                    <a:pt x="55" y="16"/>
                    <a:pt x="54" y="15"/>
                  </a:cubicBezTo>
                  <a:cubicBezTo>
                    <a:pt x="54" y="15"/>
                    <a:pt x="63" y="18"/>
                    <a:pt x="63" y="17"/>
                  </a:cubicBezTo>
                  <a:cubicBezTo>
                    <a:pt x="63" y="17"/>
                    <a:pt x="57" y="16"/>
                    <a:pt x="57" y="14"/>
                  </a:cubicBezTo>
                  <a:cubicBezTo>
                    <a:pt x="57" y="13"/>
                    <a:pt x="60" y="12"/>
                    <a:pt x="61" y="12"/>
                  </a:cubicBezTo>
                  <a:cubicBezTo>
                    <a:pt x="63" y="11"/>
                    <a:pt x="64" y="12"/>
                    <a:pt x="66" y="13"/>
                  </a:cubicBezTo>
                  <a:cubicBezTo>
                    <a:pt x="69" y="14"/>
                    <a:pt x="73" y="13"/>
                    <a:pt x="74" y="17"/>
                  </a:cubicBezTo>
                  <a:cubicBezTo>
                    <a:pt x="74" y="17"/>
                    <a:pt x="67" y="17"/>
                    <a:pt x="68" y="20"/>
                  </a:cubicBezTo>
                  <a:cubicBezTo>
                    <a:pt x="68" y="19"/>
                    <a:pt x="71" y="18"/>
                    <a:pt x="71" y="18"/>
                  </a:cubicBezTo>
                  <a:cubicBezTo>
                    <a:pt x="73" y="18"/>
                    <a:pt x="70" y="20"/>
                    <a:pt x="70" y="21"/>
                  </a:cubicBezTo>
                  <a:cubicBezTo>
                    <a:pt x="70" y="21"/>
                    <a:pt x="73" y="19"/>
                    <a:pt x="73" y="19"/>
                  </a:cubicBezTo>
                  <a:cubicBezTo>
                    <a:pt x="73" y="18"/>
                    <a:pt x="77" y="18"/>
                    <a:pt x="78" y="19"/>
                  </a:cubicBezTo>
                  <a:cubicBezTo>
                    <a:pt x="82" y="19"/>
                    <a:pt x="73" y="22"/>
                    <a:pt x="74" y="23"/>
                  </a:cubicBezTo>
                  <a:cubicBezTo>
                    <a:pt x="74" y="23"/>
                    <a:pt x="76" y="21"/>
                    <a:pt x="76" y="22"/>
                  </a:cubicBezTo>
                  <a:cubicBezTo>
                    <a:pt x="76" y="23"/>
                    <a:pt x="74" y="25"/>
                    <a:pt x="75" y="26"/>
                  </a:cubicBezTo>
                  <a:cubicBezTo>
                    <a:pt x="74" y="25"/>
                    <a:pt x="78" y="21"/>
                    <a:pt x="79" y="22"/>
                  </a:cubicBezTo>
                  <a:cubicBezTo>
                    <a:pt x="79" y="24"/>
                    <a:pt x="78" y="26"/>
                    <a:pt x="79" y="27"/>
                  </a:cubicBezTo>
                  <a:cubicBezTo>
                    <a:pt x="79" y="27"/>
                    <a:pt x="79" y="23"/>
                    <a:pt x="81" y="23"/>
                  </a:cubicBezTo>
                  <a:cubicBezTo>
                    <a:pt x="83" y="24"/>
                    <a:pt x="80" y="27"/>
                    <a:pt x="81" y="28"/>
                  </a:cubicBezTo>
                  <a:cubicBezTo>
                    <a:pt x="81" y="28"/>
                    <a:pt x="82" y="25"/>
                    <a:pt x="83" y="25"/>
                  </a:cubicBezTo>
                  <a:cubicBezTo>
                    <a:pt x="83" y="25"/>
                    <a:pt x="82" y="28"/>
                    <a:pt x="83" y="28"/>
                  </a:cubicBezTo>
                  <a:cubicBezTo>
                    <a:pt x="82" y="28"/>
                    <a:pt x="85" y="24"/>
                    <a:pt x="86" y="23"/>
                  </a:cubicBezTo>
                  <a:cubicBezTo>
                    <a:pt x="87" y="22"/>
                    <a:pt x="90" y="23"/>
                    <a:pt x="91" y="24"/>
                  </a:cubicBezTo>
                  <a:cubicBezTo>
                    <a:pt x="93" y="25"/>
                    <a:pt x="94" y="27"/>
                    <a:pt x="91" y="27"/>
                  </a:cubicBezTo>
                  <a:cubicBezTo>
                    <a:pt x="90" y="27"/>
                    <a:pt x="86" y="27"/>
                    <a:pt x="86" y="30"/>
                  </a:cubicBezTo>
                  <a:cubicBezTo>
                    <a:pt x="86" y="29"/>
                    <a:pt x="92" y="27"/>
                    <a:pt x="92" y="28"/>
                  </a:cubicBezTo>
                  <a:cubicBezTo>
                    <a:pt x="92" y="28"/>
                    <a:pt x="88" y="30"/>
                    <a:pt x="88" y="31"/>
                  </a:cubicBezTo>
                  <a:cubicBezTo>
                    <a:pt x="88" y="30"/>
                    <a:pt x="92" y="30"/>
                    <a:pt x="92" y="30"/>
                  </a:cubicBezTo>
                  <a:cubicBezTo>
                    <a:pt x="93" y="29"/>
                    <a:pt x="95" y="26"/>
                    <a:pt x="96" y="27"/>
                  </a:cubicBezTo>
                  <a:cubicBezTo>
                    <a:pt x="97" y="29"/>
                    <a:pt x="96" y="31"/>
                    <a:pt x="94" y="31"/>
                  </a:cubicBezTo>
                  <a:cubicBezTo>
                    <a:pt x="93" y="32"/>
                    <a:pt x="92" y="33"/>
                    <a:pt x="91" y="34"/>
                  </a:cubicBezTo>
                  <a:cubicBezTo>
                    <a:pt x="91" y="34"/>
                    <a:pt x="93" y="32"/>
                    <a:pt x="94" y="32"/>
                  </a:cubicBezTo>
                  <a:cubicBezTo>
                    <a:pt x="94" y="32"/>
                    <a:pt x="93" y="36"/>
                    <a:pt x="93" y="36"/>
                  </a:cubicBezTo>
                  <a:cubicBezTo>
                    <a:pt x="92" y="34"/>
                    <a:pt x="99" y="27"/>
                    <a:pt x="100" y="29"/>
                  </a:cubicBezTo>
                  <a:cubicBezTo>
                    <a:pt x="101" y="30"/>
                    <a:pt x="99" y="31"/>
                    <a:pt x="98" y="31"/>
                  </a:cubicBezTo>
                  <a:cubicBezTo>
                    <a:pt x="99" y="31"/>
                    <a:pt x="102" y="31"/>
                    <a:pt x="103" y="31"/>
                  </a:cubicBezTo>
                  <a:cubicBezTo>
                    <a:pt x="104" y="31"/>
                    <a:pt x="106" y="31"/>
                    <a:pt x="107" y="32"/>
                  </a:cubicBezTo>
                  <a:cubicBezTo>
                    <a:pt x="108" y="35"/>
                    <a:pt x="98" y="35"/>
                    <a:pt x="99" y="38"/>
                  </a:cubicBezTo>
                  <a:cubicBezTo>
                    <a:pt x="99" y="38"/>
                    <a:pt x="102" y="35"/>
                    <a:pt x="103" y="35"/>
                  </a:cubicBezTo>
                  <a:cubicBezTo>
                    <a:pt x="104" y="35"/>
                    <a:pt x="106" y="35"/>
                    <a:pt x="106" y="36"/>
                  </a:cubicBezTo>
                  <a:cubicBezTo>
                    <a:pt x="107" y="37"/>
                    <a:pt x="101" y="39"/>
                    <a:pt x="101" y="39"/>
                  </a:cubicBezTo>
                  <a:cubicBezTo>
                    <a:pt x="101" y="39"/>
                    <a:pt x="104" y="38"/>
                    <a:pt x="104" y="38"/>
                  </a:cubicBezTo>
                  <a:cubicBezTo>
                    <a:pt x="105" y="38"/>
                    <a:pt x="107" y="37"/>
                    <a:pt x="108" y="36"/>
                  </a:cubicBezTo>
                  <a:cubicBezTo>
                    <a:pt x="109" y="36"/>
                    <a:pt x="108" y="35"/>
                    <a:pt x="109" y="34"/>
                  </a:cubicBezTo>
                  <a:cubicBezTo>
                    <a:pt x="110" y="34"/>
                    <a:pt x="112" y="36"/>
                    <a:pt x="112" y="37"/>
                  </a:cubicBezTo>
                  <a:cubicBezTo>
                    <a:pt x="116" y="40"/>
                    <a:pt x="112" y="39"/>
                    <a:pt x="109" y="40"/>
                  </a:cubicBezTo>
                  <a:cubicBezTo>
                    <a:pt x="109" y="40"/>
                    <a:pt x="102" y="42"/>
                    <a:pt x="102" y="41"/>
                  </a:cubicBezTo>
                  <a:cubicBezTo>
                    <a:pt x="102" y="42"/>
                    <a:pt x="118" y="42"/>
                    <a:pt x="117" y="44"/>
                  </a:cubicBezTo>
                  <a:cubicBezTo>
                    <a:pt x="116" y="45"/>
                    <a:pt x="111" y="45"/>
                    <a:pt x="110" y="44"/>
                  </a:cubicBezTo>
                  <a:cubicBezTo>
                    <a:pt x="110" y="44"/>
                    <a:pt x="106" y="45"/>
                    <a:pt x="106" y="45"/>
                  </a:cubicBezTo>
                  <a:cubicBezTo>
                    <a:pt x="107" y="46"/>
                    <a:pt x="110" y="45"/>
                    <a:pt x="110" y="46"/>
                  </a:cubicBezTo>
                  <a:cubicBezTo>
                    <a:pt x="111" y="46"/>
                    <a:pt x="107" y="47"/>
                    <a:pt x="107" y="48"/>
                  </a:cubicBezTo>
                  <a:cubicBezTo>
                    <a:pt x="107" y="50"/>
                    <a:pt x="111" y="51"/>
                    <a:pt x="112" y="51"/>
                  </a:cubicBezTo>
                  <a:cubicBezTo>
                    <a:pt x="114" y="52"/>
                    <a:pt x="117" y="52"/>
                    <a:pt x="118" y="54"/>
                  </a:cubicBezTo>
                  <a:cubicBezTo>
                    <a:pt x="119" y="55"/>
                    <a:pt x="119" y="56"/>
                    <a:pt x="120" y="56"/>
                  </a:cubicBezTo>
                  <a:cubicBezTo>
                    <a:pt x="120" y="56"/>
                    <a:pt x="122" y="55"/>
                    <a:pt x="122" y="55"/>
                  </a:cubicBezTo>
                  <a:cubicBezTo>
                    <a:pt x="122" y="55"/>
                    <a:pt x="122" y="57"/>
                    <a:pt x="123" y="57"/>
                  </a:cubicBezTo>
                  <a:cubicBezTo>
                    <a:pt x="123" y="57"/>
                    <a:pt x="123" y="55"/>
                    <a:pt x="124" y="55"/>
                  </a:cubicBezTo>
                  <a:cubicBezTo>
                    <a:pt x="124" y="55"/>
                    <a:pt x="124" y="57"/>
                    <a:pt x="124" y="57"/>
                  </a:cubicBezTo>
                  <a:cubicBezTo>
                    <a:pt x="124" y="58"/>
                    <a:pt x="126" y="57"/>
                    <a:pt x="127" y="57"/>
                  </a:cubicBezTo>
                  <a:cubicBezTo>
                    <a:pt x="127" y="57"/>
                    <a:pt x="129" y="58"/>
                    <a:pt x="129" y="59"/>
                  </a:cubicBezTo>
                  <a:cubicBezTo>
                    <a:pt x="129" y="60"/>
                    <a:pt x="128" y="59"/>
                    <a:pt x="128" y="60"/>
                  </a:cubicBezTo>
                  <a:cubicBezTo>
                    <a:pt x="129" y="59"/>
                    <a:pt x="138" y="62"/>
                    <a:pt x="138" y="62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7" y="64"/>
                    <a:pt x="139" y="63"/>
                    <a:pt x="139" y="63"/>
                  </a:cubicBezTo>
                  <a:cubicBezTo>
                    <a:pt x="140" y="62"/>
                    <a:pt x="140" y="63"/>
                    <a:pt x="141" y="64"/>
                  </a:cubicBezTo>
                  <a:cubicBezTo>
                    <a:pt x="142" y="64"/>
                    <a:pt x="144" y="66"/>
                    <a:pt x="143" y="67"/>
                  </a:cubicBezTo>
                  <a:cubicBezTo>
                    <a:pt x="143" y="67"/>
                    <a:pt x="141" y="67"/>
                    <a:pt x="141" y="67"/>
                  </a:cubicBezTo>
                  <a:cubicBezTo>
                    <a:pt x="141" y="68"/>
                    <a:pt x="143" y="68"/>
                    <a:pt x="142" y="69"/>
                  </a:cubicBezTo>
                  <a:cubicBezTo>
                    <a:pt x="142" y="69"/>
                    <a:pt x="139" y="69"/>
                    <a:pt x="139" y="69"/>
                  </a:cubicBezTo>
                  <a:cubicBezTo>
                    <a:pt x="137" y="70"/>
                    <a:pt x="139" y="70"/>
                    <a:pt x="139" y="71"/>
                  </a:cubicBezTo>
                  <a:cubicBezTo>
                    <a:pt x="140" y="73"/>
                    <a:pt x="136" y="71"/>
                    <a:pt x="135" y="71"/>
                  </a:cubicBezTo>
                  <a:cubicBezTo>
                    <a:pt x="136" y="72"/>
                    <a:pt x="138" y="73"/>
                    <a:pt x="137" y="74"/>
                  </a:cubicBezTo>
                  <a:cubicBezTo>
                    <a:pt x="136" y="74"/>
                    <a:pt x="132" y="74"/>
                    <a:pt x="133" y="73"/>
                  </a:cubicBezTo>
                  <a:cubicBezTo>
                    <a:pt x="132" y="74"/>
                    <a:pt x="135" y="76"/>
                    <a:pt x="134" y="77"/>
                  </a:cubicBezTo>
                  <a:cubicBezTo>
                    <a:pt x="133" y="77"/>
                    <a:pt x="133" y="75"/>
                    <a:pt x="132" y="76"/>
                  </a:cubicBezTo>
                  <a:cubicBezTo>
                    <a:pt x="131" y="77"/>
                    <a:pt x="135" y="82"/>
                    <a:pt x="131" y="79"/>
                  </a:cubicBezTo>
                  <a:cubicBezTo>
                    <a:pt x="131" y="79"/>
                    <a:pt x="128" y="77"/>
                    <a:pt x="128" y="77"/>
                  </a:cubicBezTo>
                  <a:cubicBezTo>
                    <a:pt x="127" y="78"/>
                    <a:pt x="127" y="79"/>
                    <a:pt x="126" y="79"/>
                  </a:cubicBezTo>
                  <a:cubicBezTo>
                    <a:pt x="126" y="78"/>
                    <a:pt x="127" y="77"/>
                    <a:pt x="127" y="76"/>
                  </a:cubicBezTo>
                  <a:cubicBezTo>
                    <a:pt x="127" y="77"/>
                    <a:pt x="125" y="77"/>
                    <a:pt x="125" y="77"/>
                  </a:cubicBezTo>
                  <a:cubicBezTo>
                    <a:pt x="124" y="76"/>
                    <a:pt x="126" y="75"/>
                    <a:pt x="125" y="74"/>
                  </a:cubicBezTo>
                  <a:cubicBezTo>
                    <a:pt x="125" y="74"/>
                    <a:pt x="123" y="75"/>
                    <a:pt x="123" y="75"/>
                  </a:cubicBezTo>
                  <a:cubicBezTo>
                    <a:pt x="122" y="74"/>
                    <a:pt x="123" y="72"/>
                    <a:pt x="123" y="72"/>
                  </a:cubicBezTo>
                  <a:cubicBezTo>
                    <a:pt x="124" y="72"/>
                    <a:pt x="128" y="70"/>
                    <a:pt x="127" y="70"/>
                  </a:cubicBezTo>
                  <a:cubicBezTo>
                    <a:pt x="126" y="69"/>
                    <a:pt x="122" y="73"/>
                    <a:pt x="120" y="72"/>
                  </a:cubicBezTo>
                  <a:cubicBezTo>
                    <a:pt x="120" y="72"/>
                    <a:pt x="123" y="69"/>
                    <a:pt x="122" y="69"/>
                  </a:cubicBezTo>
                  <a:cubicBezTo>
                    <a:pt x="121" y="69"/>
                    <a:pt x="120" y="71"/>
                    <a:pt x="119" y="70"/>
                  </a:cubicBezTo>
                  <a:cubicBezTo>
                    <a:pt x="118" y="69"/>
                    <a:pt x="117" y="69"/>
                    <a:pt x="116" y="68"/>
                  </a:cubicBezTo>
                  <a:cubicBezTo>
                    <a:pt x="115" y="67"/>
                    <a:pt x="114" y="66"/>
                    <a:pt x="113" y="67"/>
                  </a:cubicBezTo>
                  <a:cubicBezTo>
                    <a:pt x="113" y="68"/>
                    <a:pt x="113" y="68"/>
                    <a:pt x="113" y="69"/>
                  </a:cubicBezTo>
                  <a:cubicBezTo>
                    <a:pt x="113" y="69"/>
                    <a:pt x="112" y="69"/>
                    <a:pt x="112" y="69"/>
                  </a:cubicBezTo>
                  <a:cubicBezTo>
                    <a:pt x="112" y="70"/>
                    <a:pt x="116" y="72"/>
                    <a:pt x="112" y="72"/>
                  </a:cubicBezTo>
                  <a:cubicBezTo>
                    <a:pt x="111" y="72"/>
                    <a:pt x="107" y="71"/>
                    <a:pt x="108" y="70"/>
                  </a:cubicBezTo>
                  <a:cubicBezTo>
                    <a:pt x="107" y="72"/>
                    <a:pt x="111" y="74"/>
                    <a:pt x="112" y="75"/>
                  </a:cubicBezTo>
                  <a:cubicBezTo>
                    <a:pt x="114" y="75"/>
                    <a:pt x="114" y="78"/>
                    <a:pt x="115" y="79"/>
                  </a:cubicBezTo>
                  <a:cubicBezTo>
                    <a:pt x="116" y="80"/>
                    <a:pt x="116" y="81"/>
                    <a:pt x="117" y="81"/>
                  </a:cubicBezTo>
                  <a:cubicBezTo>
                    <a:pt x="118" y="81"/>
                    <a:pt x="117" y="80"/>
                    <a:pt x="118" y="80"/>
                  </a:cubicBezTo>
                  <a:cubicBezTo>
                    <a:pt x="118" y="80"/>
                    <a:pt x="119" y="81"/>
                    <a:pt x="119" y="82"/>
                  </a:cubicBezTo>
                  <a:cubicBezTo>
                    <a:pt x="120" y="83"/>
                    <a:pt x="120" y="82"/>
                    <a:pt x="121" y="81"/>
                  </a:cubicBezTo>
                  <a:cubicBezTo>
                    <a:pt x="122" y="81"/>
                    <a:pt x="121" y="85"/>
                    <a:pt x="122" y="84"/>
                  </a:cubicBezTo>
                  <a:cubicBezTo>
                    <a:pt x="123" y="84"/>
                    <a:pt x="122" y="83"/>
                    <a:pt x="123" y="82"/>
                  </a:cubicBezTo>
                  <a:cubicBezTo>
                    <a:pt x="123" y="82"/>
                    <a:pt x="123" y="84"/>
                    <a:pt x="123" y="85"/>
                  </a:cubicBezTo>
                  <a:cubicBezTo>
                    <a:pt x="123" y="86"/>
                    <a:pt x="123" y="86"/>
                    <a:pt x="124" y="87"/>
                  </a:cubicBezTo>
                  <a:cubicBezTo>
                    <a:pt x="125" y="87"/>
                    <a:pt x="126" y="88"/>
                    <a:pt x="126" y="89"/>
                  </a:cubicBezTo>
                  <a:cubicBezTo>
                    <a:pt x="127" y="89"/>
                    <a:pt x="128" y="93"/>
                    <a:pt x="128" y="93"/>
                  </a:cubicBezTo>
                  <a:cubicBezTo>
                    <a:pt x="127" y="92"/>
                    <a:pt x="127" y="91"/>
                    <a:pt x="127" y="91"/>
                  </a:cubicBezTo>
                  <a:cubicBezTo>
                    <a:pt x="126" y="91"/>
                    <a:pt x="127" y="95"/>
                    <a:pt x="127" y="95"/>
                  </a:cubicBezTo>
                  <a:cubicBezTo>
                    <a:pt x="127" y="95"/>
                    <a:pt x="125" y="91"/>
                    <a:pt x="124" y="90"/>
                  </a:cubicBezTo>
                  <a:cubicBezTo>
                    <a:pt x="124" y="90"/>
                    <a:pt x="125" y="94"/>
                    <a:pt x="126" y="95"/>
                  </a:cubicBezTo>
                  <a:cubicBezTo>
                    <a:pt x="126" y="98"/>
                    <a:pt x="124" y="95"/>
                    <a:pt x="124" y="96"/>
                  </a:cubicBezTo>
                  <a:cubicBezTo>
                    <a:pt x="123" y="97"/>
                    <a:pt x="128" y="99"/>
                    <a:pt x="128" y="100"/>
                  </a:cubicBezTo>
                  <a:cubicBezTo>
                    <a:pt x="128" y="101"/>
                    <a:pt x="119" y="95"/>
                    <a:pt x="118" y="95"/>
                  </a:cubicBezTo>
                  <a:cubicBezTo>
                    <a:pt x="118" y="95"/>
                    <a:pt x="118" y="96"/>
                    <a:pt x="118" y="96"/>
                  </a:cubicBezTo>
                  <a:cubicBezTo>
                    <a:pt x="118" y="97"/>
                    <a:pt x="116" y="93"/>
                    <a:pt x="115" y="93"/>
                  </a:cubicBezTo>
                  <a:cubicBezTo>
                    <a:pt x="115" y="93"/>
                    <a:pt x="116" y="95"/>
                    <a:pt x="116" y="95"/>
                  </a:cubicBezTo>
                  <a:cubicBezTo>
                    <a:pt x="115" y="96"/>
                    <a:pt x="113" y="92"/>
                    <a:pt x="112" y="91"/>
                  </a:cubicBezTo>
                  <a:cubicBezTo>
                    <a:pt x="111" y="90"/>
                    <a:pt x="111" y="92"/>
                    <a:pt x="110" y="93"/>
                  </a:cubicBezTo>
                  <a:cubicBezTo>
                    <a:pt x="110" y="94"/>
                    <a:pt x="108" y="90"/>
                    <a:pt x="108" y="90"/>
                  </a:cubicBezTo>
                  <a:cubicBezTo>
                    <a:pt x="108" y="90"/>
                    <a:pt x="105" y="90"/>
                    <a:pt x="105" y="90"/>
                  </a:cubicBezTo>
                  <a:cubicBezTo>
                    <a:pt x="105" y="91"/>
                    <a:pt x="106" y="92"/>
                    <a:pt x="107" y="92"/>
                  </a:cubicBezTo>
                  <a:cubicBezTo>
                    <a:pt x="108" y="93"/>
                    <a:pt x="108" y="93"/>
                    <a:pt x="109" y="94"/>
                  </a:cubicBezTo>
                  <a:cubicBezTo>
                    <a:pt x="110" y="95"/>
                    <a:pt x="112" y="96"/>
                    <a:pt x="114" y="97"/>
                  </a:cubicBezTo>
                  <a:cubicBezTo>
                    <a:pt x="116" y="99"/>
                    <a:pt x="117" y="100"/>
                    <a:pt x="118" y="102"/>
                  </a:cubicBezTo>
                  <a:cubicBezTo>
                    <a:pt x="120" y="105"/>
                    <a:pt x="120" y="105"/>
                    <a:pt x="117" y="104"/>
                  </a:cubicBezTo>
                  <a:cubicBezTo>
                    <a:pt x="113" y="102"/>
                    <a:pt x="106" y="103"/>
                    <a:pt x="103" y="99"/>
                  </a:cubicBezTo>
                  <a:cubicBezTo>
                    <a:pt x="102" y="97"/>
                    <a:pt x="99" y="99"/>
                    <a:pt x="97" y="97"/>
                  </a:cubicBezTo>
                  <a:cubicBezTo>
                    <a:pt x="96" y="96"/>
                    <a:pt x="90" y="94"/>
                    <a:pt x="90" y="93"/>
                  </a:cubicBezTo>
                  <a:cubicBezTo>
                    <a:pt x="90" y="92"/>
                    <a:pt x="93" y="93"/>
                    <a:pt x="93" y="92"/>
                  </a:cubicBezTo>
                  <a:cubicBezTo>
                    <a:pt x="94" y="91"/>
                    <a:pt x="91" y="90"/>
                    <a:pt x="91" y="90"/>
                  </a:cubicBezTo>
                  <a:cubicBezTo>
                    <a:pt x="88" y="89"/>
                    <a:pt x="86" y="87"/>
                    <a:pt x="84" y="86"/>
                  </a:cubicBezTo>
                  <a:cubicBezTo>
                    <a:pt x="83" y="85"/>
                    <a:pt x="84" y="84"/>
                    <a:pt x="82" y="84"/>
                  </a:cubicBezTo>
                  <a:cubicBezTo>
                    <a:pt x="82" y="83"/>
                    <a:pt x="77" y="83"/>
                    <a:pt x="77" y="83"/>
                  </a:cubicBezTo>
                  <a:cubicBezTo>
                    <a:pt x="77" y="84"/>
                    <a:pt x="78" y="82"/>
                    <a:pt x="77" y="8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2" name="Freeform 549">
              <a:extLst>
                <a:ext uri="{FF2B5EF4-FFF2-40B4-BE49-F238E27FC236}">
                  <a16:creationId xmlns:a16="http://schemas.microsoft.com/office/drawing/2014/main" id="{5098B6C0-AB41-574D-94AC-03FA5A14B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5637283"/>
              <a:ext cx="57323" cy="19114"/>
            </a:xfrm>
            <a:custGeom>
              <a:avLst/>
              <a:gdLst>
                <a:gd name="T0" fmla="*/ 5 w 6"/>
                <a:gd name="T1" fmla="*/ 1 h 2"/>
                <a:gd name="T2" fmla="*/ 1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5" y="2"/>
                    <a:pt x="0" y="0"/>
                    <a:pt x="1" y="0"/>
                  </a:cubicBezTo>
                  <a:cubicBezTo>
                    <a:pt x="3" y="0"/>
                    <a:pt x="6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3" name="Freeform 550">
              <a:extLst>
                <a:ext uri="{FF2B5EF4-FFF2-40B4-BE49-F238E27FC236}">
                  <a16:creationId xmlns:a16="http://schemas.microsoft.com/office/drawing/2014/main" id="{78848DA7-A5EE-684E-A5E2-B8E550AA3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5226347"/>
              <a:ext cx="76432" cy="19114"/>
            </a:xfrm>
            <a:custGeom>
              <a:avLst/>
              <a:gdLst>
                <a:gd name="T0" fmla="*/ 7 w 8"/>
                <a:gd name="T1" fmla="*/ 1 h 2"/>
                <a:gd name="T2" fmla="*/ 2 w 8"/>
                <a:gd name="T3" fmla="*/ 2 h 2"/>
                <a:gd name="T4" fmla="*/ 3 w 8"/>
                <a:gd name="T5" fmla="*/ 0 h 2"/>
                <a:gd name="T6" fmla="*/ 7 w 8"/>
                <a:gd name="T7" fmla="*/ 1 h 2"/>
                <a:gd name="T8" fmla="*/ 7 w 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7" y="1"/>
                  </a:moveTo>
                  <a:cubicBezTo>
                    <a:pt x="8" y="2"/>
                    <a:pt x="3" y="2"/>
                    <a:pt x="2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0"/>
                    <a:pt x="7" y="1"/>
                  </a:cubicBezTo>
                  <a:cubicBezTo>
                    <a:pt x="8" y="2"/>
                    <a:pt x="7" y="0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4" name="Freeform 551">
              <a:extLst>
                <a:ext uri="{FF2B5EF4-FFF2-40B4-BE49-F238E27FC236}">
                  <a16:creationId xmlns:a16="http://schemas.microsoft.com/office/drawing/2014/main" id="{4895CC29-E8E0-5C49-9E79-D685C66CC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1911" y="5207233"/>
              <a:ext cx="111465" cy="92380"/>
            </a:xfrm>
            <a:custGeom>
              <a:avLst/>
              <a:gdLst>
                <a:gd name="T0" fmla="*/ 10 w 12"/>
                <a:gd name="T1" fmla="*/ 7 h 10"/>
                <a:gd name="T2" fmla="*/ 3 w 12"/>
                <a:gd name="T3" fmla="*/ 9 h 10"/>
                <a:gd name="T4" fmla="*/ 2 w 12"/>
                <a:gd name="T5" fmla="*/ 2 h 10"/>
                <a:gd name="T6" fmla="*/ 9 w 12"/>
                <a:gd name="T7" fmla="*/ 0 h 10"/>
                <a:gd name="T8" fmla="*/ 10 w 12"/>
                <a:gd name="T9" fmla="*/ 7 h 10"/>
                <a:gd name="T10" fmla="*/ 10 w 12"/>
                <a:gd name="T1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">
                  <a:moveTo>
                    <a:pt x="10" y="7"/>
                  </a:moveTo>
                  <a:cubicBezTo>
                    <a:pt x="8" y="8"/>
                    <a:pt x="6" y="10"/>
                    <a:pt x="3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3" y="0"/>
                    <a:pt x="7" y="0"/>
                    <a:pt x="9" y="0"/>
                  </a:cubicBezTo>
                  <a:cubicBezTo>
                    <a:pt x="11" y="0"/>
                    <a:pt x="12" y="5"/>
                    <a:pt x="10" y="7"/>
                  </a:cubicBezTo>
                  <a:cubicBezTo>
                    <a:pt x="9" y="8"/>
                    <a:pt x="12" y="6"/>
                    <a:pt x="10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5" name="Freeform 552">
              <a:extLst>
                <a:ext uri="{FF2B5EF4-FFF2-40B4-BE49-F238E27FC236}">
                  <a16:creationId xmlns:a16="http://schemas.microsoft.com/office/drawing/2014/main" id="{015D48C0-DF30-AE4B-A440-4F8933C9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9999" y="5124408"/>
              <a:ext cx="63695" cy="35042"/>
            </a:xfrm>
            <a:custGeom>
              <a:avLst/>
              <a:gdLst>
                <a:gd name="T0" fmla="*/ 1 w 7"/>
                <a:gd name="T1" fmla="*/ 4 h 4"/>
                <a:gd name="T2" fmla="*/ 5 w 7"/>
                <a:gd name="T3" fmla="*/ 0 h 4"/>
                <a:gd name="T4" fmla="*/ 1 w 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0" y="4"/>
                    <a:pt x="4" y="0"/>
                    <a:pt x="5" y="0"/>
                  </a:cubicBezTo>
                  <a:cubicBezTo>
                    <a:pt x="7" y="1"/>
                    <a:pt x="3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6" name="Freeform 553">
              <a:extLst>
                <a:ext uri="{FF2B5EF4-FFF2-40B4-BE49-F238E27FC236}">
                  <a16:creationId xmlns:a16="http://schemas.microsoft.com/office/drawing/2014/main" id="{51AD3E10-44FE-9542-BB20-E086A6463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2358" y="5114850"/>
              <a:ext cx="57323" cy="28669"/>
            </a:xfrm>
            <a:custGeom>
              <a:avLst/>
              <a:gdLst>
                <a:gd name="T0" fmla="*/ 2 w 6"/>
                <a:gd name="T1" fmla="*/ 3 h 3"/>
                <a:gd name="T2" fmla="*/ 2 w 6"/>
                <a:gd name="T3" fmla="*/ 1 h 3"/>
                <a:gd name="T4" fmla="*/ 2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2" y="3"/>
                  </a:moveTo>
                  <a:cubicBezTo>
                    <a:pt x="2" y="3"/>
                    <a:pt x="0" y="1"/>
                    <a:pt x="2" y="1"/>
                  </a:cubicBezTo>
                  <a:cubicBezTo>
                    <a:pt x="3" y="0"/>
                    <a:pt x="6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7" name="Freeform 554">
              <a:extLst>
                <a:ext uri="{FF2B5EF4-FFF2-40B4-BE49-F238E27FC236}">
                  <a16:creationId xmlns:a16="http://schemas.microsoft.com/office/drawing/2014/main" id="{378C7151-F5B7-0B43-8F15-71D143036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8216" y="5095739"/>
              <a:ext cx="44586" cy="19114"/>
            </a:xfrm>
            <a:custGeom>
              <a:avLst/>
              <a:gdLst>
                <a:gd name="T0" fmla="*/ 0 w 5"/>
                <a:gd name="T1" fmla="*/ 1 h 2"/>
                <a:gd name="T2" fmla="*/ 4 w 5"/>
                <a:gd name="T3" fmla="*/ 0 h 2"/>
                <a:gd name="T4" fmla="*/ 0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2" y="2"/>
                    <a:pt x="5" y="1"/>
                    <a:pt x="4" y="0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8" name="Freeform 555">
              <a:extLst>
                <a:ext uri="{FF2B5EF4-FFF2-40B4-BE49-F238E27FC236}">
                  <a16:creationId xmlns:a16="http://schemas.microsoft.com/office/drawing/2014/main" id="{5CBD6EA2-6E6D-104A-8BD4-F7406A133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567" y="4738956"/>
              <a:ext cx="245223" cy="105124"/>
            </a:xfrm>
            <a:custGeom>
              <a:avLst/>
              <a:gdLst>
                <a:gd name="T0" fmla="*/ 25 w 26"/>
                <a:gd name="T1" fmla="*/ 9 h 11"/>
                <a:gd name="T2" fmla="*/ 18 w 26"/>
                <a:gd name="T3" fmla="*/ 8 h 11"/>
                <a:gd name="T4" fmla="*/ 10 w 26"/>
                <a:gd name="T5" fmla="*/ 10 h 11"/>
                <a:gd name="T6" fmla="*/ 3 w 26"/>
                <a:gd name="T7" fmla="*/ 6 h 11"/>
                <a:gd name="T8" fmla="*/ 2 w 26"/>
                <a:gd name="T9" fmla="*/ 1 h 11"/>
                <a:gd name="T10" fmla="*/ 8 w 26"/>
                <a:gd name="T11" fmla="*/ 2 h 11"/>
                <a:gd name="T12" fmla="*/ 17 w 26"/>
                <a:gd name="T13" fmla="*/ 2 h 11"/>
                <a:gd name="T14" fmla="*/ 22 w 26"/>
                <a:gd name="T15" fmla="*/ 5 h 11"/>
                <a:gd name="T16" fmla="*/ 25 w 26"/>
                <a:gd name="T17" fmla="*/ 9 h 11"/>
                <a:gd name="T18" fmla="*/ 25 w 26"/>
                <a:gd name="T1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5" y="9"/>
                  </a:moveTo>
                  <a:cubicBezTo>
                    <a:pt x="22" y="9"/>
                    <a:pt x="20" y="8"/>
                    <a:pt x="18" y="8"/>
                  </a:cubicBezTo>
                  <a:cubicBezTo>
                    <a:pt x="15" y="8"/>
                    <a:pt x="13" y="10"/>
                    <a:pt x="10" y="10"/>
                  </a:cubicBezTo>
                  <a:cubicBezTo>
                    <a:pt x="7" y="11"/>
                    <a:pt x="6" y="7"/>
                    <a:pt x="3" y="6"/>
                  </a:cubicBezTo>
                  <a:cubicBezTo>
                    <a:pt x="2" y="5"/>
                    <a:pt x="0" y="3"/>
                    <a:pt x="2" y="1"/>
                  </a:cubicBezTo>
                  <a:cubicBezTo>
                    <a:pt x="3" y="0"/>
                    <a:pt x="7" y="2"/>
                    <a:pt x="8" y="2"/>
                  </a:cubicBezTo>
                  <a:cubicBezTo>
                    <a:pt x="11" y="3"/>
                    <a:pt x="14" y="1"/>
                    <a:pt x="17" y="2"/>
                  </a:cubicBezTo>
                  <a:cubicBezTo>
                    <a:pt x="19" y="2"/>
                    <a:pt x="20" y="4"/>
                    <a:pt x="22" y="5"/>
                  </a:cubicBezTo>
                  <a:cubicBezTo>
                    <a:pt x="22" y="6"/>
                    <a:pt x="25" y="9"/>
                    <a:pt x="25" y="9"/>
                  </a:cubicBezTo>
                  <a:cubicBezTo>
                    <a:pt x="23" y="9"/>
                    <a:pt x="26" y="9"/>
                    <a:pt x="25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79" name="Freeform 556">
              <a:extLst>
                <a:ext uri="{FF2B5EF4-FFF2-40B4-BE49-F238E27FC236}">
                  <a16:creationId xmlns:a16="http://schemas.microsoft.com/office/drawing/2014/main" id="{8E15945C-1CB6-AE45-A4E8-8CE5976A7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742" y="6433669"/>
              <a:ext cx="270700" cy="178393"/>
            </a:xfrm>
            <a:custGeom>
              <a:avLst/>
              <a:gdLst>
                <a:gd name="T0" fmla="*/ 27 w 29"/>
                <a:gd name="T1" fmla="*/ 16 h 19"/>
                <a:gd name="T2" fmla="*/ 24 w 29"/>
                <a:gd name="T3" fmla="*/ 12 h 19"/>
                <a:gd name="T4" fmla="*/ 19 w 29"/>
                <a:gd name="T5" fmla="*/ 10 h 19"/>
                <a:gd name="T6" fmla="*/ 14 w 29"/>
                <a:gd name="T7" fmla="*/ 3 h 19"/>
                <a:gd name="T8" fmla="*/ 8 w 29"/>
                <a:gd name="T9" fmla="*/ 2 h 19"/>
                <a:gd name="T10" fmla="*/ 2 w 29"/>
                <a:gd name="T11" fmla="*/ 0 h 19"/>
                <a:gd name="T12" fmla="*/ 3 w 29"/>
                <a:gd name="T13" fmla="*/ 2 h 19"/>
                <a:gd name="T14" fmla="*/ 5 w 29"/>
                <a:gd name="T15" fmla="*/ 3 h 19"/>
                <a:gd name="T16" fmla="*/ 6 w 29"/>
                <a:gd name="T17" fmla="*/ 4 h 19"/>
                <a:gd name="T18" fmla="*/ 4 w 29"/>
                <a:gd name="T19" fmla="*/ 2 h 19"/>
                <a:gd name="T20" fmla="*/ 4 w 29"/>
                <a:gd name="T21" fmla="*/ 4 h 19"/>
                <a:gd name="T22" fmla="*/ 7 w 29"/>
                <a:gd name="T23" fmla="*/ 6 h 19"/>
                <a:gd name="T24" fmla="*/ 12 w 29"/>
                <a:gd name="T25" fmla="*/ 9 h 19"/>
                <a:gd name="T26" fmla="*/ 10 w 29"/>
                <a:gd name="T27" fmla="*/ 10 h 19"/>
                <a:gd name="T28" fmla="*/ 14 w 29"/>
                <a:gd name="T29" fmla="*/ 10 h 19"/>
                <a:gd name="T30" fmla="*/ 14 w 29"/>
                <a:gd name="T31" fmla="*/ 12 h 19"/>
                <a:gd name="T32" fmla="*/ 19 w 29"/>
                <a:gd name="T33" fmla="*/ 12 h 19"/>
                <a:gd name="T34" fmla="*/ 27 w 29"/>
                <a:gd name="T35" fmla="*/ 16 h 19"/>
                <a:gd name="T36" fmla="*/ 27 w 29"/>
                <a:gd name="T37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19">
                  <a:moveTo>
                    <a:pt x="27" y="16"/>
                  </a:moveTo>
                  <a:cubicBezTo>
                    <a:pt x="26" y="15"/>
                    <a:pt x="25" y="13"/>
                    <a:pt x="24" y="12"/>
                  </a:cubicBezTo>
                  <a:cubicBezTo>
                    <a:pt x="23" y="10"/>
                    <a:pt x="21" y="10"/>
                    <a:pt x="19" y="10"/>
                  </a:cubicBezTo>
                  <a:cubicBezTo>
                    <a:pt x="17" y="8"/>
                    <a:pt x="17" y="4"/>
                    <a:pt x="14" y="3"/>
                  </a:cubicBezTo>
                  <a:cubicBezTo>
                    <a:pt x="13" y="3"/>
                    <a:pt x="10" y="3"/>
                    <a:pt x="8" y="2"/>
                  </a:cubicBezTo>
                  <a:cubicBezTo>
                    <a:pt x="7" y="1"/>
                    <a:pt x="5" y="0"/>
                    <a:pt x="2" y="0"/>
                  </a:cubicBezTo>
                  <a:cubicBezTo>
                    <a:pt x="0" y="0"/>
                    <a:pt x="1" y="2"/>
                    <a:pt x="3" y="2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3"/>
                    <a:pt x="6" y="4"/>
                    <a:pt x="6" y="4"/>
                  </a:cubicBezTo>
                  <a:cubicBezTo>
                    <a:pt x="5" y="4"/>
                    <a:pt x="4" y="3"/>
                    <a:pt x="4" y="2"/>
                  </a:cubicBezTo>
                  <a:cubicBezTo>
                    <a:pt x="4" y="2"/>
                    <a:pt x="4" y="4"/>
                    <a:pt x="4" y="4"/>
                  </a:cubicBezTo>
                  <a:cubicBezTo>
                    <a:pt x="4" y="6"/>
                    <a:pt x="6" y="6"/>
                    <a:pt x="7" y="6"/>
                  </a:cubicBezTo>
                  <a:cubicBezTo>
                    <a:pt x="7" y="6"/>
                    <a:pt x="12" y="9"/>
                    <a:pt x="12" y="9"/>
                  </a:cubicBezTo>
                  <a:cubicBezTo>
                    <a:pt x="12" y="9"/>
                    <a:pt x="11" y="9"/>
                    <a:pt x="10" y="10"/>
                  </a:cubicBezTo>
                  <a:cubicBezTo>
                    <a:pt x="10" y="10"/>
                    <a:pt x="14" y="10"/>
                    <a:pt x="14" y="10"/>
                  </a:cubicBezTo>
                  <a:cubicBezTo>
                    <a:pt x="16" y="11"/>
                    <a:pt x="14" y="12"/>
                    <a:pt x="14" y="12"/>
                  </a:cubicBezTo>
                  <a:cubicBezTo>
                    <a:pt x="15" y="13"/>
                    <a:pt x="18" y="12"/>
                    <a:pt x="19" y="12"/>
                  </a:cubicBezTo>
                  <a:cubicBezTo>
                    <a:pt x="14" y="13"/>
                    <a:pt x="29" y="19"/>
                    <a:pt x="27" y="16"/>
                  </a:cubicBezTo>
                  <a:cubicBezTo>
                    <a:pt x="26" y="15"/>
                    <a:pt x="28" y="18"/>
                    <a:pt x="27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0" name="Freeform 557">
              <a:extLst>
                <a:ext uri="{FF2B5EF4-FFF2-40B4-BE49-F238E27FC236}">
                  <a16:creationId xmlns:a16="http://schemas.microsoft.com/office/drawing/2014/main" id="{E442FB79-5874-AC4C-A61D-DBA0C2467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6368" y="6226607"/>
              <a:ext cx="121018" cy="130608"/>
            </a:xfrm>
            <a:custGeom>
              <a:avLst/>
              <a:gdLst>
                <a:gd name="T0" fmla="*/ 11 w 13"/>
                <a:gd name="T1" fmla="*/ 14 h 14"/>
                <a:gd name="T2" fmla="*/ 11 w 13"/>
                <a:gd name="T3" fmla="*/ 14 h 14"/>
                <a:gd name="T4" fmla="*/ 8 w 13"/>
                <a:gd name="T5" fmla="*/ 11 h 14"/>
                <a:gd name="T6" fmla="*/ 7 w 13"/>
                <a:gd name="T7" fmla="*/ 7 h 14"/>
                <a:gd name="T8" fmla="*/ 6 w 13"/>
                <a:gd name="T9" fmla="*/ 5 h 14"/>
                <a:gd name="T10" fmla="*/ 7 w 13"/>
                <a:gd name="T11" fmla="*/ 2 h 14"/>
                <a:gd name="T12" fmla="*/ 4 w 13"/>
                <a:gd name="T13" fmla="*/ 4 h 14"/>
                <a:gd name="T14" fmla="*/ 6 w 13"/>
                <a:gd name="T15" fmla="*/ 1 h 14"/>
                <a:gd name="T16" fmla="*/ 1 w 13"/>
                <a:gd name="T17" fmla="*/ 0 h 14"/>
                <a:gd name="T18" fmla="*/ 3 w 13"/>
                <a:gd name="T19" fmla="*/ 6 h 14"/>
                <a:gd name="T20" fmla="*/ 11 w 13"/>
                <a:gd name="T21" fmla="*/ 14 h 14"/>
                <a:gd name="T22" fmla="*/ 11 w 13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4">
                  <a:moveTo>
                    <a:pt x="11" y="14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9" y="11"/>
                    <a:pt x="8" y="11"/>
                  </a:cubicBezTo>
                  <a:cubicBezTo>
                    <a:pt x="7" y="9"/>
                    <a:pt x="8" y="8"/>
                    <a:pt x="7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5" y="3"/>
                    <a:pt x="6" y="3"/>
                    <a:pt x="7" y="2"/>
                  </a:cubicBezTo>
                  <a:cubicBezTo>
                    <a:pt x="9" y="0"/>
                    <a:pt x="3" y="3"/>
                    <a:pt x="4" y="4"/>
                  </a:cubicBezTo>
                  <a:cubicBezTo>
                    <a:pt x="3" y="3"/>
                    <a:pt x="6" y="1"/>
                    <a:pt x="6" y="1"/>
                  </a:cubicBezTo>
                  <a:cubicBezTo>
                    <a:pt x="5" y="0"/>
                    <a:pt x="1" y="0"/>
                    <a:pt x="1" y="0"/>
                  </a:cubicBezTo>
                  <a:cubicBezTo>
                    <a:pt x="0" y="1"/>
                    <a:pt x="2" y="5"/>
                    <a:pt x="3" y="6"/>
                  </a:cubicBezTo>
                  <a:cubicBezTo>
                    <a:pt x="5" y="8"/>
                    <a:pt x="8" y="13"/>
                    <a:pt x="11" y="14"/>
                  </a:cubicBezTo>
                  <a:cubicBezTo>
                    <a:pt x="13" y="14"/>
                    <a:pt x="8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1" name="Freeform 558">
              <a:extLst>
                <a:ext uri="{FF2B5EF4-FFF2-40B4-BE49-F238E27FC236}">
                  <a16:creationId xmlns:a16="http://schemas.microsoft.com/office/drawing/2014/main" id="{44E84711-5B84-3C4C-921D-79DA6F1C1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5923" y="6076886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2 w 4"/>
                <a:gd name="T3" fmla="*/ 1 h 4"/>
                <a:gd name="T4" fmla="*/ 3 w 4"/>
                <a:gd name="T5" fmla="*/ 3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2"/>
                    <a:pt x="0" y="2"/>
                    <a:pt x="2" y="1"/>
                  </a:cubicBezTo>
                  <a:cubicBezTo>
                    <a:pt x="3" y="0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4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2" name="Freeform 559">
              <a:extLst>
                <a:ext uri="{FF2B5EF4-FFF2-40B4-BE49-F238E27FC236}">
                  <a16:creationId xmlns:a16="http://schemas.microsoft.com/office/drawing/2014/main" id="{FA50E56F-B751-FD44-B81C-4C8101E97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150" y="6032291"/>
              <a:ext cx="57323" cy="54153"/>
            </a:xfrm>
            <a:custGeom>
              <a:avLst/>
              <a:gdLst>
                <a:gd name="T0" fmla="*/ 5 w 6"/>
                <a:gd name="T1" fmla="*/ 2 h 6"/>
                <a:gd name="T2" fmla="*/ 0 w 6"/>
                <a:gd name="T3" fmla="*/ 1 h 6"/>
                <a:gd name="T4" fmla="*/ 1 w 6"/>
                <a:gd name="T5" fmla="*/ 3 h 6"/>
                <a:gd name="T6" fmla="*/ 1 w 6"/>
                <a:gd name="T7" fmla="*/ 6 h 6"/>
                <a:gd name="T8" fmla="*/ 5 w 6"/>
                <a:gd name="T9" fmla="*/ 5 h 6"/>
                <a:gd name="T10" fmla="*/ 3 w 6"/>
                <a:gd name="T11" fmla="*/ 3 h 6"/>
                <a:gd name="T12" fmla="*/ 5 w 6"/>
                <a:gd name="T13" fmla="*/ 2 h 6"/>
                <a:gd name="T14" fmla="*/ 5 w 6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2"/>
                    <a:pt x="1" y="0"/>
                    <a:pt x="0" y="1"/>
                  </a:cubicBezTo>
                  <a:cubicBezTo>
                    <a:pt x="1" y="0"/>
                    <a:pt x="2" y="4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5"/>
                    <a:pt x="5" y="4"/>
                    <a:pt x="5" y="5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4" y="4"/>
                    <a:pt x="6" y="2"/>
                    <a:pt x="5" y="2"/>
                  </a:cubicBezTo>
                  <a:cubicBezTo>
                    <a:pt x="4" y="2"/>
                    <a:pt x="6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3" name="Freeform 560">
              <a:extLst>
                <a:ext uri="{FF2B5EF4-FFF2-40B4-BE49-F238E27FC236}">
                  <a16:creationId xmlns:a16="http://schemas.microsoft.com/office/drawing/2014/main" id="{591B77D1-9D05-F345-A67C-D21D1443C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673" y="6048217"/>
              <a:ext cx="35033" cy="57338"/>
            </a:xfrm>
            <a:custGeom>
              <a:avLst/>
              <a:gdLst>
                <a:gd name="T0" fmla="*/ 2 w 4"/>
                <a:gd name="T1" fmla="*/ 0 h 6"/>
                <a:gd name="T2" fmla="*/ 2 w 4"/>
                <a:gd name="T3" fmla="*/ 2 h 6"/>
                <a:gd name="T4" fmla="*/ 2 w 4"/>
                <a:gd name="T5" fmla="*/ 5 h 6"/>
                <a:gd name="T6" fmla="*/ 3 w 4"/>
                <a:gd name="T7" fmla="*/ 3 h 6"/>
                <a:gd name="T8" fmla="*/ 2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0" y="0"/>
                    <a:pt x="2" y="1"/>
                    <a:pt x="2" y="2"/>
                  </a:cubicBezTo>
                  <a:cubicBezTo>
                    <a:pt x="2" y="3"/>
                    <a:pt x="1" y="5"/>
                    <a:pt x="2" y="5"/>
                  </a:cubicBezTo>
                  <a:cubicBezTo>
                    <a:pt x="3" y="6"/>
                    <a:pt x="3" y="3"/>
                    <a:pt x="3" y="3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4" name="Freeform 561">
              <a:extLst>
                <a:ext uri="{FF2B5EF4-FFF2-40B4-BE49-F238E27FC236}">
                  <a16:creationId xmlns:a16="http://schemas.microsoft.com/office/drawing/2014/main" id="{412A0EBA-766D-5545-9C67-024B64241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347" y="5994061"/>
              <a:ext cx="47770" cy="101936"/>
            </a:xfrm>
            <a:custGeom>
              <a:avLst/>
              <a:gdLst>
                <a:gd name="T0" fmla="*/ 4 w 5"/>
                <a:gd name="T1" fmla="*/ 10 h 11"/>
                <a:gd name="T2" fmla="*/ 2 w 5"/>
                <a:gd name="T3" fmla="*/ 6 h 11"/>
                <a:gd name="T4" fmla="*/ 1 w 5"/>
                <a:gd name="T5" fmla="*/ 3 h 11"/>
                <a:gd name="T6" fmla="*/ 5 w 5"/>
                <a:gd name="T7" fmla="*/ 5 h 11"/>
                <a:gd name="T8" fmla="*/ 4 w 5"/>
                <a:gd name="T9" fmla="*/ 10 h 11"/>
                <a:gd name="T10" fmla="*/ 4 w 5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1">
                  <a:moveTo>
                    <a:pt x="4" y="10"/>
                  </a:moveTo>
                  <a:cubicBezTo>
                    <a:pt x="4" y="9"/>
                    <a:pt x="2" y="6"/>
                    <a:pt x="2" y="6"/>
                  </a:cubicBezTo>
                  <a:cubicBezTo>
                    <a:pt x="4" y="4"/>
                    <a:pt x="0" y="4"/>
                    <a:pt x="1" y="3"/>
                  </a:cubicBezTo>
                  <a:cubicBezTo>
                    <a:pt x="2" y="0"/>
                    <a:pt x="5" y="5"/>
                    <a:pt x="5" y="5"/>
                  </a:cubicBezTo>
                  <a:cubicBezTo>
                    <a:pt x="5" y="6"/>
                    <a:pt x="5" y="11"/>
                    <a:pt x="4" y="10"/>
                  </a:cubicBezTo>
                  <a:cubicBezTo>
                    <a:pt x="4" y="9"/>
                    <a:pt x="5" y="11"/>
                    <a:pt x="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5" name="Freeform 562">
              <a:extLst>
                <a:ext uri="{FF2B5EF4-FFF2-40B4-BE49-F238E27FC236}">
                  <a16:creationId xmlns:a16="http://schemas.microsoft.com/office/drawing/2014/main" id="{39688FCD-D0A9-0D42-8672-E7B976869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7130" y="5955834"/>
              <a:ext cx="66879" cy="66896"/>
            </a:xfrm>
            <a:custGeom>
              <a:avLst/>
              <a:gdLst>
                <a:gd name="T0" fmla="*/ 4 w 7"/>
                <a:gd name="T1" fmla="*/ 6 h 7"/>
                <a:gd name="T2" fmla="*/ 2 w 7"/>
                <a:gd name="T3" fmla="*/ 3 h 7"/>
                <a:gd name="T4" fmla="*/ 0 w 7"/>
                <a:gd name="T5" fmla="*/ 2 h 7"/>
                <a:gd name="T6" fmla="*/ 5 w 7"/>
                <a:gd name="T7" fmla="*/ 1 h 7"/>
                <a:gd name="T8" fmla="*/ 4 w 7"/>
                <a:gd name="T9" fmla="*/ 3 h 7"/>
                <a:gd name="T10" fmla="*/ 7 w 7"/>
                <a:gd name="T11" fmla="*/ 4 h 7"/>
                <a:gd name="T12" fmla="*/ 5 w 7"/>
                <a:gd name="T13" fmla="*/ 5 h 7"/>
                <a:gd name="T14" fmla="*/ 4 w 7"/>
                <a:gd name="T15" fmla="*/ 6 h 7"/>
                <a:gd name="T16" fmla="*/ 4 w 7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4" y="6"/>
                  </a:moveTo>
                  <a:cubicBezTo>
                    <a:pt x="2" y="4"/>
                    <a:pt x="1" y="4"/>
                    <a:pt x="2" y="3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0" y="1"/>
                    <a:pt x="4" y="0"/>
                    <a:pt x="5" y="1"/>
                  </a:cubicBezTo>
                  <a:cubicBezTo>
                    <a:pt x="5" y="1"/>
                    <a:pt x="3" y="2"/>
                    <a:pt x="4" y="3"/>
                  </a:cubicBezTo>
                  <a:cubicBezTo>
                    <a:pt x="5" y="3"/>
                    <a:pt x="7" y="4"/>
                    <a:pt x="7" y="4"/>
                  </a:cubicBezTo>
                  <a:cubicBezTo>
                    <a:pt x="7" y="5"/>
                    <a:pt x="5" y="5"/>
                    <a:pt x="5" y="5"/>
                  </a:cubicBezTo>
                  <a:cubicBezTo>
                    <a:pt x="4" y="5"/>
                    <a:pt x="5" y="7"/>
                    <a:pt x="4" y="6"/>
                  </a:cubicBezTo>
                  <a:cubicBezTo>
                    <a:pt x="2" y="5"/>
                    <a:pt x="4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6" name="Freeform 563">
              <a:extLst>
                <a:ext uri="{FF2B5EF4-FFF2-40B4-BE49-F238E27FC236}">
                  <a16:creationId xmlns:a16="http://schemas.microsoft.com/office/drawing/2014/main" id="{4847DAF0-55CB-4C49-9BD9-E919C24B0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009" y="5955834"/>
              <a:ext cx="63695" cy="86010"/>
            </a:xfrm>
            <a:custGeom>
              <a:avLst/>
              <a:gdLst>
                <a:gd name="T0" fmla="*/ 3 w 7"/>
                <a:gd name="T1" fmla="*/ 8 h 9"/>
                <a:gd name="T2" fmla="*/ 4 w 7"/>
                <a:gd name="T3" fmla="*/ 6 h 9"/>
                <a:gd name="T4" fmla="*/ 2 w 7"/>
                <a:gd name="T5" fmla="*/ 4 h 9"/>
                <a:gd name="T6" fmla="*/ 3 w 7"/>
                <a:gd name="T7" fmla="*/ 1 h 9"/>
                <a:gd name="T8" fmla="*/ 6 w 7"/>
                <a:gd name="T9" fmla="*/ 5 h 9"/>
                <a:gd name="T10" fmla="*/ 3 w 7"/>
                <a:gd name="T11" fmla="*/ 8 h 9"/>
                <a:gd name="T12" fmla="*/ 3 w 7"/>
                <a:gd name="T13" fmla="*/ 8 h 9"/>
                <a:gd name="T14" fmla="*/ 3 w 7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9">
                  <a:moveTo>
                    <a:pt x="3" y="8"/>
                  </a:moveTo>
                  <a:cubicBezTo>
                    <a:pt x="4" y="7"/>
                    <a:pt x="5" y="7"/>
                    <a:pt x="4" y="6"/>
                  </a:cubicBezTo>
                  <a:cubicBezTo>
                    <a:pt x="4" y="5"/>
                    <a:pt x="2" y="5"/>
                    <a:pt x="2" y="4"/>
                  </a:cubicBezTo>
                  <a:cubicBezTo>
                    <a:pt x="3" y="3"/>
                    <a:pt x="0" y="0"/>
                    <a:pt x="3" y="1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7" y="7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7"/>
                    <a:pt x="2" y="9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7" name="Freeform 564">
              <a:extLst>
                <a:ext uri="{FF2B5EF4-FFF2-40B4-BE49-F238E27FC236}">
                  <a16:creationId xmlns:a16="http://schemas.microsoft.com/office/drawing/2014/main" id="{45D4B6E9-9BA5-DF49-AE1C-53CC31DBF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900" y="5974948"/>
              <a:ext cx="28662" cy="9556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3 w 3"/>
                <a:gd name="T5" fmla="*/ 0 h 1"/>
                <a:gd name="T6" fmla="*/ 2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8" name="Freeform 565">
              <a:extLst>
                <a:ext uri="{FF2B5EF4-FFF2-40B4-BE49-F238E27FC236}">
                  <a16:creationId xmlns:a16="http://schemas.microsoft.com/office/drawing/2014/main" id="{516352D6-8FA0-D74A-8E07-7937C1EF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812" y="5984506"/>
              <a:ext cx="124202" cy="63711"/>
            </a:xfrm>
            <a:custGeom>
              <a:avLst/>
              <a:gdLst>
                <a:gd name="T0" fmla="*/ 10 w 13"/>
                <a:gd name="T1" fmla="*/ 1 h 7"/>
                <a:gd name="T2" fmla="*/ 7 w 13"/>
                <a:gd name="T3" fmla="*/ 1 h 7"/>
                <a:gd name="T4" fmla="*/ 5 w 13"/>
                <a:gd name="T5" fmla="*/ 1 h 7"/>
                <a:gd name="T6" fmla="*/ 5 w 13"/>
                <a:gd name="T7" fmla="*/ 4 h 7"/>
                <a:gd name="T8" fmla="*/ 1 w 13"/>
                <a:gd name="T9" fmla="*/ 3 h 7"/>
                <a:gd name="T10" fmla="*/ 1 w 13"/>
                <a:gd name="T11" fmla="*/ 6 h 7"/>
                <a:gd name="T12" fmla="*/ 11 w 13"/>
                <a:gd name="T13" fmla="*/ 4 h 7"/>
                <a:gd name="T14" fmla="*/ 9 w 13"/>
                <a:gd name="T15" fmla="*/ 3 h 7"/>
                <a:gd name="T16" fmla="*/ 12 w 13"/>
                <a:gd name="T17" fmla="*/ 3 h 7"/>
                <a:gd name="T18" fmla="*/ 10 w 13"/>
                <a:gd name="T19" fmla="*/ 1 h 7"/>
                <a:gd name="T20" fmla="*/ 10 w 13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">
                  <a:moveTo>
                    <a:pt x="10" y="1"/>
                  </a:moveTo>
                  <a:cubicBezTo>
                    <a:pt x="9" y="1"/>
                    <a:pt x="8" y="1"/>
                    <a:pt x="7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3" y="2"/>
                    <a:pt x="4" y="4"/>
                    <a:pt x="5" y="4"/>
                  </a:cubicBezTo>
                  <a:cubicBezTo>
                    <a:pt x="4" y="4"/>
                    <a:pt x="2" y="1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2" y="7"/>
                    <a:pt x="10" y="5"/>
                    <a:pt x="11" y="4"/>
                  </a:cubicBezTo>
                  <a:cubicBezTo>
                    <a:pt x="11" y="4"/>
                    <a:pt x="10" y="3"/>
                    <a:pt x="9" y="3"/>
                  </a:cubicBezTo>
                  <a:cubicBezTo>
                    <a:pt x="10" y="3"/>
                    <a:pt x="12" y="3"/>
                    <a:pt x="12" y="3"/>
                  </a:cubicBezTo>
                  <a:cubicBezTo>
                    <a:pt x="13" y="2"/>
                    <a:pt x="11" y="0"/>
                    <a:pt x="10" y="1"/>
                  </a:cubicBezTo>
                  <a:cubicBezTo>
                    <a:pt x="9" y="1"/>
                    <a:pt x="11" y="0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89" name="Freeform 566">
              <a:extLst>
                <a:ext uri="{FF2B5EF4-FFF2-40B4-BE49-F238E27FC236}">
                  <a16:creationId xmlns:a16="http://schemas.microsoft.com/office/drawing/2014/main" id="{86DD0C45-E72B-254B-A2CD-3A89FAE82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582" y="5927165"/>
              <a:ext cx="76432" cy="66896"/>
            </a:xfrm>
            <a:custGeom>
              <a:avLst/>
              <a:gdLst>
                <a:gd name="T0" fmla="*/ 2 w 8"/>
                <a:gd name="T1" fmla="*/ 6 h 7"/>
                <a:gd name="T2" fmla="*/ 5 w 8"/>
                <a:gd name="T3" fmla="*/ 4 h 7"/>
                <a:gd name="T4" fmla="*/ 8 w 8"/>
                <a:gd name="T5" fmla="*/ 4 h 7"/>
                <a:gd name="T6" fmla="*/ 5 w 8"/>
                <a:gd name="T7" fmla="*/ 2 h 7"/>
                <a:gd name="T8" fmla="*/ 2 w 8"/>
                <a:gd name="T9" fmla="*/ 6 h 7"/>
                <a:gd name="T10" fmla="*/ 2 w 8"/>
                <a:gd name="T11" fmla="*/ 6 h 7"/>
                <a:gd name="T12" fmla="*/ 2 w 8"/>
                <a:gd name="T1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cubicBezTo>
                    <a:pt x="3" y="5"/>
                    <a:pt x="4" y="5"/>
                    <a:pt x="5" y="4"/>
                  </a:cubicBezTo>
                  <a:cubicBezTo>
                    <a:pt x="6" y="4"/>
                    <a:pt x="8" y="4"/>
                    <a:pt x="8" y="4"/>
                  </a:cubicBezTo>
                  <a:cubicBezTo>
                    <a:pt x="8" y="4"/>
                    <a:pt x="7" y="0"/>
                    <a:pt x="5" y="2"/>
                  </a:cubicBezTo>
                  <a:cubicBezTo>
                    <a:pt x="5" y="2"/>
                    <a:pt x="1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0" y="7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0" name="Freeform 567">
              <a:extLst>
                <a:ext uri="{FF2B5EF4-FFF2-40B4-BE49-F238E27FC236}">
                  <a16:creationId xmlns:a16="http://schemas.microsoft.com/office/drawing/2014/main" id="{CFCF8B75-AA90-FC4F-AFB6-C0A4D0B2C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734" y="6182007"/>
              <a:ext cx="92356" cy="35042"/>
            </a:xfrm>
            <a:custGeom>
              <a:avLst/>
              <a:gdLst>
                <a:gd name="T0" fmla="*/ 9 w 10"/>
                <a:gd name="T1" fmla="*/ 2 h 4"/>
                <a:gd name="T2" fmla="*/ 9 w 10"/>
                <a:gd name="T3" fmla="*/ 1 h 4"/>
                <a:gd name="T4" fmla="*/ 6 w 10"/>
                <a:gd name="T5" fmla="*/ 0 h 4"/>
                <a:gd name="T6" fmla="*/ 2 w 10"/>
                <a:gd name="T7" fmla="*/ 2 h 4"/>
                <a:gd name="T8" fmla="*/ 3 w 10"/>
                <a:gd name="T9" fmla="*/ 4 h 4"/>
                <a:gd name="T10" fmla="*/ 9 w 10"/>
                <a:gd name="T11" fmla="*/ 2 h 4"/>
                <a:gd name="T12" fmla="*/ 9 w 10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10" y="2"/>
                    <a:pt x="8" y="1"/>
                    <a:pt x="9" y="1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5" y="4"/>
                    <a:pt x="7" y="1"/>
                    <a:pt x="9" y="2"/>
                  </a:cubicBezTo>
                  <a:cubicBezTo>
                    <a:pt x="10" y="2"/>
                    <a:pt x="7" y="1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1" name="Freeform 568">
              <a:extLst>
                <a:ext uri="{FF2B5EF4-FFF2-40B4-BE49-F238E27FC236}">
                  <a16:creationId xmlns:a16="http://schemas.microsoft.com/office/drawing/2014/main" id="{A25236D9-EDCE-0E4D-9CAA-5106EE9F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269" y="6236163"/>
              <a:ext cx="54139" cy="47785"/>
            </a:xfrm>
            <a:custGeom>
              <a:avLst/>
              <a:gdLst>
                <a:gd name="T0" fmla="*/ 6 w 6"/>
                <a:gd name="T1" fmla="*/ 2 h 5"/>
                <a:gd name="T2" fmla="*/ 3 w 6"/>
                <a:gd name="T3" fmla="*/ 2 h 5"/>
                <a:gd name="T4" fmla="*/ 3 w 6"/>
                <a:gd name="T5" fmla="*/ 4 h 5"/>
                <a:gd name="T6" fmla="*/ 0 w 6"/>
                <a:gd name="T7" fmla="*/ 5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4"/>
                    <a:pt x="0" y="5"/>
                    <a:pt x="0" y="5"/>
                  </a:cubicBezTo>
                  <a:cubicBezTo>
                    <a:pt x="0" y="5"/>
                    <a:pt x="6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2" name="Freeform 569">
              <a:extLst>
                <a:ext uri="{FF2B5EF4-FFF2-40B4-BE49-F238E27FC236}">
                  <a16:creationId xmlns:a16="http://schemas.microsoft.com/office/drawing/2014/main" id="{FB44B831-B7CE-5E4C-9E9E-7E29AB21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6431" y="5076623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18 w 21"/>
                <a:gd name="T3" fmla="*/ 7 h 13"/>
                <a:gd name="T4" fmla="*/ 14 w 21"/>
                <a:gd name="T5" fmla="*/ 4 h 13"/>
                <a:gd name="T6" fmla="*/ 8 w 21"/>
                <a:gd name="T7" fmla="*/ 1 h 13"/>
                <a:gd name="T8" fmla="*/ 5 w 21"/>
                <a:gd name="T9" fmla="*/ 6 h 13"/>
                <a:gd name="T10" fmla="*/ 0 w 21"/>
                <a:gd name="T11" fmla="*/ 8 h 13"/>
                <a:gd name="T12" fmla="*/ 7 w 21"/>
                <a:gd name="T13" fmla="*/ 11 h 13"/>
                <a:gd name="T14" fmla="*/ 15 w 21"/>
                <a:gd name="T15" fmla="*/ 12 h 13"/>
                <a:gd name="T16" fmla="*/ 20 w 21"/>
                <a:gd name="T17" fmla="*/ 9 h 13"/>
                <a:gd name="T18" fmla="*/ 19 w 21"/>
                <a:gd name="T19" fmla="*/ 9 h 13"/>
                <a:gd name="T20" fmla="*/ 19 w 21"/>
                <a:gd name="T2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5" y="10"/>
                    <a:pt x="19" y="8"/>
                    <a:pt x="18" y="7"/>
                  </a:cubicBezTo>
                  <a:cubicBezTo>
                    <a:pt x="17" y="7"/>
                    <a:pt x="15" y="4"/>
                    <a:pt x="14" y="4"/>
                  </a:cubicBezTo>
                  <a:cubicBezTo>
                    <a:pt x="12" y="4"/>
                    <a:pt x="10" y="1"/>
                    <a:pt x="8" y="1"/>
                  </a:cubicBezTo>
                  <a:cubicBezTo>
                    <a:pt x="6" y="0"/>
                    <a:pt x="6" y="5"/>
                    <a:pt x="5" y="6"/>
                  </a:cubicBezTo>
                  <a:cubicBezTo>
                    <a:pt x="4" y="6"/>
                    <a:pt x="0" y="6"/>
                    <a:pt x="0" y="8"/>
                  </a:cubicBezTo>
                  <a:cubicBezTo>
                    <a:pt x="1" y="10"/>
                    <a:pt x="6" y="11"/>
                    <a:pt x="7" y="11"/>
                  </a:cubicBezTo>
                  <a:cubicBezTo>
                    <a:pt x="9" y="12"/>
                    <a:pt x="13" y="13"/>
                    <a:pt x="15" y="12"/>
                  </a:cubicBezTo>
                  <a:cubicBezTo>
                    <a:pt x="15" y="12"/>
                    <a:pt x="20" y="10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8" y="10"/>
                    <a:pt x="21" y="9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3" name="Freeform 570">
              <a:extLst>
                <a:ext uri="{FF2B5EF4-FFF2-40B4-BE49-F238E27FC236}">
                  <a16:creationId xmlns:a16="http://schemas.microsoft.com/office/drawing/2014/main" id="{256805E4-A9C2-1C45-82BB-CE976CBA3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9554" y="5133964"/>
              <a:ext cx="47770" cy="35042"/>
            </a:xfrm>
            <a:custGeom>
              <a:avLst/>
              <a:gdLst>
                <a:gd name="T0" fmla="*/ 2 w 5"/>
                <a:gd name="T1" fmla="*/ 4 h 4"/>
                <a:gd name="T2" fmla="*/ 4 w 5"/>
                <a:gd name="T3" fmla="*/ 1 h 4"/>
                <a:gd name="T4" fmla="*/ 2 w 5"/>
                <a:gd name="T5" fmla="*/ 4 h 4"/>
                <a:gd name="T6" fmla="*/ 2 w 5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0" y="4"/>
                    <a:pt x="4" y="0"/>
                    <a:pt x="4" y="1"/>
                  </a:cubicBezTo>
                  <a:cubicBezTo>
                    <a:pt x="5" y="1"/>
                    <a:pt x="3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4" name="Freeform 571">
              <a:extLst>
                <a:ext uri="{FF2B5EF4-FFF2-40B4-BE49-F238E27FC236}">
                  <a16:creationId xmlns:a16="http://schemas.microsoft.com/office/drawing/2014/main" id="{62B3A67C-CEB6-2543-89BB-E5F6E60FA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228" y="5169003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5" name="Freeform 572">
              <a:extLst>
                <a:ext uri="{FF2B5EF4-FFF2-40B4-BE49-F238E27FC236}">
                  <a16:creationId xmlns:a16="http://schemas.microsoft.com/office/drawing/2014/main" id="{21989964-98F5-8C4A-AB4E-5E6CCEFF2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777183"/>
              <a:ext cx="859874" cy="420492"/>
            </a:xfrm>
            <a:custGeom>
              <a:avLst/>
              <a:gdLst>
                <a:gd name="T0" fmla="*/ 76 w 92"/>
                <a:gd name="T1" fmla="*/ 41 h 45"/>
                <a:gd name="T2" fmla="*/ 71 w 92"/>
                <a:gd name="T3" fmla="*/ 39 h 45"/>
                <a:gd name="T4" fmla="*/ 61 w 92"/>
                <a:gd name="T5" fmla="*/ 38 h 45"/>
                <a:gd name="T6" fmla="*/ 45 w 92"/>
                <a:gd name="T7" fmla="*/ 43 h 45"/>
                <a:gd name="T8" fmla="*/ 29 w 92"/>
                <a:gd name="T9" fmla="*/ 41 h 45"/>
                <a:gd name="T10" fmla="*/ 21 w 92"/>
                <a:gd name="T11" fmla="*/ 38 h 45"/>
                <a:gd name="T12" fmla="*/ 10 w 92"/>
                <a:gd name="T13" fmla="*/ 31 h 45"/>
                <a:gd name="T14" fmla="*/ 40 w 92"/>
                <a:gd name="T15" fmla="*/ 29 h 45"/>
                <a:gd name="T16" fmla="*/ 9 w 92"/>
                <a:gd name="T17" fmla="*/ 26 h 45"/>
                <a:gd name="T18" fmla="*/ 16 w 92"/>
                <a:gd name="T19" fmla="*/ 19 h 45"/>
                <a:gd name="T20" fmla="*/ 14 w 92"/>
                <a:gd name="T21" fmla="*/ 18 h 45"/>
                <a:gd name="T22" fmla="*/ 7 w 92"/>
                <a:gd name="T23" fmla="*/ 17 h 45"/>
                <a:gd name="T24" fmla="*/ 4 w 92"/>
                <a:gd name="T25" fmla="*/ 11 h 45"/>
                <a:gd name="T26" fmla="*/ 8 w 92"/>
                <a:gd name="T27" fmla="*/ 7 h 45"/>
                <a:gd name="T28" fmla="*/ 24 w 92"/>
                <a:gd name="T29" fmla="*/ 1 h 45"/>
                <a:gd name="T30" fmla="*/ 29 w 92"/>
                <a:gd name="T31" fmla="*/ 7 h 45"/>
                <a:gd name="T32" fmla="*/ 39 w 92"/>
                <a:gd name="T33" fmla="*/ 6 h 45"/>
                <a:gd name="T34" fmla="*/ 43 w 92"/>
                <a:gd name="T35" fmla="*/ 8 h 45"/>
                <a:gd name="T36" fmla="*/ 47 w 92"/>
                <a:gd name="T37" fmla="*/ 9 h 45"/>
                <a:gd name="T38" fmla="*/ 43 w 92"/>
                <a:gd name="T39" fmla="*/ 4 h 45"/>
                <a:gd name="T40" fmla="*/ 54 w 92"/>
                <a:gd name="T41" fmla="*/ 10 h 45"/>
                <a:gd name="T42" fmla="*/ 60 w 92"/>
                <a:gd name="T43" fmla="*/ 14 h 45"/>
                <a:gd name="T44" fmla="*/ 59 w 92"/>
                <a:gd name="T45" fmla="*/ 1 h 45"/>
                <a:gd name="T46" fmla="*/ 69 w 92"/>
                <a:gd name="T47" fmla="*/ 6 h 45"/>
                <a:gd name="T48" fmla="*/ 74 w 92"/>
                <a:gd name="T49" fmla="*/ 19 h 45"/>
                <a:gd name="T50" fmla="*/ 82 w 92"/>
                <a:gd name="T51" fmla="*/ 26 h 45"/>
                <a:gd name="T52" fmla="*/ 92 w 92"/>
                <a:gd name="T53" fmla="*/ 33 h 45"/>
                <a:gd name="T54" fmla="*/ 83 w 92"/>
                <a:gd name="T55" fmla="*/ 35 h 45"/>
                <a:gd name="T56" fmla="*/ 81 w 92"/>
                <a:gd name="T57" fmla="*/ 36 h 45"/>
                <a:gd name="T58" fmla="*/ 85 w 92"/>
                <a:gd name="T59" fmla="*/ 36 h 45"/>
                <a:gd name="T60" fmla="*/ 89 w 92"/>
                <a:gd name="T61" fmla="*/ 39 h 45"/>
                <a:gd name="T62" fmla="*/ 83 w 92"/>
                <a:gd name="T63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45">
                  <a:moveTo>
                    <a:pt x="83" y="41"/>
                  </a:moveTo>
                  <a:cubicBezTo>
                    <a:pt x="81" y="41"/>
                    <a:pt x="79" y="41"/>
                    <a:pt x="76" y="41"/>
                  </a:cubicBezTo>
                  <a:cubicBezTo>
                    <a:pt x="75" y="41"/>
                    <a:pt x="74" y="41"/>
                    <a:pt x="73" y="41"/>
                  </a:cubicBezTo>
                  <a:cubicBezTo>
                    <a:pt x="72" y="41"/>
                    <a:pt x="72" y="40"/>
                    <a:pt x="71" y="39"/>
                  </a:cubicBezTo>
                  <a:cubicBezTo>
                    <a:pt x="70" y="39"/>
                    <a:pt x="66" y="40"/>
                    <a:pt x="65" y="38"/>
                  </a:cubicBezTo>
                  <a:cubicBezTo>
                    <a:pt x="65" y="35"/>
                    <a:pt x="63" y="37"/>
                    <a:pt x="61" y="38"/>
                  </a:cubicBezTo>
                  <a:cubicBezTo>
                    <a:pt x="58" y="40"/>
                    <a:pt x="56" y="39"/>
                    <a:pt x="54" y="40"/>
                  </a:cubicBezTo>
                  <a:cubicBezTo>
                    <a:pt x="51" y="41"/>
                    <a:pt x="48" y="42"/>
                    <a:pt x="45" y="43"/>
                  </a:cubicBezTo>
                  <a:cubicBezTo>
                    <a:pt x="41" y="43"/>
                    <a:pt x="35" y="45"/>
                    <a:pt x="31" y="43"/>
                  </a:cubicBezTo>
                  <a:cubicBezTo>
                    <a:pt x="31" y="43"/>
                    <a:pt x="29" y="42"/>
                    <a:pt x="29" y="41"/>
                  </a:cubicBezTo>
                  <a:cubicBezTo>
                    <a:pt x="29" y="40"/>
                    <a:pt x="29" y="38"/>
                    <a:pt x="27" y="38"/>
                  </a:cubicBezTo>
                  <a:cubicBezTo>
                    <a:pt x="25" y="38"/>
                    <a:pt x="23" y="38"/>
                    <a:pt x="21" y="38"/>
                  </a:cubicBezTo>
                  <a:cubicBezTo>
                    <a:pt x="19" y="38"/>
                    <a:pt x="17" y="38"/>
                    <a:pt x="15" y="36"/>
                  </a:cubicBezTo>
                  <a:cubicBezTo>
                    <a:pt x="14" y="36"/>
                    <a:pt x="9" y="32"/>
                    <a:pt x="10" y="31"/>
                  </a:cubicBezTo>
                  <a:cubicBezTo>
                    <a:pt x="16" y="28"/>
                    <a:pt x="23" y="29"/>
                    <a:pt x="28" y="29"/>
                  </a:cubicBezTo>
                  <a:cubicBezTo>
                    <a:pt x="29" y="29"/>
                    <a:pt x="40" y="29"/>
                    <a:pt x="40" y="29"/>
                  </a:cubicBezTo>
                  <a:cubicBezTo>
                    <a:pt x="40" y="27"/>
                    <a:pt x="26" y="25"/>
                    <a:pt x="25" y="25"/>
                  </a:cubicBezTo>
                  <a:cubicBezTo>
                    <a:pt x="20" y="25"/>
                    <a:pt x="14" y="28"/>
                    <a:pt x="9" y="26"/>
                  </a:cubicBezTo>
                  <a:cubicBezTo>
                    <a:pt x="7" y="25"/>
                    <a:pt x="3" y="23"/>
                    <a:pt x="7" y="21"/>
                  </a:cubicBezTo>
                  <a:cubicBezTo>
                    <a:pt x="10" y="20"/>
                    <a:pt x="13" y="19"/>
                    <a:pt x="16" y="19"/>
                  </a:cubicBezTo>
                  <a:cubicBezTo>
                    <a:pt x="18" y="18"/>
                    <a:pt x="20" y="18"/>
                    <a:pt x="21" y="18"/>
                  </a:cubicBezTo>
                  <a:cubicBezTo>
                    <a:pt x="19" y="19"/>
                    <a:pt x="16" y="18"/>
                    <a:pt x="14" y="18"/>
                  </a:cubicBezTo>
                  <a:cubicBezTo>
                    <a:pt x="13" y="18"/>
                    <a:pt x="7" y="19"/>
                    <a:pt x="6" y="18"/>
                  </a:cubicBezTo>
                  <a:cubicBezTo>
                    <a:pt x="6" y="18"/>
                    <a:pt x="7" y="17"/>
                    <a:pt x="7" y="17"/>
                  </a:cubicBezTo>
                  <a:cubicBezTo>
                    <a:pt x="7" y="16"/>
                    <a:pt x="0" y="17"/>
                    <a:pt x="1" y="15"/>
                  </a:cubicBezTo>
                  <a:cubicBezTo>
                    <a:pt x="2" y="14"/>
                    <a:pt x="3" y="12"/>
                    <a:pt x="4" y="11"/>
                  </a:cubicBezTo>
                  <a:cubicBezTo>
                    <a:pt x="8" y="10"/>
                    <a:pt x="4" y="10"/>
                    <a:pt x="4" y="9"/>
                  </a:cubicBezTo>
                  <a:cubicBezTo>
                    <a:pt x="4" y="9"/>
                    <a:pt x="7" y="7"/>
                    <a:pt x="8" y="7"/>
                  </a:cubicBezTo>
                  <a:cubicBezTo>
                    <a:pt x="10" y="6"/>
                    <a:pt x="11" y="5"/>
                    <a:pt x="13" y="4"/>
                  </a:cubicBezTo>
                  <a:cubicBezTo>
                    <a:pt x="17" y="2"/>
                    <a:pt x="20" y="1"/>
                    <a:pt x="24" y="1"/>
                  </a:cubicBezTo>
                  <a:cubicBezTo>
                    <a:pt x="29" y="1"/>
                    <a:pt x="24" y="7"/>
                    <a:pt x="24" y="7"/>
                  </a:cubicBezTo>
                  <a:cubicBezTo>
                    <a:pt x="26" y="8"/>
                    <a:pt x="28" y="8"/>
                    <a:pt x="29" y="7"/>
                  </a:cubicBezTo>
                  <a:cubicBezTo>
                    <a:pt x="30" y="7"/>
                    <a:pt x="30" y="4"/>
                    <a:pt x="31" y="4"/>
                  </a:cubicBezTo>
                  <a:cubicBezTo>
                    <a:pt x="33" y="4"/>
                    <a:pt x="37" y="4"/>
                    <a:pt x="39" y="6"/>
                  </a:cubicBezTo>
                  <a:cubicBezTo>
                    <a:pt x="42" y="8"/>
                    <a:pt x="35" y="11"/>
                    <a:pt x="40" y="10"/>
                  </a:cubicBezTo>
                  <a:cubicBezTo>
                    <a:pt x="41" y="10"/>
                    <a:pt x="42" y="9"/>
                    <a:pt x="43" y="8"/>
                  </a:cubicBezTo>
                  <a:cubicBezTo>
                    <a:pt x="44" y="8"/>
                    <a:pt x="44" y="8"/>
                    <a:pt x="45" y="8"/>
                  </a:cubicBezTo>
                  <a:cubicBezTo>
                    <a:pt x="46" y="8"/>
                    <a:pt x="46" y="8"/>
                    <a:pt x="47" y="9"/>
                  </a:cubicBezTo>
                  <a:cubicBezTo>
                    <a:pt x="48" y="9"/>
                    <a:pt x="48" y="7"/>
                    <a:pt x="48" y="6"/>
                  </a:cubicBezTo>
                  <a:cubicBezTo>
                    <a:pt x="47" y="6"/>
                    <a:pt x="44" y="4"/>
                    <a:pt x="43" y="4"/>
                  </a:cubicBezTo>
                  <a:cubicBezTo>
                    <a:pt x="45" y="3"/>
                    <a:pt x="49" y="5"/>
                    <a:pt x="50" y="6"/>
                  </a:cubicBezTo>
                  <a:cubicBezTo>
                    <a:pt x="53" y="7"/>
                    <a:pt x="53" y="8"/>
                    <a:pt x="54" y="10"/>
                  </a:cubicBezTo>
                  <a:cubicBezTo>
                    <a:pt x="54" y="11"/>
                    <a:pt x="54" y="16"/>
                    <a:pt x="56" y="16"/>
                  </a:cubicBezTo>
                  <a:cubicBezTo>
                    <a:pt x="57" y="16"/>
                    <a:pt x="61" y="16"/>
                    <a:pt x="60" y="14"/>
                  </a:cubicBezTo>
                  <a:cubicBezTo>
                    <a:pt x="59" y="10"/>
                    <a:pt x="57" y="7"/>
                    <a:pt x="56" y="3"/>
                  </a:cubicBezTo>
                  <a:cubicBezTo>
                    <a:pt x="55" y="0"/>
                    <a:pt x="58" y="1"/>
                    <a:pt x="59" y="1"/>
                  </a:cubicBezTo>
                  <a:cubicBezTo>
                    <a:pt x="62" y="2"/>
                    <a:pt x="62" y="0"/>
                    <a:pt x="64" y="1"/>
                  </a:cubicBezTo>
                  <a:cubicBezTo>
                    <a:pt x="66" y="3"/>
                    <a:pt x="69" y="4"/>
                    <a:pt x="69" y="6"/>
                  </a:cubicBezTo>
                  <a:cubicBezTo>
                    <a:pt x="70" y="9"/>
                    <a:pt x="71" y="11"/>
                    <a:pt x="73" y="13"/>
                  </a:cubicBezTo>
                  <a:cubicBezTo>
                    <a:pt x="74" y="16"/>
                    <a:pt x="75" y="17"/>
                    <a:pt x="74" y="19"/>
                  </a:cubicBezTo>
                  <a:cubicBezTo>
                    <a:pt x="73" y="22"/>
                    <a:pt x="76" y="25"/>
                    <a:pt x="78" y="26"/>
                  </a:cubicBezTo>
                  <a:cubicBezTo>
                    <a:pt x="79" y="26"/>
                    <a:pt x="81" y="26"/>
                    <a:pt x="82" y="26"/>
                  </a:cubicBezTo>
                  <a:cubicBezTo>
                    <a:pt x="83" y="27"/>
                    <a:pt x="84" y="28"/>
                    <a:pt x="85" y="28"/>
                  </a:cubicBezTo>
                  <a:cubicBezTo>
                    <a:pt x="88" y="29"/>
                    <a:pt x="92" y="29"/>
                    <a:pt x="92" y="33"/>
                  </a:cubicBezTo>
                  <a:cubicBezTo>
                    <a:pt x="92" y="35"/>
                    <a:pt x="83" y="32"/>
                    <a:pt x="83" y="32"/>
                  </a:cubicBezTo>
                  <a:cubicBezTo>
                    <a:pt x="83" y="33"/>
                    <a:pt x="83" y="34"/>
                    <a:pt x="83" y="35"/>
                  </a:cubicBezTo>
                  <a:cubicBezTo>
                    <a:pt x="83" y="35"/>
                    <a:pt x="80" y="35"/>
                    <a:pt x="80" y="35"/>
                  </a:cubicBezTo>
                  <a:cubicBezTo>
                    <a:pt x="81" y="35"/>
                    <a:pt x="81" y="36"/>
                    <a:pt x="81" y="36"/>
                  </a:cubicBezTo>
                  <a:cubicBezTo>
                    <a:pt x="81" y="37"/>
                    <a:pt x="81" y="38"/>
                    <a:pt x="81" y="38"/>
                  </a:cubicBezTo>
                  <a:cubicBezTo>
                    <a:pt x="81" y="38"/>
                    <a:pt x="85" y="36"/>
                    <a:pt x="85" y="36"/>
                  </a:cubicBezTo>
                  <a:cubicBezTo>
                    <a:pt x="87" y="36"/>
                    <a:pt x="86" y="37"/>
                    <a:pt x="86" y="38"/>
                  </a:cubicBezTo>
                  <a:cubicBezTo>
                    <a:pt x="86" y="38"/>
                    <a:pt x="88" y="38"/>
                    <a:pt x="89" y="39"/>
                  </a:cubicBezTo>
                  <a:cubicBezTo>
                    <a:pt x="89" y="39"/>
                    <a:pt x="83" y="41"/>
                    <a:pt x="83" y="41"/>
                  </a:cubicBezTo>
                  <a:cubicBezTo>
                    <a:pt x="81" y="41"/>
                    <a:pt x="86" y="41"/>
                    <a:pt x="83" y="4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6" name="Freeform 573">
              <a:extLst>
                <a:ext uri="{FF2B5EF4-FFF2-40B4-BE49-F238E27FC236}">
                  <a16:creationId xmlns:a16="http://schemas.microsoft.com/office/drawing/2014/main" id="{F1A06A97-EADF-D348-87E4-D6CC7D362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9745" y="4738956"/>
              <a:ext cx="130574" cy="86010"/>
            </a:xfrm>
            <a:custGeom>
              <a:avLst/>
              <a:gdLst>
                <a:gd name="T0" fmla="*/ 9 w 14"/>
                <a:gd name="T1" fmla="*/ 8 h 9"/>
                <a:gd name="T2" fmla="*/ 5 w 14"/>
                <a:gd name="T3" fmla="*/ 5 h 9"/>
                <a:gd name="T4" fmla="*/ 0 w 14"/>
                <a:gd name="T5" fmla="*/ 3 h 9"/>
                <a:gd name="T6" fmla="*/ 4 w 14"/>
                <a:gd name="T7" fmla="*/ 0 h 9"/>
                <a:gd name="T8" fmla="*/ 10 w 14"/>
                <a:gd name="T9" fmla="*/ 1 h 9"/>
                <a:gd name="T10" fmla="*/ 12 w 14"/>
                <a:gd name="T11" fmla="*/ 4 h 9"/>
                <a:gd name="T12" fmla="*/ 9 w 14"/>
                <a:gd name="T13" fmla="*/ 8 h 9"/>
                <a:gd name="T14" fmla="*/ 9 w 14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9" y="8"/>
                  </a:moveTo>
                  <a:cubicBezTo>
                    <a:pt x="7" y="8"/>
                    <a:pt x="6" y="5"/>
                    <a:pt x="5" y="5"/>
                  </a:cubicBezTo>
                  <a:cubicBezTo>
                    <a:pt x="4" y="4"/>
                    <a:pt x="0" y="3"/>
                    <a:pt x="0" y="3"/>
                  </a:cubicBezTo>
                  <a:cubicBezTo>
                    <a:pt x="1" y="2"/>
                    <a:pt x="3" y="1"/>
                    <a:pt x="4" y="0"/>
                  </a:cubicBezTo>
                  <a:cubicBezTo>
                    <a:pt x="6" y="0"/>
                    <a:pt x="8" y="0"/>
                    <a:pt x="10" y="1"/>
                  </a:cubicBezTo>
                  <a:cubicBezTo>
                    <a:pt x="12" y="2"/>
                    <a:pt x="14" y="2"/>
                    <a:pt x="12" y="4"/>
                  </a:cubicBezTo>
                  <a:cubicBezTo>
                    <a:pt x="11" y="5"/>
                    <a:pt x="10" y="9"/>
                    <a:pt x="9" y="8"/>
                  </a:cubicBezTo>
                  <a:cubicBezTo>
                    <a:pt x="8" y="8"/>
                    <a:pt x="9" y="8"/>
                    <a:pt x="9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7" name="Freeform 574">
              <a:extLst>
                <a:ext uri="{FF2B5EF4-FFF2-40B4-BE49-F238E27FC236}">
                  <a16:creationId xmlns:a16="http://schemas.microsoft.com/office/drawing/2014/main" id="{3E6F192A-96A9-934A-AC80-3E27ADCCD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700729"/>
              <a:ext cx="296178" cy="273958"/>
            </a:xfrm>
            <a:custGeom>
              <a:avLst/>
              <a:gdLst>
                <a:gd name="T0" fmla="*/ 18 w 32"/>
                <a:gd name="T1" fmla="*/ 27 h 29"/>
                <a:gd name="T2" fmla="*/ 10 w 32"/>
                <a:gd name="T3" fmla="*/ 19 h 29"/>
                <a:gd name="T4" fmla="*/ 1 w 32"/>
                <a:gd name="T5" fmla="*/ 15 h 29"/>
                <a:gd name="T6" fmla="*/ 0 w 32"/>
                <a:gd name="T7" fmla="*/ 13 h 29"/>
                <a:gd name="T8" fmla="*/ 4 w 32"/>
                <a:gd name="T9" fmla="*/ 12 h 29"/>
                <a:gd name="T10" fmla="*/ 11 w 32"/>
                <a:gd name="T11" fmla="*/ 14 h 29"/>
                <a:gd name="T12" fmla="*/ 11 w 32"/>
                <a:gd name="T13" fmla="*/ 12 h 29"/>
                <a:gd name="T14" fmla="*/ 13 w 32"/>
                <a:gd name="T15" fmla="*/ 11 h 29"/>
                <a:gd name="T16" fmla="*/ 7 w 32"/>
                <a:gd name="T17" fmla="*/ 8 h 29"/>
                <a:gd name="T18" fmla="*/ 7 w 32"/>
                <a:gd name="T19" fmla="*/ 6 h 29"/>
                <a:gd name="T20" fmla="*/ 10 w 32"/>
                <a:gd name="T21" fmla="*/ 7 h 29"/>
                <a:gd name="T22" fmla="*/ 11 w 32"/>
                <a:gd name="T23" fmla="*/ 5 h 29"/>
                <a:gd name="T24" fmla="*/ 8 w 32"/>
                <a:gd name="T25" fmla="*/ 4 h 29"/>
                <a:gd name="T26" fmla="*/ 10 w 32"/>
                <a:gd name="T27" fmla="*/ 3 h 29"/>
                <a:gd name="T28" fmla="*/ 14 w 32"/>
                <a:gd name="T29" fmla="*/ 4 h 29"/>
                <a:gd name="T30" fmla="*/ 13 w 32"/>
                <a:gd name="T31" fmla="*/ 3 h 29"/>
                <a:gd name="T32" fmla="*/ 19 w 32"/>
                <a:gd name="T33" fmla="*/ 5 h 29"/>
                <a:gd name="T34" fmla="*/ 18 w 32"/>
                <a:gd name="T35" fmla="*/ 3 h 29"/>
                <a:gd name="T36" fmla="*/ 19 w 32"/>
                <a:gd name="T37" fmla="*/ 3 h 29"/>
                <a:gd name="T38" fmla="*/ 17 w 32"/>
                <a:gd name="T39" fmla="*/ 2 h 29"/>
                <a:gd name="T40" fmla="*/ 25 w 32"/>
                <a:gd name="T41" fmla="*/ 1 h 29"/>
                <a:gd name="T42" fmla="*/ 23 w 32"/>
                <a:gd name="T43" fmla="*/ 3 h 29"/>
                <a:gd name="T44" fmla="*/ 28 w 32"/>
                <a:gd name="T45" fmla="*/ 4 h 29"/>
                <a:gd name="T46" fmla="*/ 27 w 32"/>
                <a:gd name="T47" fmla="*/ 7 h 29"/>
                <a:gd name="T48" fmla="*/ 26 w 32"/>
                <a:gd name="T49" fmla="*/ 8 h 29"/>
                <a:gd name="T50" fmla="*/ 23 w 32"/>
                <a:gd name="T51" fmla="*/ 10 h 29"/>
                <a:gd name="T52" fmla="*/ 21 w 32"/>
                <a:gd name="T53" fmla="*/ 13 h 29"/>
                <a:gd name="T54" fmla="*/ 24 w 32"/>
                <a:gd name="T55" fmla="*/ 11 h 29"/>
                <a:gd name="T56" fmla="*/ 26 w 32"/>
                <a:gd name="T57" fmla="*/ 13 h 29"/>
                <a:gd name="T58" fmla="*/ 29 w 32"/>
                <a:gd name="T59" fmla="*/ 13 h 29"/>
                <a:gd name="T60" fmla="*/ 28 w 32"/>
                <a:gd name="T61" fmla="*/ 10 h 29"/>
                <a:gd name="T62" fmla="*/ 30 w 32"/>
                <a:gd name="T63" fmla="*/ 11 h 29"/>
                <a:gd name="T64" fmla="*/ 30 w 32"/>
                <a:gd name="T65" fmla="*/ 14 h 29"/>
                <a:gd name="T66" fmla="*/ 31 w 32"/>
                <a:gd name="T67" fmla="*/ 17 h 29"/>
                <a:gd name="T68" fmla="*/ 28 w 32"/>
                <a:gd name="T69" fmla="*/ 23 h 29"/>
                <a:gd name="T70" fmla="*/ 22 w 32"/>
                <a:gd name="T71" fmla="*/ 23 h 29"/>
                <a:gd name="T72" fmla="*/ 21 w 32"/>
                <a:gd name="T73" fmla="*/ 23 h 29"/>
                <a:gd name="T74" fmla="*/ 23 w 32"/>
                <a:gd name="T75" fmla="*/ 26 h 29"/>
                <a:gd name="T76" fmla="*/ 18 w 32"/>
                <a:gd name="T77" fmla="*/ 27 h 29"/>
                <a:gd name="T78" fmla="*/ 18 w 32"/>
                <a:gd name="T7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" h="29">
                  <a:moveTo>
                    <a:pt x="18" y="27"/>
                  </a:moveTo>
                  <a:cubicBezTo>
                    <a:pt x="15" y="25"/>
                    <a:pt x="13" y="21"/>
                    <a:pt x="10" y="19"/>
                  </a:cubicBezTo>
                  <a:cubicBezTo>
                    <a:pt x="7" y="18"/>
                    <a:pt x="4" y="16"/>
                    <a:pt x="1" y="15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0" y="10"/>
                    <a:pt x="2" y="11"/>
                    <a:pt x="4" y="12"/>
                  </a:cubicBezTo>
                  <a:cubicBezTo>
                    <a:pt x="6" y="13"/>
                    <a:pt x="8" y="15"/>
                    <a:pt x="11" y="14"/>
                  </a:cubicBezTo>
                  <a:cubicBezTo>
                    <a:pt x="12" y="14"/>
                    <a:pt x="11" y="12"/>
                    <a:pt x="11" y="12"/>
                  </a:cubicBezTo>
                  <a:cubicBezTo>
                    <a:pt x="11" y="11"/>
                    <a:pt x="13" y="12"/>
                    <a:pt x="13" y="11"/>
                  </a:cubicBezTo>
                  <a:cubicBezTo>
                    <a:pt x="14" y="10"/>
                    <a:pt x="7" y="8"/>
                    <a:pt x="7" y="8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9" y="5"/>
                    <a:pt x="9" y="6"/>
                    <a:pt x="10" y="7"/>
                  </a:cubicBezTo>
                  <a:cubicBezTo>
                    <a:pt x="10" y="7"/>
                    <a:pt x="11" y="5"/>
                    <a:pt x="11" y="5"/>
                  </a:cubicBezTo>
                  <a:cubicBezTo>
                    <a:pt x="12" y="5"/>
                    <a:pt x="8" y="4"/>
                    <a:pt x="8" y="4"/>
                  </a:cubicBezTo>
                  <a:cubicBezTo>
                    <a:pt x="8" y="4"/>
                    <a:pt x="10" y="3"/>
                    <a:pt x="10" y="3"/>
                  </a:cubicBezTo>
                  <a:cubicBezTo>
                    <a:pt x="11" y="3"/>
                    <a:pt x="13" y="4"/>
                    <a:pt x="14" y="4"/>
                  </a:cubicBezTo>
                  <a:cubicBezTo>
                    <a:pt x="14" y="4"/>
                    <a:pt x="13" y="3"/>
                    <a:pt x="13" y="3"/>
                  </a:cubicBezTo>
                  <a:cubicBezTo>
                    <a:pt x="14" y="2"/>
                    <a:pt x="18" y="5"/>
                    <a:pt x="19" y="5"/>
                  </a:cubicBezTo>
                  <a:cubicBezTo>
                    <a:pt x="20" y="4"/>
                    <a:pt x="18" y="4"/>
                    <a:pt x="18" y="3"/>
                  </a:cubicBezTo>
                  <a:cubicBezTo>
                    <a:pt x="18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7" y="2"/>
                    <a:pt x="24" y="0"/>
                    <a:pt x="25" y="1"/>
                  </a:cubicBezTo>
                  <a:cubicBezTo>
                    <a:pt x="26" y="1"/>
                    <a:pt x="23" y="2"/>
                    <a:pt x="23" y="3"/>
                  </a:cubicBezTo>
                  <a:cubicBezTo>
                    <a:pt x="24" y="4"/>
                    <a:pt x="27" y="3"/>
                    <a:pt x="28" y="4"/>
                  </a:cubicBezTo>
                  <a:cubicBezTo>
                    <a:pt x="28" y="5"/>
                    <a:pt x="24" y="7"/>
                    <a:pt x="27" y="7"/>
                  </a:cubicBezTo>
                  <a:cubicBezTo>
                    <a:pt x="28" y="7"/>
                    <a:pt x="27" y="8"/>
                    <a:pt x="26" y="8"/>
                  </a:cubicBezTo>
                  <a:cubicBezTo>
                    <a:pt x="25" y="8"/>
                    <a:pt x="24" y="8"/>
                    <a:pt x="23" y="10"/>
                  </a:cubicBezTo>
                  <a:cubicBezTo>
                    <a:pt x="23" y="10"/>
                    <a:pt x="21" y="13"/>
                    <a:pt x="21" y="13"/>
                  </a:cubicBezTo>
                  <a:cubicBezTo>
                    <a:pt x="22" y="13"/>
                    <a:pt x="23" y="11"/>
                    <a:pt x="24" y="11"/>
                  </a:cubicBezTo>
                  <a:cubicBezTo>
                    <a:pt x="25" y="11"/>
                    <a:pt x="25" y="12"/>
                    <a:pt x="26" y="13"/>
                  </a:cubicBezTo>
                  <a:cubicBezTo>
                    <a:pt x="27" y="13"/>
                    <a:pt x="30" y="17"/>
                    <a:pt x="29" y="13"/>
                  </a:cubicBezTo>
                  <a:cubicBezTo>
                    <a:pt x="29" y="12"/>
                    <a:pt x="27" y="11"/>
                    <a:pt x="28" y="10"/>
                  </a:cubicBezTo>
                  <a:cubicBezTo>
                    <a:pt x="29" y="10"/>
                    <a:pt x="30" y="10"/>
                    <a:pt x="30" y="11"/>
                  </a:cubicBezTo>
                  <a:cubicBezTo>
                    <a:pt x="30" y="12"/>
                    <a:pt x="29" y="13"/>
                    <a:pt x="30" y="14"/>
                  </a:cubicBezTo>
                  <a:cubicBezTo>
                    <a:pt x="31" y="15"/>
                    <a:pt x="32" y="16"/>
                    <a:pt x="31" y="17"/>
                  </a:cubicBezTo>
                  <a:cubicBezTo>
                    <a:pt x="29" y="19"/>
                    <a:pt x="32" y="22"/>
                    <a:pt x="28" y="23"/>
                  </a:cubicBezTo>
                  <a:cubicBezTo>
                    <a:pt x="28" y="23"/>
                    <a:pt x="21" y="25"/>
                    <a:pt x="22" y="23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2" y="24"/>
                    <a:pt x="22" y="25"/>
                    <a:pt x="23" y="26"/>
                  </a:cubicBezTo>
                  <a:cubicBezTo>
                    <a:pt x="23" y="28"/>
                    <a:pt x="19" y="27"/>
                    <a:pt x="18" y="27"/>
                  </a:cubicBezTo>
                  <a:cubicBezTo>
                    <a:pt x="17" y="26"/>
                    <a:pt x="22" y="29"/>
                    <a:pt x="18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8" name="Freeform 575">
              <a:extLst>
                <a:ext uri="{FF2B5EF4-FFF2-40B4-BE49-F238E27FC236}">
                  <a16:creationId xmlns:a16="http://schemas.microsoft.com/office/drawing/2014/main" id="{2271766A-9BF1-D040-9E53-E1EA29259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2037" y="4700729"/>
              <a:ext cx="261145" cy="207060"/>
            </a:xfrm>
            <a:custGeom>
              <a:avLst/>
              <a:gdLst>
                <a:gd name="T0" fmla="*/ 7 w 28"/>
                <a:gd name="T1" fmla="*/ 22 h 22"/>
                <a:gd name="T2" fmla="*/ 3 w 28"/>
                <a:gd name="T3" fmla="*/ 19 h 22"/>
                <a:gd name="T4" fmla="*/ 1 w 28"/>
                <a:gd name="T5" fmla="*/ 11 h 22"/>
                <a:gd name="T6" fmla="*/ 1 w 28"/>
                <a:gd name="T7" fmla="*/ 4 h 22"/>
                <a:gd name="T8" fmla="*/ 6 w 28"/>
                <a:gd name="T9" fmla="*/ 4 h 22"/>
                <a:gd name="T10" fmla="*/ 5 w 28"/>
                <a:gd name="T11" fmla="*/ 1 h 22"/>
                <a:gd name="T12" fmla="*/ 16 w 28"/>
                <a:gd name="T13" fmla="*/ 2 h 22"/>
                <a:gd name="T14" fmla="*/ 25 w 28"/>
                <a:gd name="T15" fmla="*/ 3 h 22"/>
                <a:gd name="T16" fmla="*/ 23 w 28"/>
                <a:gd name="T17" fmla="*/ 8 h 22"/>
                <a:gd name="T18" fmla="*/ 19 w 28"/>
                <a:gd name="T19" fmla="*/ 13 h 22"/>
                <a:gd name="T20" fmla="*/ 12 w 28"/>
                <a:gd name="T21" fmla="*/ 13 h 22"/>
                <a:gd name="T22" fmla="*/ 10 w 28"/>
                <a:gd name="T23" fmla="*/ 14 h 22"/>
                <a:gd name="T24" fmla="*/ 11 w 28"/>
                <a:gd name="T25" fmla="*/ 17 h 22"/>
                <a:gd name="T26" fmla="*/ 7 w 28"/>
                <a:gd name="T27" fmla="*/ 22 h 22"/>
                <a:gd name="T28" fmla="*/ 7 w 28"/>
                <a:gd name="T2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2">
                  <a:moveTo>
                    <a:pt x="7" y="22"/>
                  </a:moveTo>
                  <a:cubicBezTo>
                    <a:pt x="5" y="21"/>
                    <a:pt x="3" y="21"/>
                    <a:pt x="3" y="19"/>
                  </a:cubicBezTo>
                  <a:cubicBezTo>
                    <a:pt x="3" y="16"/>
                    <a:pt x="0" y="14"/>
                    <a:pt x="1" y="11"/>
                  </a:cubicBezTo>
                  <a:cubicBezTo>
                    <a:pt x="1" y="9"/>
                    <a:pt x="0" y="6"/>
                    <a:pt x="1" y="4"/>
                  </a:cubicBezTo>
                  <a:cubicBezTo>
                    <a:pt x="2" y="4"/>
                    <a:pt x="6" y="5"/>
                    <a:pt x="6" y="4"/>
                  </a:cubicBezTo>
                  <a:cubicBezTo>
                    <a:pt x="6" y="3"/>
                    <a:pt x="0" y="3"/>
                    <a:pt x="5" y="1"/>
                  </a:cubicBezTo>
                  <a:cubicBezTo>
                    <a:pt x="9" y="0"/>
                    <a:pt x="12" y="1"/>
                    <a:pt x="16" y="2"/>
                  </a:cubicBezTo>
                  <a:cubicBezTo>
                    <a:pt x="19" y="2"/>
                    <a:pt x="22" y="2"/>
                    <a:pt x="25" y="3"/>
                  </a:cubicBezTo>
                  <a:cubicBezTo>
                    <a:pt x="28" y="4"/>
                    <a:pt x="25" y="6"/>
                    <a:pt x="23" y="8"/>
                  </a:cubicBezTo>
                  <a:cubicBezTo>
                    <a:pt x="22" y="10"/>
                    <a:pt x="21" y="12"/>
                    <a:pt x="19" y="13"/>
                  </a:cubicBezTo>
                  <a:cubicBezTo>
                    <a:pt x="18" y="15"/>
                    <a:pt x="14" y="13"/>
                    <a:pt x="12" y="13"/>
                  </a:cubicBezTo>
                  <a:cubicBezTo>
                    <a:pt x="12" y="13"/>
                    <a:pt x="9" y="13"/>
                    <a:pt x="10" y="14"/>
                  </a:cubicBezTo>
                  <a:cubicBezTo>
                    <a:pt x="10" y="15"/>
                    <a:pt x="12" y="15"/>
                    <a:pt x="11" y="17"/>
                  </a:cubicBezTo>
                  <a:cubicBezTo>
                    <a:pt x="10" y="17"/>
                    <a:pt x="8" y="22"/>
                    <a:pt x="7" y="22"/>
                  </a:cubicBezTo>
                  <a:cubicBezTo>
                    <a:pt x="5" y="21"/>
                    <a:pt x="8" y="22"/>
                    <a:pt x="7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199" name="Freeform 576">
              <a:extLst>
                <a:ext uri="{FF2B5EF4-FFF2-40B4-BE49-F238E27FC236}">
                  <a16:creationId xmlns:a16="http://schemas.microsoft.com/office/drawing/2014/main" id="{636C8678-98F5-B245-B267-5C66E7507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3947" y="4675245"/>
              <a:ext cx="503186" cy="308998"/>
            </a:xfrm>
            <a:custGeom>
              <a:avLst/>
              <a:gdLst>
                <a:gd name="T0" fmla="*/ 52 w 54"/>
                <a:gd name="T1" fmla="*/ 10 h 33"/>
                <a:gd name="T2" fmla="*/ 45 w 54"/>
                <a:gd name="T3" fmla="*/ 4 h 33"/>
                <a:gd name="T4" fmla="*/ 41 w 54"/>
                <a:gd name="T5" fmla="*/ 3 h 33"/>
                <a:gd name="T6" fmla="*/ 35 w 54"/>
                <a:gd name="T7" fmla="*/ 4 h 33"/>
                <a:gd name="T8" fmla="*/ 32 w 54"/>
                <a:gd name="T9" fmla="*/ 3 h 33"/>
                <a:gd name="T10" fmla="*/ 27 w 54"/>
                <a:gd name="T11" fmla="*/ 1 h 33"/>
                <a:gd name="T12" fmla="*/ 20 w 54"/>
                <a:gd name="T13" fmla="*/ 0 h 33"/>
                <a:gd name="T14" fmla="*/ 11 w 54"/>
                <a:gd name="T15" fmla="*/ 1 h 33"/>
                <a:gd name="T16" fmla="*/ 8 w 54"/>
                <a:gd name="T17" fmla="*/ 3 h 33"/>
                <a:gd name="T18" fmla="*/ 7 w 54"/>
                <a:gd name="T19" fmla="*/ 11 h 33"/>
                <a:gd name="T20" fmla="*/ 7 w 54"/>
                <a:gd name="T21" fmla="*/ 15 h 33"/>
                <a:gd name="T22" fmla="*/ 4 w 54"/>
                <a:gd name="T23" fmla="*/ 18 h 33"/>
                <a:gd name="T24" fmla="*/ 0 w 54"/>
                <a:gd name="T25" fmla="*/ 24 h 33"/>
                <a:gd name="T26" fmla="*/ 7 w 54"/>
                <a:gd name="T27" fmla="*/ 26 h 33"/>
                <a:gd name="T28" fmla="*/ 15 w 54"/>
                <a:gd name="T29" fmla="*/ 32 h 33"/>
                <a:gd name="T30" fmla="*/ 19 w 54"/>
                <a:gd name="T31" fmla="*/ 30 h 33"/>
                <a:gd name="T32" fmla="*/ 25 w 54"/>
                <a:gd name="T33" fmla="*/ 29 h 33"/>
                <a:gd name="T34" fmla="*/ 28 w 54"/>
                <a:gd name="T35" fmla="*/ 26 h 33"/>
                <a:gd name="T36" fmla="*/ 31 w 54"/>
                <a:gd name="T37" fmla="*/ 21 h 33"/>
                <a:gd name="T38" fmla="*/ 37 w 54"/>
                <a:gd name="T39" fmla="*/ 17 h 33"/>
                <a:gd name="T40" fmla="*/ 46 w 54"/>
                <a:gd name="T41" fmla="*/ 13 h 33"/>
                <a:gd name="T42" fmla="*/ 52 w 54"/>
                <a:gd name="T43" fmla="*/ 10 h 33"/>
                <a:gd name="T44" fmla="*/ 52 w 5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33">
                  <a:moveTo>
                    <a:pt x="52" y="10"/>
                  </a:moveTo>
                  <a:cubicBezTo>
                    <a:pt x="50" y="8"/>
                    <a:pt x="48" y="6"/>
                    <a:pt x="45" y="4"/>
                  </a:cubicBezTo>
                  <a:cubicBezTo>
                    <a:pt x="44" y="4"/>
                    <a:pt x="42" y="3"/>
                    <a:pt x="41" y="3"/>
                  </a:cubicBezTo>
                  <a:cubicBezTo>
                    <a:pt x="38" y="2"/>
                    <a:pt x="37" y="3"/>
                    <a:pt x="35" y="4"/>
                  </a:cubicBezTo>
                  <a:cubicBezTo>
                    <a:pt x="34" y="4"/>
                    <a:pt x="33" y="3"/>
                    <a:pt x="32" y="3"/>
                  </a:cubicBezTo>
                  <a:cubicBezTo>
                    <a:pt x="31" y="2"/>
                    <a:pt x="29" y="2"/>
                    <a:pt x="27" y="1"/>
                  </a:cubicBezTo>
                  <a:cubicBezTo>
                    <a:pt x="25" y="1"/>
                    <a:pt x="22" y="0"/>
                    <a:pt x="20" y="0"/>
                  </a:cubicBezTo>
                  <a:cubicBezTo>
                    <a:pt x="17" y="0"/>
                    <a:pt x="14" y="1"/>
                    <a:pt x="11" y="1"/>
                  </a:cubicBezTo>
                  <a:cubicBezTo>
                    <a:pt x="9" y="2"/>
                    <a:pt x="6" y="1"/>
                    <a:pt x="8" y="3"/>
                  </a:cubicBezTo>
                  <a:cubicBezTo>
                    <a:pt x="10" y="7"/>
                    <a:pt x="10" y="8"/>
                    <a:pt x="7" y="11"/>
                  </a:cubicBezTo>
                  <a:cubicBezTo>
                    <a:pt x="5" y="13"/>
                    <a:pt x="7" y="14"/>
                    <a:pt x="7" y="15"/>
                  </a:cubicBezTo>
                  <a:cubicBezTo>
                    <a:pt x="6" y="16"/>
                    <a:pt x="4" y="16"/>
                    <a:pt x="4" y="18"/>
                  </a:cubicBezTo>
                  <a:cubicBezTo>
                    <a:pt x="3" y="20"/>
                    <a:pt x="1" y="22"/>
                    <a:pt x="0" y="24"/>
                  </a:cubicBezTo>
                  <a:cubicBezTo>
                    <a:pt x="0" y="25"/>
                    <a:pt x="6" y="26"/>
                    <a:pt x="7" y="26"/>
                  </a:cubicBezTo>
                  <a:cubicBezTo>
                    <a:pt x="10" y="28"/>
                    <a:pt x="12" y="32"/>
                    <a:pt x="15" y="32"/>
                  </a:cubicBezTo>
                  <a:cubicBezTo>
                    <a:pt x="16" y="33"/>
                    <a:pt x="18" y="31"/>
                    <a:pt x="19" y="30"/>
                  </a:cubicBezTo>
                  <a:cubicBezTo>
                    <a:pt x="21" y="29"/>
                    <a:pt x="23" y="30"/>
                    <a:pt x="25" y="29"/>
                  </a:cubicBezTo>
                  <a:cubicBezTo>
                    <a:pt x="27" y="29"/>
                    <a:pt x="27" y="28"/>
                    <a:pt x="28" y="26"/>
                  </a:cubicBezTo>
                  <a:cubicBezTo>
                    <a:pt x="28" y="24"/>
                    <a:pt x="28" y="23"/>
                    <a:pt x="31" y="21"/>
                  </a:cubicBezTo>
                  <a:cubicBezTo>
                    <a:pt x="33" y="20"/>
                    <a:pt x="34" y="18"/>
                    <a:pt x="37" y="17"/>
                  </a:cubicBezTo>
                  <a:cubicBezTo>
                    <a:pt x="40" y="15"/>
                    <a:pt x="43" y="14"/>
                    <a:pt x="46" y="13"/>
                  </a:cubicBezTo>
                  <a:cubicBezTo>
                    <a:pt x="46" y="13"/>
                    <a:pt x="53" y="10"/>
                    <a:pt x="52" y="10"/>
                  </a:cubicBezTo>
                  <a:cubicBezTo>
                    <a:pt x="51" y="9"/>
                    <a:pt x="54" y="11"/>
                    <a:pt x="5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0" name="Freeform 577">
              <a:extLst>
                <a:ext uri="{FF2B5EF4-FFF2-40B4-BE49-F238E27FC236}">
                  <a16:creationId xmlns:a16="http://schemas.microsoft.com/office/drawing/2014/main" id="{516AD4D0-93F2-6B4B-B19C-1C6DEF116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655" y="4589235"/>
              <a:ext cx="66879" cy="38227"/>
            </a:xfrm>
            <a:custGeom>
              <a:avLst/>
              <a:gdLst>
                <a:gd name="T0" fmla="*/ 4 w 7"/>
                <a:gd name="T1" fmla="*/ 4 h 4"/>
                <a:gd name="T2" fmla="*/ 1 w 7"/>
                <a:gd name="T3" fmla="*/ 3 h 4"/>
                <a:gd name="T4" fmla="*/ 3 w 7"/>
                <a:gd name="T5" fmla="*/ 0 h 4"/>
                <a:gd name="T6" fmla="*/ 4 w 7"/>
                <a:gd name="T7" fmla="*/ 4 h 4"/>
                <a:gd name="T8" fmla="*/ 4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cubicBezTo>
                    <a:pt x="3" y="4"/>
                    <a:pt x="1" y="4"/>
                    <a:pt x="1" y="3"/>
                  </a:cubicBezTo>
                  <a:cubicBezTo>
                    <a:pt x="0" y="2"/>
                    <a:pt x="3" y="0"/>
                    <a:pt x="3" y="0"/>
                  </a:cubicBezTo>
                  <a:cubicBezTo>
                    <a:pt x="6" y="0"/>
                    <a:pt x="7" y="4"/>
                    <a:pt x="4" y="4"/>
                  </a:cubicBezTo>
                  <a:cubicBezTo>
                    <a:pt x="1" y="3"/>
                    <a:pt x="6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1" name="Freeform 578">
              <a:extLst>
                <a:ext uri="{FF2B5EF4-FFF2-40B4-BE49-F238E27FC236}">
                  <a16:creationId xmlns:a16="http://schemas.microsoft.com/office/drawing/2014/main" id="{46751A84-44B5-484C-89E9-5D22C3236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221" y="4420403"/>
              <a:ext cx="560509" cy="264400"/>
            </a:xfrm>
            <a:custGeom>
              <a:avLst/>
              <a:gdLst>
                <a:gd name="T0" fmla="*/ 50 w 60"/>
                <a:gd name="T1" fmla="*/ 22 h 28"/>
                <a:gd name="T2" fmla="*/ 48 w 60"/>
                <a:gd name="T3" fmla="*/ 21 h 28"/>
                <a:gd name="T4" fmla="*/ 46 w 60"/>
                <a:gd name="T5" fmla="*/ 23 h 28"/>
                <a:gd name="T6" fmla="*/ 43 w 60"/>
                <a:gd name="T7" fmla="*/ 22 h 28"/>
                <a:gd name="T8" fmla="*/ 40 w 60"/>
                <a:gd name="T9" fmla="*/ 23 h 28"/>
                <a:gd name="T10" fmla="*/ 24 w 60"/>
                <a:gd name="T11" fmla="*/ 27 h 28"/>
                <a:gd name="T12" fmla="*/ 19 w 60"/>
                <a:gd name="T13" fmla="*/ 28 h 28"/>
                <a:gd name="T14" fmla="*/ 17 w 60"/>
                <a:gd name="T15" fmla="*/ 24 h 28"/>
                <a:gd name="T16" fmla="*/ 24 w 60"/>
                <a:gd name="T17" fmla="*/ 22 h 28"/>
                <a:gd name="T18" fmla="*/ 29 w 60"/>
                <a:gd name="T19" fmla="*/ 22 h 28"/>
                <a:gd name="T20" fmla="*/ 31 w 60"/>
                <a:gd name="T21" fmla="*/ 20 h 28"/>
                <a:gd name="T22" fmla="*/ 24 w 60"/>
                <a:gd name="T23" fmla="*/ 20 h 28"/>
                <a:gd name="T24" fmla="*/ 19 w 60"/>
                <a:gd name="T25" fmla="*/ 21 h 28"/>
                <a:gd name="T26" fmla="*/ 19 w 60"/>
                <a:gd name="T27" fmla="*/ 19 h 28"/>
                <a:gd name="T28" fmla="*/ 12 w 60"/>
                <a:gd name="T29" fmla="*/ 21 h 28"/>
                <a:gd name="T30" fmla="*/ 11 w 60"/>
                <a:gd name="T31" fmla="*/ 22 h 28"/>
                <a:gd name="T32" fmla="*/ 9 w 60"/>
                <a:gd name="T33" fmla="*/ 23 h 28"/>
                <a:gd name="T34" fmla="*/ 5 w 60"/>
                <a:gd name="T35" fmla="*/ 21 h 28"/>
                <a:gd name="T36" fmla="*/ 0 w 60"/>
                <a:gd name="T37" fmla="*/ 20 h 28"/>
                <a:gd name="T38" fmla="*/ 4 w 60"/>
                <a:gd name="T39" fmla="*/ 18 h 28"/>
                <a:gd name="T40" fmla="*/ 9 w 60"/>
                <a:gd name="T41" fmla="*/ 17 h 28"/>
                <a:gd name="T42" fmla="*/ 11 w 60"/>
                <a:gd name="T43" fmla="*/ 16 h 28"/>
                <a:gd name="T44" fmla="*/ 5 w 60"/>
                <a:gd name="T45" fmla="*/ 16 h 28"/>
                <a:gd name="T46" fmla="*/ 4 w 60"/>
                <a:gd name="T47" fmla="*/ 14 h 28"/>
                <a:gd name="T48" fmla="*/ 12 w 60"/>
                <a:gd name="T49" fmla="*/ 13 h 28"/>
                <a:gd name="T50" fmla="*/ 4 w 60"/>
                <a:gd name="T51" fmla="*/ 12 h 28"/>
                <a:gd name="T52" fmla="*/ 13 w 60"/>
                <a:gd name="T53" fmla="*/ 10 h 28"/>
                <a:gd name="T54" fmla="*/ 9 w 60"/>
                <a:gd name="T55" fmla="*/ 8 h 28"/>
                <a:gd name="T56" fmla="*/ 14 w 60"/>
                <a:gd name="T57" fmla="*/ 6 h 28"/>
                <a:gd name="T58" fmla="*/ 17 w 60"/>
                <a:gd name="T59" fmla="*/ 10 h 28"/>
                <a:gd name="T60" fmla="*/ 25 w 60"/>
                <a:gd name="T61" fmla="*/ 11 h 28"/>
                <a:gd name="T62" fmla="*/ 29 w 60"/>
                <a:gd name="T63" fmla="*/ 14 h 28"/>
                <a:gd name="T64" fmla="*/ 32 w 60"/>
                <a:gd name="T65" fmla="*/ 17 h 28"/>
                <a:gd name="T66" fmla="*/ 39 w 60"/>
                <a:gd name="T67" fmla="*/ 16 h 28"/>
                <a:gd name="T68" fmla="*/ 37 w 60"/>
                <a:gd name="T69" fmla="*/ 13 h 28"/>
                <a:gd name="T70" fmla="*/ 38 w 60"/>
                <a:gd name="T71" fmla="*/ 9 h 28"/>
                <a:gd name="T72" fmla="*/ 36 w 60"/>
                <a:gd name="T73" fmla="*/ 8 h 28"/>
                <a:gd name="T74" fmla="*/ 38 w 60"/>
                <a:gd name="T75" fmla="*/ 5 h 28"/>
                <a:gd name="T76" fmla="*/ 43 w 60"/>
                <a:gd name="T77" fmla="*/ 3 h 28"/>
                <a:gd name="T78" fmla="*/ 44 w 60"/>
                <a:gd name="T79" fmla="*/ 7 h 28"/>
                <a:gd name="T80" fmla="*/ 45 w 60"/>
                <a:gd name="T81" fmla="*/ 9 h 28"/>
                <a:gd name="T82" fmla="*/ 44 w 60"/>
                <a:gd name="T83" fmla="*/ 10 h 28"/>
                <a:gd name="T84" fmla="*/ 47 w 60"/>
                <a:gd name="T85" fmla="*/ 11 h 28"/>
                <a:gd name="T86" fmla="*/ 51 w 60"/>
                <a:gd name="T87" fmla="*/ 14 h 28"/>
                <a:gd name="T88" fmla="*/ 53 w 60"/>
                <a:gd name="T89" fmla="*/ 13 h 28"/>
                <a:gd name="T90" fmla="*/ 57 w 60"/>
                <a:gd name="T91" fmla="*/ 12 h 28"/>
                <a:gd name="T92" fmla="*/ 59 w 60"/>
                <a:gd name="T93" fmla="*/ 15 h 28"/>
                <a:gd name="T94" fmla="*/ 58 w 60"/>
                <a:gd name="T95" fmla="*/ 20 h 28"/>
                <a:gd name="T96" fmla="*/ 50 w 60"/>
                <a:gd name="T97" fmla="*/ 22 h 28"/>
                <a:gd name="T98" fmla="*/ 50 w 60"/>
                <a:gd name="T99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28">
                  <a:moveTo>
                    <a:pt x="50" y="22"/>
                  </a:moveTo>
                  <a:cubicBezTo>
                    <a:pt x="49" y="22"/>
                    <a:pt x="49" y="21"/>
                    <a:pt x="48" y="21"/>
                  </a:cubicBezTo>
                  <a:cubicBezTo>
                    <a:pt x="48" y="21"/>
                    <a:pt x="46" y="22"/>
                    <a:pt x="46" y="23"/>
                  </a:cubicBezTo>
                  <a:cubicBezTo>
                    <a:pt x="45" y="23"/>
                    <a:pt x="44" y="23"/>
                    <a:pt x="43" y="22"/>
                  </a:cubicBezTo>
                  <a:cubicBezTo>
                    <a:pt x="42" y="22"/>
                    <a:pt x="41" y="22"/>
                    <a:pt x="40" y="23"/>
                  </a:cubicBezTo>
                  <a:cubicBezTo>
                    <a:pt x="35" y="25"/>
                    <a:pt x="30" y="26"/>
                    <a:pt x="24" y="27"/>
                  </a:cubicBezTo>
                  <a:cubicBezTo>
                    <a:pt x="23" y="27"/>
                    <a:pt x="20" y="28"/>
                    <a:pt x="19" y="28"/>
                  </a:cubicBezTo>
                  <a:cubicBezTo>
                    <a:pt x="17" y="27"/>
                    <a:pt x="13" y="26"/>
                    <a:pt x="17" y="24"/>
                  </a:cubicBezTo>
                  <a:cubicBezTo>
                    <a:pt x="19" y="24"/>
                    <a:pt x="22" y="22"/>
                    <a:pt x="24" y="22"/>
                  </a:cubicBezTo>
                  <a:cubicBezTo>
                    <a:pt x="26" y="22"/>
                    <a:pt x="28" y="22"/>
                    <a:pt x="29" y="22"/>
                  </a:cubicBezTo>
                  <a:cubicBezTo>
                    <a:pt x="29" y="22"/>
                    <a:pt x="32" y="20"/>
                    <a:pt x="31" y="20"/>
                  </a:cubicBezTo>
                  <a:cubicBezTo>
                    <a:pt x="30" y="19"/>
                    <a:pt x="25" y="20"/>
                    <a:pt x="24" y="20"/>
                  </a:cubicBezTo>
                  <a:cubicBezTo>
                    <a:pt x="22" y="21"/>
                    <a:pt x="21" y="21"/>
                    <a:pt x="19" y="21"/>
                  </a:cubicBezTo>
                  <a:cubicBezTo>
                    <a:pt x="17" y="21"/>
                    <a:pt x="19" y="20"/>
                    <a:pt x="19" y="19"/>
                  </a:cubicBezTo>
                  <a:cubicBezTo>
                    <a:pt x="19" y="16"/>
                    <a:pt x="13" y="21"/>
                    <a:pt x="12" y="21"/>
                  </a:cubicBezTo>
                  <a:cubicBezTo>
                    <a:pt x="12" y="21"/>
                    <a:pt x="11" y="22"/>
                    <a:pt x="11" y="22"/>
                  </a:cubicBezTo>
                  <a:cubicBezTo>
                    <a:pt x="9" y="20"/>
                    <a:pt x="9" y="22"/>
                    <a:pt x="9" y="23"/>
                  </a:cubicBezTo>
                  <a:cubicBezTo>
                    <a:pt x="9" y="23"/>
                    <a:pt x="6" y="21"/>
                    <a:pt x="5" y="21"/>
                  </a:cubicBezTo>
                  <a:cubicBezTo>
                    <a:pt x="4" y="21"/>
                    <a:pt x="0" y="22"/>
                    <a:pt x="0" y="20"/>
                  </a:cubicBezTo>
                  <a:cubicBezTo>
                    <a:pt x="0" y="18"/>
                    <a:pt x="2" y="19"/>
                    <a:pt x="4" y="18"/>
                  </a:cubicBezTo>
                  <a:cubicBezTo>
                    <a:pt x="6" y="18"/>
                    <a:pt x="8" y="18"/>
                    <a:pt x="9" y="17"/>
                  </a:cubicBezTo>
                  <a:cubicBezTo>
                    <a:pt x="9" y="17"/>
                    <a:pt x="12" y="16"/>
                    <a:pt x="11" y="16"/>
                  </a:cubicBezTo>
                  <a:cubicBezTo>
                    <a:pt x="9" y="15"/>
                    <a:pt x="6" y="16"/>
                    <a:pt x="5" y="16"/>
                  </a:cubicBezTo>
                  <a:cubicBezTo>
                    <a:pt x="2" y="16"/>
                    <a:pt x="0" y="14"/>
                    <a:pt x="4" y="14"/>
                  </a:cubicBezTo>
                  <a:cubicBezTo>
                    <a:pt x="6" y="14"/>
                    <a:pt x="10" y="13"/>
                    <a:pt x="12" y="13"/>
                  </a:cubicBezTo>
                  <a:cubicBezTo>
                    <a:pt x="11" y="13"/>
                    <a:pt x="4" y="14"/>
                    <a:pt x="4" y="12"/>
                  </a:cubicBezTo>
                  <a:cubicBezTo>
                    <a:pt x="3" y="10"/>
                    <a:pt x="12" y="11"/>
                    <a:pt x="13" y="10"/>
                  </a:cubicBezTo>
                  <a:cubicBezTo>
                    <a:pt x="13" y="10"/>
                    <a:pt x="9" y="9"/>
                    <a:pt x="9" y="8"/>
                  </a:cubicBezTo>
                  <a:cubicBezTo>
                    <a:pt x="8" y="7"/>
                    <a:pt x="14" y="6"/>
                    <a:pt x="14" y="6"/>
                  </a:cubicBezTo>
                  <a:cubicBezTo>
                    <a:pt x="17" y="6"/>
                    <a:pt x="15" y="10"/>
                    <a:pt x="17" y="10"/>
                  </a:cubicBezTo>
                  <a:cubicBezTo>
                    <a:pt x="20" y="10"/>
                    <a:pt x="22" y="10"/>
                    <a:pt x="25" y="11"/>
                  </a:cubicBezTo>
                  <a:cubicBezTo>
                    <a:pt x="26" y="12"/>
                    <a:pt x="28" y="13"/>
                    <a:pt x="29" y="14"/>
                  </a:cubicBezTo>
                  <a:cubicBezTo>
                    <a:pt x="31" y="16"/>
                    <a:pt x="30" y="17"/>
                    <a:pt x="32" y="17"/>
                  </a:cubicBezTo>
                  <a:cubicBezTo>
                    <a:pt x="35" y="17"/>
                    <a:pt x="37" y="17"/>
                    <a:pt x="39" y="16"/>
                  </a:cubicBezTo>
                  <a:cubicBezTo>
                    <a:pt x="43" y="15"/>
                    <a:pt x="37" y="14"/>
                    <a:pt x="37" y="13"/>
                  </a:cubicBezTo>
                  <a:cubicBezTo>
                    <a:pt x="37" y="13"/>
                    <a:pt x="45" y="12"/>
                    <a:pt x="38" y="9"/>
                  </a:cubicBezTo>
                  <a:cubicBezTo>
                    <a:pt x="37" y="9"/>
                    <a:pt x="35" y="9"/>
                    <a:pt x="36" y="8"/>
                  </a:cubicBezTo>
                  <a:cubicBezTo>
                    <a:pt x="37" y="7"/>
                    <a:pt x="38" y="6"/>
                    <a:pt x="38" y="5"/>
                  </a:cubicBezTo>
                  <a:cubicBezTo>
                    <a:pt x="39" y="4"/>
                    <a:pt x="43" y="0"/>
                    <a:pt x="43" y="3"/>
                  </a:cubicBezTo>
                  <a:cubicBezTo>
                    <a:pt x="43" y="4"/>
                    <a:pt x="44" y="5"/>
                    <a:pt x="44" y="7"/>
                  </a:cubicBezTo>
                  <a:cubicBezTo>
                    <a:pt x="45" y="7"/>
                    <a:pt x="45" y="8"/>
                    <a:pt x="45" y="9"/>
                  </a:cubicBezTo>
                  <a:cubicBezTo>
                    <a:pt x="46" y="10"/>
                    <a:pt x="44" y="9"/>
                    <a:pt x="44" y="10"/>
                  </a:cubicBezTo>
                  <a:cubicBezTo>
                    <a:pt x="44" y="12"/>
                    <a:pt x="47" y="10"/>
                    <a:pt x="47" y="11"/>
                  </a:cubicBezTo>
                  <a:cubicBezTo>
                    <a:pt x="47" y="13"/>
                    <a:pt x="50" y="14"/>
                    <a:pt x="51" y="14"/>
                  </a:cubicBezTo>
                  <a:cubicBezTo>
                    <a:pt x="53" y="14"/>
                    <a:pt x="53" y="15"/>
                    <a:pt x="53" y="13"/>
                  </a:cubicBezTo>
                  <a:cubicBezTo>
                    <a:pt x="53" y="11"/>
                    <a:pt x="55" y="11"/>
                    <a:pt x="57" y="12"/>
                  </a:cubicBezTo>
                  <a:cubicBezTo>
                    <a:pt x="58" y="12"/>
                    <a:pt x="60" y="14"/>
                    <a:pt x="59" y="15"/>
                  </a:cubicBezTo>
                  <a:cubicBezTo>
                    <a:pt x="59" y="16"/>
                    <a:pt x="58" y="19"/>
                    <a:pt x="58" y="20"/>
                  </a:cubicBezTo>
                  <a:cubicBezTo>
                    <a:pt x="57" y="21"/>
                    <a:pt x="51" y="22"/>
                    <a:pt x="50" y="22"/>
                  </a:cubicBezTo>
                  <a:cubicBezTo>
                    <a:pt x="48" y="21"/>
                    <a:pt x="51" y="22"/>
                    <a:pt x="50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2" name="Freeform 579">
              <a:extLst>
                <a:ext uri="{FF2B5EF4-FFF2-40B4-BE49-F238E27FC236}">
                  <a16:creationId xmlns:a16="http://schemas.microsoft.com/office/drawing/2014/main" id="{408EAE41-3942-A24F-B3AF-04F15BEDF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525526"/>
              <a:ext cx="95541" cy="63711"/>
            </a:xfrm>
            <a:custGeom>
              <a:avLst/>
              <a:gdLst>
                <a:gd name="T0" fmla="*/ 9 w 10"/>
                <a:gd name="T1" fmla="*/ 1 h 7"/>
                <a:gd name="T2" fmla="*/ 0 w 10"/>
                <a:gd name="T3" fmla="*/ 5 h 7"/>
                <a:gd name="T4" fmla="*/ 6 w 10"/>
                <a:gd name="T5" fmla="*/ 5 h 7"/>
                <a:gd name="T6" fmla="*/ 9 w 10"/>
                <a:gd name="T7" fmla="*/ 1 h 7"/>
                <a:gd name="T8" fmla="*/ 9 w 10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9" y="1"/>
                  </a:moveTo>
                  <a:cubicBezTo>
                    <a:pt x="8" y="1"/>
                    <a:pt x="0" y="5"/>
                    <a:pt x="0" y="5"/>
                  </a:cubicBezTo>
                  <a:cubicBezTo>
                    <a:pt x="2" y="6"/>
                    <a:pt x="5" y="7"/>
                    <a:pt x="6" y="5"/>
                  </a:cubicBezTo>
                  <a:cubicBezTo>
                    <a:pt x="7" y="4"/>
                    <a:pt x="9" y="0"/>
                    <a:pt x="9" y="1"/>
                  </a:cubicBezTo>
                  <a:cubicBezTo>
                    <a:pt x="7" y="1"/>
                    <a:pt x="10" y="0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3" name="Freeform 580">
              <a:extLst>
                <a:ext uri="{FF2B5EF4-FFF2-40B4-BE49-F238E27FC236}">
                  <a16:creationId xmlns:a16="http://schemas.microsoft.com/office/drawing/2014/main" id="{21CF36EE-A1DA-8A42-BAC9-602C05F3F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4074" y="4385363"/>
              <a:ext cx="343950" cy="159279"/>
            </a:xfrm>
            <a:custGeom>
              <a:avLst/>
              <a:gdLst>
                <a:gd name="T0" fmla="*/ 30 w 37"/>
                <a:gd name="T1" fmla="*/ 12 h 17"/>
                <a:gd name="T2" fmla="*/ 27 w 37"/>
                <a:gd name="T3" fmla="*/ 13 h 17"/>
                <a:gd name="T4" fmla="*/ 26 w 37"/>
                <a:gd name="T5" fmla="*/ 10 h 17"/>
                <a:gd name="T6" fmla="*/ 23 w 37"/>
                <a:gd name="T7" fmla="*/ 8 h 17"/>
                <a:gd name="T8" fmla="*/ 22 w 37"/>
                <a:gd name="T9" fmla="*/ 10 h 17"/>
                <a:gd name="T10" fmla="*/ 21 w 37"/>
                <a:gd name="T11" fmla="*/ 9 h 17"/>
                <a:gd name="T12" fmla="*/ 20 w 37"/>
                <a:gd name="T13" fmla="*/ 13 h 17"/>
                <a:gd name="T14" fmla="*/ 17 w 37"/>
                <a:gd name="T15" fmla="*/ 14 h 17"/>
                <a:gd name="T16" fmla="*/ 16 w 37"/>
                <a:gd name="T17" fmla="*/ 16 h 17"/>
                <a:gd name="T18" fmla="*/ 12 w 37"/>
                <a:gd name="T19" fmla="*/ 17 h 17"/>
                <a:gd name="T20" fmla="*/ 10 w 37"/>
                <a:gd name="T21" fmla="*/ 15 h 17"/>
                <a:gd name="T22" fmla="*/ 5 w 37"/>
                <a:gd name="T23" fmla="*/ 16 h 17"/>
                <a:gd name="T24" fmla="*/ 1 w 37"/>
                <a:gd name="T25" fmla="*/ 17 h 17"/>
                <a:gd name="T26" fmla="*/ 2 w 37"/>
                <a:gd name="T27" fmla="*/ 13 h 17"/>
                <a:gd name="T28" fmla="*/ 0 w 37"/>
                <a:gd name="T29" fmla="*/ 14 h 17"/>
                <a:gd name="T30" fmla="*/ 6 w 37"/>
                <a:gd name="T31" fmla="*/ 12 h 17"/>
                <a:gd name="T32" fmla="*/ 9 w 37"/>
                <a:gd name="T33" fmla="*/ 10 h 17"/>
                <a:gd name="T34" fmla="*/ 13 w 37"/>
                <a:gd name="T35" fmla="*/ 7 h 17"/>
                <a:gd name="T36" fmla="*/ 18 w 37"/>
                <a:gd name="T37" fmla="*/ 3 h 17"/>
                <a:gd name="T38" fmla="*/ 24 w 37"/>
                <a:gd name="T39" fmla="*/ 3 h 17"/>
                <a:gd name="T40" fmla="*/ 30 w 37"/>
                <a:gd name="T41" fmla="*/ 3 h 17"/>
                <a:gd name="T42" fmla="*/ 32 w 37"/>
                <a:gd name="T43" fmla="*/ 0 h 17"/>
                <a:gd name="T44" fmla="*/ 36 w 37"/>
                <a:gd name="T45" fmla="*/ 2 h 17"/>
                <a:gd name="T46" fmla="*/ 34 w 37"/>
                <a:gd name="T47" fmla="*/ 4 h 17"/>
                <a:gd name="T48" fmla="*/ 34 w 37"/>
                <a:gd name="T49" fmla="*/ 7 h 17"/>
                <a:gd name="T50" fmla="*/ 35 w 37"/>
                <a:gd name="T51" fmla="*/ 9 h 17"/>
                <a:gd name="T52" fmla="*/ 31 w 37"/>
                <a:gd name="T53" fmla="*/ 10 h 17"/>
                <a:gd name="T54" fmla="*/ 30 w 37"/>
                <a:gd name="T55" fmla="*/ 12 h 17"/>
                <a:gd name="T56" fmla="*/ 30 w 37"/>
                <a:gd name="T57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7">
                  <a:moveTo>
                    <a:pt x="30" y="12"/>
                  </a:moveTo>
                  <a:cubicBezTo>
                    <a:pt x="29" y="13"/>
                    <a:pt x="27" y="13"/>
                    <a:pt x="27" y="13"/>
                  </a:cubicBezTo>
                  <a:cubicBezTo>
                    <a:pt x="24" y="13"/>
                    <a:pt x="25" y="11"/>
                    <a:pt x="26" y="10"/>
                  </a:cubicBezTo>
                  <a:cubicBezTo>
                    <a:pt x="27" y="8"/>
                    <a:pt x="24" y="7"/>
                    <a:pt x="23" y="8"/>
                  </a:cubicBezTo>
                  <a:cubicBezTo>
                    <a:pt x="23" y="9"/>
                    <a:pt x="23" y="10"/>
                    <a:pt x="22" y="10"/>
                  </a:cubicBezTo>
                  <a:cubicBezTo>
                    <a:pt x="22" y="10"/>
                    <a:pt x="21" y="10"/>
                    <a:pt x="21" y="9"/>
                  </a:cubicBezTo>
                  <a:cubicBezTo>
                    <a:pt x="20" y="10"/>
                    <a:pt x="21" y="12"/>
                    <a:pt x="20" y="13"/>
                  </a:cubicBezTo>
                  <a:cubicBezTo>
                    <a:pt x="19" y="15"/>
                    <a:pt x="18" y="13"/>
                    <a:pt x="17" y="14"/>
                  </a:cubicBezTo>
                  <a:cubicBezTo>
                    <a:pt x="16" y="14"/>
                    <a:pt x="17" y="16"/>
                    <a:pt x="16" y="16"/>
                  </a:cubicBezTo>
                  <a:cubicBezTo>
                    <a:pt x="16" y="17"/>
                    <a:pt x="13" y="17"/>
                    <a:pt x="12" y="17"/>
                  </a:cubicBezTo>
                  <a:cubicBezTo>
                    <a:pt x="11" y="16"/>
                    <a:pt x="11" y="14"/>
                    <a:pt x="10" y="15"/>
                  </a:cubicBezTo>
                  <a:cubicBezTo>
                    <a:pt x="8" y="16"/>
                    <a:pt x="7" y="16"/>
                    <a:pt x="5" y="16"/>
                  </a:cubicBezTo>
                  <a:cubicBezTo>
                    <a:pt x="4" y="16"/>
                    <a:pt x="2" y="17"/>
                    <a:pt x="1" y="17"/>
                  </a:cubicBezTo>
                  <a:cubicBezTo>
                    <a:pt x="0" y="17"/>
                    <a:pt x="3" y="14"/>
                    <a:pt x="2" y="13"/>
                  </a:cubicBezTo>
                  <a:cubicBezTo>
                    <a:pt x="2" y="13"/>
                    <a:pt x="1" y="14"/>
                    <a:pt x="0" y="14"/>
                  </a:cubicBezTo>
                  <a:cubicBezTo>
                    <a:pt x="0" y="13"/>
                    <a:pt x="5" y="12"/>
                    <a:pt x="6" y="12"/>
                  </a:cubicBezTo>
                  <a:cubicBezTo>
                    <a:pt x="8" y="12"/>
                    <a:pt x="8" y="11"/>
                    <a:pt x="9" y="10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5" y="5"/>
                    <a:pt x="16" y="3"/>
                    <a:pt x="18" y="3"/>
                  </a:cubicBezTo>
                  <a:cubicBezTo>
                    <a:pt x="20" y="2"/>
                    <a:pt x="22" y="2"/>
                    <a:pt x="24" y="3"/>
                  </a:cubicBezTo>
                  <a:cubicBezTo>
                    <a:pt x="26" y="3"/>
                    <a:pt x="29" y="4"/>
                    <a:pt x="30" y="3"/>
                  </a:cubicBezTo>
                  <a:cubicBezTo>
                    <a:pt x="31" y="2"/>
                    <a:pt x="30" y="0"/>
                    <a:pt x="32" y="0"/>
                  </a:cubicBezTo>
                  <a:cubicBezTo>
                    <a:pt x="32" y="0"/>
                    <a:pt x="36" y="1"/>
                    <a:pt x="36" y="2"/>
                  </a:cubicBezTo>
                  <a:cubicBezTo>
                    <a:pt x="37" y="2"/>
                    <a:pt x="34" y="3"/>
                    <a:pt x="34" y="4"/>
                  </a:cubicBezTo>
                  <a:cubicBezTo>
                    <a:pt x="34" y="5"/>
                    <a:pt x="37" y="6"/>
                    <a:pt x="34" y="7"/>
                  </a:cubicBezTo>
                  <a:cubicBezTo>
                    <a:pt x="33" y="8"/>
                    <a:pt x="36" y="9"/>
                    <a:pt x="35" y="9"/>
                  </a:cubicBezTo>
                  <a:cubicBezTo>
                    <a:pt x="33" y="10"/>
                    <a:pt x="32" y="10"/>
                    <a:pt x="31" y="10"/>
                  </a:cubicBezTo>
                  <a:cubicBezTo>
                    <a:pt x="31" y="11"/>
                    <a:pt x="31" y="11"/>
                    <a:pt x="30" y="12"/>
                  </a:cubicBezTo>
                  <a:cubicBezTo>
                    <a:pt x="29" y="13"/>
                    <a:pt x="31" y="11"/>
                    <a:pt x="30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4" name="Freeform 581">
              <a:extLst>
                <a:ext uri="{FF2B5EF4-FFF2-40B4-BE49-F238E27FC236}">
                  <a16:creationId xmlns:a16="http://schemas.microsoft.com/office/drawing/2014/main" id="{327E2F87-134F-A449-9684-C1F38877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686" y="4449069"/>
              <a:ext cx="73248" cy="19114"/>
            </a:xfrm>
            <a:custGeom>
              <a:avLst/>
              <a:gdLst>
                <a:gd name="T0" fmla="*/ 6 w 8"/>
                <a:gd name="T1" fmla="*/ 2 h 2"/>
                <a:gd name="T2" fmla="*/ 3 w 8"/>
                <a:gd name="T3" fmla="*/ 0 h 2"/>
                <a:gd name="T4" fmla="*/ 6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6" y="2"/>
                  </a:moveTo>
                  <a:cubicBezTo>
                    <a:pt x="4" y="2"/>
                    <a:pt x="0" y="1"/>
                    <a:pt x="3" y="0"/>
                  </a:cubicBezTo>
                  <a:cubicBezTo>
                    <a:pt x="5" y="0"/>
                    <a:pt x="8" y="2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5" name="Freeform 582">
              <a:extLst>
                <a:ext uri="{FF2B5EF4-FFF2-40B4-BE49-F238E27FC236}">
                  <a16:creationId xmlns:a16="http://schemas.microsoft.com/office/drawing/2014/main" id="{A7170436-E000-DC44-B379-D52FA9137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81" y="4318467"/>
              <a:ext cx="197453" cy="92380"/>
            </a:xfrm>
            <a:custGeom>
              <a:avLst/>
              <a:gdLst>
                <a:gd name="T0" fmla="*/ 7 w 21"/>
                <a:gd name="T1" fmla="*/ 9 h 10"/>
                <a:gd name="T2" fmla="*/ 2 w 21"/>
                <a:gd name="T3" fmla="*/ 4 h 10"/>
                <a:gd name="T4" fmla="*/ 9 w 21"/>
                <a:gd name="T5" fmla="*/ 2 h 10"/>
                <a:gd name="T6" fmla="*/ 17 w 21"/>
                <a:gd name="T7" fmla="*/ 0 h 10"/>
                <a:gd name="T8" fmla="*/ 19 w 21"/>
                <a:gd name="T9" fmla="*/ 2 h 10"/>
                <a:gd name="T10" fmla="*/ 14 w 21"/>
                <a:gd name="T11" fmla="*/ 4 h 10"/>
                <a:gd name="T12" fmla="*/ 15 w 21"/>
                <a:gd name="T13" fmla="*/ 7 h 10"/>
                <a:gd name="T14" fmla="*/ 7 w 21"/>
                <a:gd name="T15" fmla="*/ 9 h 10"/>
                <a:gd name="T16" fmla="*/ 7 w 21"/>
                <a:gd name="T1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">
                  <a:moveTo>
                    <a:pt x="7" y="9"/>
                  </a:moveTo>
                  <a:cubicBezTo>
                    <a:pt x="6" y="9"/>
                    <a:pt x="0" y="6"/>
                    <a:pt x="2" y="4"/>
                  </a:cubicBezTo>
                  <a:cubicBezTo>
                    <a:pt x="4" y="2"/>
                    <a:pt x="7" y="2"/>
                    <a:pt x="9" y="2"/>
                  </a:cubicBezTo>
                  <a:cubicBezTo>
                    <a:pt x="12" y="1"/>
                    <a:pt x="15" y="0"/>
                    <a:pt x="17" y="0"/>
                  </a:cubicBezTo>
                  <a:cubicBezTo>
                    <a:pt x="18" y="0"/>
                    <a:pt x="21" y="1"/>
                    <a:pt x="19" y="2"/>
                  </a:cubicBezTo>
                  <a:cubicBezTo>
                    <a:pt x="18" y="3"/>
                    <a:pt x="15" y="2"/>
                    <a:pt x="14" y="4"/>
                  </a:cubicBezTo>
                  <a:cubicBezTo>
                    <a:pt x="14" y="4"/>
                    <a:pt x="19" y="6"/>
                    <a:pt x="15" y="7"/>
                  </a:cubicBezTo>
                  <a:cubicBezTo>
                    <a:pt x="13" y="8"/>
                    <a:pt x="10" y="10"/>
                    <a:pt x="7" y="9"/>
                  </a:cubicBezTo>
                  <a:cubicBezTo>
                    <a:pt x="5" y="9"/>
                    <a:pt x="9" y="10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6" name="Freeform 583">
              <a:extLst>
                <a:ext uri="{FF2B5EF4-FFF2-40B4-BE49-F238E27FC236}">
                  <a16:creationId xmlns:a16="http://schemas.microsoft.com/office/drawing/2014/main" id="{2A81D16A-1863-7D4C-BBE1-15150272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7577" y="4337578"/>
              <a:ext cx="73248" cy="38227"/>
            </a:xfrm>
            <a:custGeom>
              <a:avLst/>
              <a:gdLst>
                <a:gd name="T0" fmla="*/ 6 w 8"/>
                <a:gd name="T1" fmla="*/ 4 h 4"/>
                <a:gd name="T2" fmla="*/ 3 w 8"/>
                <a:gd name="T3" fmla="*/ 0 h 4"/>
                <a:gd name="T4" fmla="*/ 6 w 8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4" y="4"/>
                    <a:pt x="0" y="0"/>
                    <a:pt x="3" y="0"/>
                  </a:cubicBezTo>
                  <a:cubicBezTo>
                    <a:pt x="6" y="0"/>
                    <a:pt x="8" y="3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7" name="Freeform 584">
              <a:extLst>
                <a:ext uri="{FF2B5EF4-FFF2-40B4-BE49-F238E27FC236}">
                  <a16:creationId xmlns:a16="http://schemas.microsoft.com/office/drawing/2014/main" id="{1EFDE1D2-65FC-084D-8B5F-685F8521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489" y="4251568"/>
              <a:ext cx="197453" cy="66896"/>
            </a:xfrm>
            <a:custGeom>
              <a:avLst/>
              <a:gdLst>
                <a:gd name="T0" fmla="*/ 1 w 21"/>
                <a:gd name="T1" fmla="*/ 5 h 7"/>
                <a:gd name="T2" fmla="*/ 4 w 21"/>
                <a:gd name="T3" fmla="*/ 4 h 7"/>
                <a:gd name="T4" fmla="*/ 9 w 21"/>
                <a:gd name="T5" fmla="*/ 1 h 7"/>
                <a:gd name="T6" fmla="*/ 18 w 21"/>
                <a:gd name="T7" fmla="*/ 3 h 7"/>
                <a:gd name="T8" fmla="*/ 11 w 21"/>
                <a:gd name="T9" fmla="*/ 6 h 7"/>
                <a:gd name="T10" fmla="*/ 6 w 21"/>
                <a:gd name="T11" fmla="*/ 6 h 7"/>
                <a:gd name="T12" fmla="*/ 1 w 21"/>
                <a:gd name="T13" fmla="*/ 5 h 7"/>
                <a:gd name="T14" fmla="*/ 1 w 21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7">
                  <a:moveTo>
                    <a:pt x="1" y="5"/>
                  </a:moveTo>
                  <a:cubicBezTo>
                    <a:pt x="0" y="5"/>
                    <a:pt x="3" y="4"/>
                    <a:pt x="4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2" y="0"/>
                    <a:pt x="15" y="1"/>
                    <a:pt x="18" y="3"/>
                  </a:cubicBezTo>
                  <a:cubicBezTo>
                    <a:pt x="21" y="6"/>
                    <a:pt x="12" y="6"/>
                    <a:pt x="11" y="6"/>
                  </a:cubicBezTo>
                  <a:cubicBezTo>
                    <a:pt x="9" y="6"/>
                    <a:pt x="8" y="7"/>
                    <a:pt x="6" y="6"/>
                  </a:cubicBezTo>
                  <a:cubicBezTo>
                    <a:pt x="4" y="5"/>
                    <a:pt x="2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8" name="Freeform 585">
              <a:extLst>
                <a:ext uri="{FF2B5EF4-FFF2-40B4-BE49-F238E27FC236}">
                  <a16:creationId xmlns:a16="http://schemas.microsoft.com/office/drawing/2014/main" id="{01564340-2657-2D41-AA64-EF416AC60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195" y="4449069"/>
              <a:ext cx="261145" cy="178393"/>
            </a:xfrm>
            <a:custGeom>
              <a:avLst/>
              <a:gdLst>
                <a:gd name="T0" fmla="*/ 22 w 28"/>
                <a:gd name="T1" fmla="*/ 19 h 19"/>
                <a:gd name="T2" fmla="*/ 15 w 28"/>
                <a:gd name="T3" fmla="*/ 19 h 19"/>
                <a:gd name="T4" fmla="*/ 15 w 28"/>
                <a:gd name="T5" fmla="*/ 17 h 19"/>
                <a:gd name="T6" fmla="*/ 12 w 28"/>
                <a:gd name="T7" fmla="*/ 15 h 19"/>
                <a:gd name="T8" fmla="*/ 17 w 28"/>
                <a:gd name="T9" fmla="*/ 13 h 19"/>
                <a:gd name="T10" fmla="*/ 16 w 28"/>
                <a:gd name="T11" fmla="*/ 12 h 19"/>
                <a:gd name="T12" fmla="*/ 9 w 28"/>
                <a:gd name="T13" fmla="*/ 13 h 19"/>
                <a:gd name="T14" fmla="*/ 2 w 28"/>
                <a:gd name="T15" fmla="*/ 13 h 19"/>
                <a:gd name="T16" fmla="*/ 1 w 28"/>
                <a:gd name="T17" fmla="*/ 12 h 19"/>
                <a:gd name="T18" fmla="*/ 7 w 28"/>
                <a:gd name="T19" fmla="*/ 10 h 19"/>
                <a:gd name="T20" fmla="*/ 4 w 28"/>
                <a:gd name="T21" fmla="*/ 8 h 19"/>
                <a:gd name="T22" fmla="*/ 7 w 28"/>
                <a:gd name="T23" fmla="*/ 6 h 19"/>
                <a:gd name="T24" fmla="*/ 3 w 28"/>
                <a:gd name="T25" fmla="*/ 6 h 19"/>
                <a:gd name="T26" fmla="*/ 7 w 28"/>
                <a:gd name="T27" fmla="*/ 4 h 19"/>
                <a:gd name="T28" fmla="*/ 13 w 28"/>
                <a:gd name="T29" fmla="*/ 8 h 19"/>
                <a:gd name="T30" fmla="*/ 16 w 28"/>
                <a:gd name="T31" fmla="*/ 9 h 19"/>
                <a:gd name="T32" fmla="*/ 13 w 28"/>
                <a:gd name="T33" fmla="*/ 7 h 19"/>
                <a:gd name="T34" fmla="*/ 14 w 28"/>
                <a:gd name="T35" fmla="*/ 5 h 19"/>
                <a:gd name="T36" fmla="*/ 11 w 28"/>
                <a:gd name="T37" fmla="*/ 4 h 19"/>
                <a:gd name="T38" fmla="*/ 11 w 28"/>
                <a:gd name="T39" fmla="*/ 2 h 19"/>
                <a:gd name="T40" fmla="*/ 7 w 28"/>
                <a:gd name="T41" fmla="*/ 3 h 19"/>
                <a:gd name="T42" fmla="*/ 13 w 28"/>
                <a:gd name="T43" fmla="*/ 1 h 19"/>
                <a:gd name="T44" fmla="*/ 12 w 28"/>
                <a:gd name="T45" fmla="*/ 2 h 19"/>
                <a:gd name="T46" fmla="*/ 15 w 28"/>
                <a:gd name="T47" fmla="*/ 3 h 19"/>
                <a:gd name="T48" fmla="*/ 21 w 28"/>
                <a:gd name="T49" fmla="*/ 2 h 19"/>
                <a:gd name="T50" fmla="*/ 26 w 28"/>
                <a:gd name="T51" fmla="*/ 8 h 19"/>
                <a:gd name="T52" fmla="*/ 27 w 28"/>
                <a:gd name="T53" fmla="*/ 12 h 19"/>
                <a:gd name="T54" fmla="*/ 26 w 28"/>
                <a:gd name="T55" fmla="*/ 14 h 19"/>
                <a:gd name="T56" fmla="*/ 26 w 28"/>
                <a:gd name="T57" fmla="*/ 17 h 19"/>
                <a:gd name="T58" fmla="*/ 22 w 28"/>
                <a:gd name="T5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19">
                  <a:moveTo>
                    <a:pt x="22" y="19"/>
                  </a:moveTo>
                  <a:cubicBezTo>
                    <a:pt x="20" y="19"/>
                    <a:pt x="17" y="19"/>
                    <a:pt x="15" y="19"/>
                  </a:cubicBezTo>
                  <a:cubicBezTo>
                    <a:pt x="12" y="19"/>
                    <a:pt x="15" y="18"/>
                    <a:pt x="15" y="17"/>
                  </a:cubicBezTo>
                  <a:cubicBezTo>
                    <a:pt x="16" y="16"/>
                    <a:pt x="11" y="16"/>
                    <a:pt x="12" y="15"/>
                  </a:cubicBezTo>
                  <a:cubicBezTo>
                    <a:pt x="13" y="14"/>
                    <a:pt x="15" y="13"/>
                    <a:pt x="17" y="13"/>
                  </a:cubicBezTo>
                  <a:cubicBezTo>
                    <a:pt x="18" y="12"/>
                    <a:pt x="17" y="12"/>
                    <a:pt x="16" y="12"/>
                  </a:cubicBezTo>
                  <a:cubicBezTo>
                    <a:pt x="14" y="11"/>
                    <a:pt x="12" y="12"/>
                    <a:pt x="9" y="13"/>
                  </a:cubicBezTo>
                  <a:cubicBezTo>
                    <a:pt x="7" y="13"/>
                    <a:pt x="5" y="13"/>
                    <a:pt x="2" y="13"/>
                  </a:cubicBezTo>
                  <a:cubicBezTo>
                    <a:pt x="2" y="14"/>
                    <a:pt x="0" y="14"/>
                    <a:pt x="1" y="12"/>
                  </a:cubicBezTo>
                  <a:cubicBezTo>
                    <a:pt x="3" y="10"/>
                    <a:pt x="5" y="11"/>
                    <a:pt x="7" y="10"/>
                  </a:cubicBezTo>
                  <a:cubicBezTo>
                    <a:pt x="11" y="9"/>
                    <a:pt x="4" y="9"/>
                    <a:pt x="4" y="8"/>
                  </a:cubicBezTo>
                  <a:cubicBezTo>
                    <a:pt x="3" y="8"/>
                    <a:pt x="7" y="6"/>
                    <a:pt x="7" y="6"/>
                  </a:cubicBezTo>
                  <a:cubicBezTo>
                    <a:pt x="7" y="6"/>
                    <a:pt x="4" y="6"/>
                    <a:pt x="3" y="6"/>
                  </a:cubicBezTo>
                  <a:cubicBezTo>
                    <a:pt x="3" y="5"/>
                    <a:pt x="6" y="4"/>
                    <a:pt x="7" y="4"/>
                  </a:cubicBezTo>
                  <a:cubicBezTo>
                    <a:pt x="9" y="4"/>
                    <a:pt x="11" y="7"/>
                    <a:pt x="13" y="8"/>
                  </a:cubicBezTo>
                  <a:cubicBezTo>
                    <a:pt x="14" y="8"/>
                    <a:pt x="15" y="10"/>
                    <a:pt x="16" y="9"/>
                  </a:cubicBezTo>
                  <a:cubicBezTo>
                    <a:pt x="19" y="7"/>
                    <a:pt x="13" y="7"/>
                    <a:pt x="13" y="7"/>
                  </a:cubicBezTo>
                  <a:cubicBezTo>
                    <a:pt x="14" y="7"/>
                    <a:pt x="18" y="6"/>
                    <a:pt x="14" y="5"/>
                  </a:cubicBezTo>
                  <a:cubicBezTo>
                    <a:pt x="13" y="5"/>
                    <a:pt x="12" y="5"/>
                    <a:pt x="11" y="4"/>
                  </a:cubicBezTo>
                  <a:cubicBezTo>
                    <a:pt x="9" y="3"/>
                    <a:pt x="11" y="3"/>
                    <a:pt x="11" y="2"/>
                  </a:cubicBezTo>
                  <a:cubicBezTo>
                    <a:pt x="10" y="2"/>
                    <a:pt x="7" y="3"/>
                    <a:pt x="7" y="3"/>
                  </a:cubicBezTo>
                  <a:cubicBezTo>
                    <a:pt x="6" y="2"/>
                    <a:pt x="13" y="1"/>
                    <a:pt x="13" y="1"/>
                  </a:cubicBezTo>
                  <a:cubicBezTo>
                    <a:pt x="13" y="1"/>
                    <a:pt x="12" y="2"/>
                    <a:pt x="12" y="2"/>
                  </a:cubicBezTo>
                  <a:cubicBezTo>
                    <a:pt x="11" y="3"/>
                    <a:pt x="14" y="3"/>
                    <a:pt x="15" y="3"/>
                  </a:cubicBezTo>
                  <a:cubicBezTo>
                    <a:pt x="18" y="4"/>
                    <a:pt x="19" y="4"/>
                    <a:pt x="21" y="2"/>
                  </a:cubicBezTo>
                  <a:cubicBezTo>
                    <a:pt x="24" y="0"/>
                    <a:pt x="27" y="6"/>
                    <a:pt x="26" y="8"/>
                  </a:cubicBezTo>
                  <a:cubicBezTo>
                    <a:pt x="26" y="10"/>
                    <a:pt x="26" y="11"/>
                    <a:pt x="27" y="12"/>
                  </a:cubicBezTo>
                  <a:cubicBezTo>
                    <a:pt x="28" y="14"/>
                    <a:pt x="28" y="15"/>
                    <a:pt x="26" y="14"/>
                  </a:cubicBezTo>
                  <a:cubicBezTo>
                    <a:pt x="24" y="12"/>
                    <a:pt x="25" y="16"/>
                    <a:pt x="26" y="17"/>
                  </a:cubicBezTo>
                  <a:cubicBezTo>
                    <a:pt x="27" y="18"/>
                    <a:pt x="23" y="19"/>
                    <a:pt x="22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09" name="Freeform 586">
              <a:extLst>
                <a:ext uri="{FF2B5EF4-FFF2-40B4-BE49-F238E27FC236}">
                  <a16:creationId xmlns:a16="http://schemas.microsoft.com/office/drawing/2014/main" id="{088CB8EF-5F9C-D14C-9603-57FCAE632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8534" y="4535082"/>
              <a:ext cx="82803" cy="25484"/>
            </a:xfrm>
            <a:custGeom>
              <a:avLst/>
              <a:gdLst>
                <a:gd name="T0" fmla="*/ 1 w 9"/>
                <a:gd name="T1" fmla="*/ 3 h 3"/>
                <a:gd name="T2" fmla="*/ 7 w 9"/>
                <a:gd name="T3" fmla="*/ 0 h 3"/>
                <a:gd name="T4" fmla="*/ 1 w 9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1" y="3"/>
                  </a:moveTo>
                  <a:cubicBezTo>
                    <a:pt x="4" y="2"/>
                    <a:pt x="9" y="0"/>
                    <a:pt x="7" y="0"/>
                  </a:cubicBezTo>
                  <a:cubicBezTo>
                    <a:pt x="4" y="0"/>
                    <a:pt x="0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0" name="Freeform 587">
              <a:extLst>
                <a:ext uri="{FF2B5EF4-FFF2-40B4-BE49-F238E27FC236}">
                  <a16:creationId xmlns:a16="http://schemas.microsoft.com/office/drawing/2014/main" id="{1762832D-C475-6743-89D0-878C98BA8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425" y="4525526"/>
              <a:ext cx="76432" cy="19114"/>
            </a:xfrm>
            <a:custGeom>
              <a:avLst/>
              <a:gdLst>
                <a:gd name="T0" fmla="*/ 1 w 8"/>
                <a:gd name="T1" fmla="*/ 2 h 2"/>
                <a:gd name="T2" fmla="*/ 6 w 8"/>
                <a:gd name="T3" fmla="*/ 0 h 2"/>
                <a:gd name="T4" fmla="*/ 1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0" y="2"/>
                    <a:pt x="4" y="0"/>
                    <a:pt x="6" y="0"/>
                  </a:cubicBezTo>
                  <a:cubicBezTo>
                    <a:pt x="8" y="0"/>
                    <a:pt x="4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1" name="Freeform 588">
              <a:extLst>
                <a:ext uri="{FF2B5EF4-FFF2-40B4-BE49-F238E27FC236}">
                  <a16:creationId xmlns:a16="http://schemas.microsoft.com/office/drawing/2014/main" id="{27F0D328-8944-8B45-A1BD-7E6FC9D34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208" y="4496854"/>
              <a:ext cx="95541" cy="47785"/>
            </a:xfrm>
            <a:custGeom>
              <a:avLst/>
              <a:gdLst>
                <a:gd name="T0" fmla="*/ 2 w 10"/>
                <a:gd name="T1" fmla="*/ 3 h 5"/>
                <a:gd name="T2" fmla="*/ 10 w 10"/>
                <a:gd name="T3" fmla="*/ 1 h 5"/>
                <a:gd name="T4" fmla="*/ 2 w 10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2" y="3"/>
                  </a:moveTo>
                  <a:cubicBezTo>
                    <a:pt x="0" y="2"/>
                    <a:pt x="10" y="0"/>
                    <a:pt x="10" y="1"/>
                  </a:cubicBezTo>
                  <a:cubicBezTo>
                    <a:pt x="10" y="2"/>
                    <a:pt x="6" y="5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2" name="Freeform 589">
              <a:extLst>
                <a:ext uri="{FF2B5EF4-FFF2-40B4-BE49-F238E27FC236}">
                  <a16:creationId xmlns:a16="http://schemas.microsoft.com/office/drawing/2014/main" id="{B3D88DF9-9380-C74C-8B31-6E70F40CE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0763" y="4458630"/>
              <a:ext cx="66879" cy="47785"/>
            </a:xfrm>
            <a:custGeom>
              <a:avLst/>
              <a:gdLst>
                <a:gd name="T0" fmla="*/ 1 w 7"/>
                <a:gd name="T1" fmla="*/ 5 h 5"/>
                <a:gd name="T2" fmla="*/ 0 w 7"/>
                <a:gd name="T3" fmla="*/ 1 h 5"/>
                <a:gd name="T4" fmla="*/ 4 w 7"/>
                <a:gd name="T5" fmla="*/ 2 h 5"/>
                <a:gd name="T6" fmla="*/ 7 w 7"/>
                <a:gd name="T7" fmla="*/ 4 h 5"/>
                <a:gd name="T8" fmla="*/ 1 w 7"/>
                <a:gd name="T9" fmla="*/ 5 h 5"/>
                <a:gd name="T10" fmla="*/ 1 w 7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7" y="3"/>
                    <a:pt x="7" y="4"/>
                  </a:cubicBezTo>
                  <a:cubicBezTo>
                    <a:pt x="7" y="4"/>
                    <a:pt x="2" y="5"/>
                    <a:pt x="1" y="5"/>
                  </a:cubicBezTo>
                  <a:cubicBezTo>
                    <a:pt x="0" y="4"/>
                    <a:pt x="4" y="5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3" name="Freeform 590">
              <a:extLst>
                <a:ext uri="{FF2B5EF4-FFF2-40B4-BE49-F238E27FC236}">
                  <a16:creationId xmlns:a16="http://schemas.microsoft.com/office/drawing/2014/main" id="{CDF36998-96E3-6D46-9D2C-7A210628B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407" y="4347133"/>
              <a:ext cx="111465" cy="82827"/>
            </a:xfrm>
            <a:custGeom>
              <a:avLst/>
              <a:gdLst>
                <a:gd name="T0" fmla="*/ 8 w 12"/>
                <a:gd name="T1" fmla="*/ 8 h 9"/>
                <a:gd name="T2" fmla="*/ 3 w 12"/>
                <a:gd name="T3" fmla="*/ 1 h 9"/>
                <a:gd name="T4" fmla="*/ 8 w 12"/>
                <a:gd name="T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8" y="8"/>
                  </a:moveTo>
                  <a:cubicBezTo>
                    <a:pt x="6" y="9"/>
                    <a:pt x="0" y="0"/>
                    <a:pt x="3" y="1"/>
                  </a:cubicBezTo>
                  <a:cubicBezTo>
                    <a:pt x="6" y="3"/>
                    <a:pt x="12" y="8"/>
                    <a:pt x="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4" name="Freeform 591">
              <a:extLst>
                <a:ext uri="{FF2B5EF4-FFF2-40B4-BE49-F238E27FC236}">
                  <a16:creationId xmlns:a16="http://schemas.microsoft.com/office/drawing/2014/main" id="{82041ECB-D8B7-CE4F-AEDC-EB6FAB134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337578"/>
              <a:ext cx="82803" cy="28669"/>
            </a:xfrm>
            <a:custGeom>
              <a:avLst/>
              <a:gdLst>
                <a:gd name="T0" fmla="*/ 2 w 9"/>
                <a:gd name="T1" fmla="*/ 1 h 3"/>
                <a:gd name="T2" fmla="*/ 8 w 9"/>
                <a:gd name="T3" fmla="*/ 2 h 3"/>
                <a:gd name="T4" fmla="*/ 2 w 9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2" y="1"/>
                  </a:moveTo>
                  <a:cubicBezTo>
                    <a:pt x="5" y="0"/>
                    <a:pt x="9" y="2"/>
                    <a:pt x="8" y="2"/>
                  </a:cubicBezTo>
                  <a:cubicBezTo>
                    <a:pt x="3" y="3"/>
                    <a:pt x="0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5" name="Freeform 592">
              <a:extLst>
                <a:ext uri="{FF2B5EF4-FFF2-40B4-BE49-F238E27FC236}">
                  <a16:creationId xmlns:a16="http://schemas.microsoft.com/office/drawing/2014/main" id="{0F14ADD2-376E-804A-861D-ED9C0EBCB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513" y="4187857"/>
              <a:ext cx="334395" cy="178393"/>
            </a:xfrm>
            <a:custGeom>
              <a:avLst/>
              <a:gdLst>
                <a:gd name="T0" fmla="*/ 28 w 36"/>
                <a:gd name="T1" fmla="*/ 17 h 19"/>
                <a:gd name="T2" fmla="*/ 27 w 36"/>
                <a:gd name="T3" fmla="*/ 15 h 19"/>
                <a:gd name="T4" fmla="*/ 22 w 36"/>
                <a:gd name="T5" fmla="*/ 13 h 19"/>
                <a:gd name="T6" fmla="*/ 14 w 36"/>
                <a:gd name="T7" fmla="*/ 14 h 19"/>
                <a:gd name="T8" fmla="*/ 18 w 36"/>
                <a:gd name="T9" fmla="*/ 12 h 19"/>
                <a:gd name="T10" fmla="*/ 8 w 36"/>
                <a:gd name="T11" fmla="*/ 12 h 19"/>
                <a:gd name="T12" fmla="*/ 13 w 36"/>
                <a:gd name="T13" fmla="*/ 10 h 19"/>
                <a:gd name="T14" fmla="*/ 12 w 36"/>
                <a:gd name="T15" fmla="*/ 9 h 19"/>
                <a:gd name="T16" fmla="*/ 13 w 36"/>
                <a:gd name="T17" fmla="*/ 8 h 19"/>
                <a:gd name="T18" fmla="*/ 11 w 36"/>
                <a:gd name="T19" fmla="*/ 8 h 19"/>
                <a:gd name="T20" fmla="*/ 10 w 36"/>
                <a:gd name="T21" fmla="*/ 6 h 19"/>
                <a:gd name="T22" fmla="*/ 6 w 36"/>
                <a:gd name="T23" fmla="*/ 6 h 19"/>
                <a:gd name="T24" fmla="*/ 3 w 36"/>
                <a:gd name="T25" fmla="*/ 5 h 19"/>
                <a:gd name="T26" fmla="*/ 9 w 36"/>
                <a:gd name="T27" fmla="*/ 2 h 19"/>
                <a:gd name="T28" fmla="*/ 16 w 36"/>
                <a:gd name="T29" fmla="*/ 1 h 19"/>
                <a:gd name="T30" fmla="*/ 18 w 36"/>
                <a:gd name="T31" fmla="*/ 5 h 19"/>
                <a:gd name="T32" fmla="*/ 22 w 36"/>
                <a:gd name="T33" fmla="*/ 4 h 19"/>
                <a:gd name="T34" fmla="*/ 25 w 36"/>
                <a:gd name="T35" fmla="*/ 7 h 19"/>
                <a:gd name="T36" fmla="*/ 30 w 36"/>
                <a:gd name="T37" fmla="*/ 7 h 19"/>
                <a:gd name="T38" fmla="*/ 33 w 36"/>
                <a:gd name="T39" fmla="*/ 12 h 19"/>
                <a:gd name="T40" fmla="*/ 34 w 36"/>
                <a:gd name="T41" fmla="*/ 16 h 19"/>
                <a:gd name="T42" fmla="*/ 28 w 36"/>
                <a:gd name="T43" fmla="*/ 17 h 19"/>
                <a:gd name="T44" fmla="*/ 28 w 36"/>
                <a:gd name="T4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19">
                  <a:moveTo>
                    <a:pt x="28" y="17"/>
                  </a:moveTo>
                  <a:cubicBezTo>
                    <a:pt x="27" y="17"/>
                    <a:pt x="27" y="16"/>
                    <a:pt x="27" y="15"/>
                  </a:cubicBezTo>
                  <a:cubicBezTo>
                    <a:pt x="26" y="14"/>
                    <a:pt x="23" y="13"/>
                    <a:pt x="22" y="13"/>
                  </a:cubicBezTo>
                  <a:cubicBezTo>
                    <a:pt x="21" y="13"/>
                    <a:pt x="14" y="15"/>
                    <a:pt x="14" y="14"/>
                  </a:cubicBezTo>
                  <a:cubicBezTo>
                    <a:pt x="14" y="14"/>
                    <a:pt x="18" y="12"/>
                    <a:pt x="18" y="12"/>
                  </a:cubicBezTo>
                  <a:cubicBezTo>
                    <a:pt x="15" y="11"/>
                    <a:pt x="11" y="14"/>
                    <a:pt x="8" y="12"/>
                  </a:cubicBezTo>
                  <a:cubicBezTo>
                    <a:pt x="2" y="9"/>
                    <a:pt x="13" y="10"/>
                    <a:pt x="13" y="10"/>
                  </a:cubicBezTo>
                  <a:cubicBezTo>
                    <a:pt x="13" y="10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7"/>
                    <a:pt x="11" y="8"/>
                    <a:pt x="11" y="8"/>
                  </a:cubicBezTo>
                  <a:cubicBezTo>
                    <a:pt x="10" y="7"/>
                    <a:pt x="12" y="6"/>
                    <a:pt x="10" y="6"/>
                  </a:cubicBezTo>
                  <a:cubicBezTo>
                    <a:pt x="9" y="6"/>
                    <a:pt x="7" y="7"/>
                    <a:pt x="6" y="6"/>
                  </a:cubicBezTo>
                  <a:cubicBezTo>
                    <a:pt x="6" y="5"/>
                    <a:pt x="4" y="6"/>
                    <a:pt x="3" y="5"/>
                  </a:cubicBezTo>
                  <a:cubicBezTo>
                    <a:pt x="0" y="0"/>
                    <a:pt x="7" y="2"/>
                    <a:pt x="9" y="2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9" y="2"/>
                    <a:pt x="14" y="7"/>
                    <a:pt x="18" y="5"/>
                  </a:cubicBezTo>
                  <a:cubicBezTo>
                    <a:pt x="19" y="5"/>
                    <a:pt x="21" y="3"/>
                    <a:pt x="22" y="4"/>
                  </a:cubicBezTo>
                  <a:cubicBezTo>
                    <a:pt x="23" y="5"/>
                    <a:pt x="24" y="7"/>
                    <a:pt x="25" y="7"/>
                  </a:cubicBezTo>
                  <a:cubicBezTo>
                    <a:pt x="26" y="7"/>
                    <a:pt x="29" y="6"/>
                    <a:pt x="30" y="7"/>
                  </a:cubicBezTo>
                  <a:cubicBezTo>
                    <a:pt x="32" y="8"/>
                    <a:pt x="32" y="11"/>
                    <a:pt x="33" y="12"/>
                  </a:cubicBezTo>
                  <a:cubicBezTo>
                    <a:pt x="34" y="14"/>
                    <a:pt x="36" y="15"/>
                    <a:pt x="34" y="16"/>
                  </a:cubicBezTo>
                  <a:cubicBezTo>
                    <a:pt x="33" y="18"/>
                    <a:pt x="30" y="18"/>
                    <a:pt x="28" y="17"/>
                  </a:cubicBezTo>
                  <a:cubicBezTo>
                    <a:pt x="27" y="16"/>
                    <a:pt x="31" y="19"/>
                    <a:pt x="28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6" name="Freeform 593">
              <a:extLst>
                <a:ext uri="{FF2B5EF4-FFF2-40B4-BE49-F238E27FC236}">
                  <a16:creationId xmlns:a16="http://schemas.microsoft.com/office/drawing/2014/main" id="{04E7ABD8-E67C-9A4F-81BA-71F5204D2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60" y="4101847"/>
              <a:ext cx="101909" cy="47785"/>
            </a:xfrm>
            <a:custGeom>
              <a:avLst/>
              <a:gdLst>
                <a:gd name="T0" fmla="*/ 8 w 11"/>
                <a:gd name="T1" fmla="*/ 5 h 5"/>
                <a:gd name="T2" fmla="*/ 4 w 11"/>
                <a:gd name="T3" fmla="*/ 4 h 5"/>
                <a:gd name="T4" fmla="*/ 2 w 11"/>
                <a:gd name="T5" fmla="*/ 3 h 5"/>
                <a:gd name="T6" fmla="*/ 7 w 11"/>
                <a:gd name="T7" fmla="*/ 2 h 5"/>
                <a:gd name="T8" fmla="*/ 8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8" y="5"/>
                  </a:moveTo>
                  <a:cubicBezTo>
                    <a:pt x="6" y="5"/>
                    <a:pt x="6" y="4"/>
                    <a:pt x="4" y="4"/>
                  </a:cubicBezTo>
                  <a:cubicBezTo>
                    <a:pt x="4" y="4"/>
                    <a:pt x="0" y="4"/>
                    <a:pt x="2" y="3"/>
                  </a:cubicBezTo>
                  <a:cubicBezTo>
                    <a:pt x="3" y="1"/>
                    <a:pt x="6" y="0"/>
                    <a:pt x="7" y="2"/>
                  </a:cubicBezTo>
                  <a:cubicBezTo>
                    <a:pt x="9" y="3"/>
                    <a:pt x="11" y="5"/>
                    <a:pt x="8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7" name="Freeform 594">
              <a:extLst>
                <a:ext uri="{FF2B5EF4-FFF2-40B4-BE49-F238E27FC236}">
                  <a16:creationId xmlns:a16="http://schemas.microsoft.com/office/drawing/2014/main" id="{CFA834DC-BE42-FF42-BB2B-5E5F6DA34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1463" y="4251568"/>
              <a:ext cx="187897" cy="105124"/>
            </a:xfrm>
            <a:custGeom>
              <a:avLst/>
              <a:gdLst>
                <a:gd name="T0" fmla="*/ 8 w 20"/>
                <a:gd name="T1" fmla="*/ 7 h 11"/>
                <a:gd name="T2" fmla="*/ 3 w 20"/>
                <a:gd name="T3" fmla="*/ 5 h 11"/>
                <a:gd name="T4" fmla="*/ 4 w 20"/>
                <a:gd name="T5" fmla="*/ 3 h 11"/>
                <a:gd name="T6" fmla="*/ 1 w 20"/>
                <a:gd name="T7" fmla="*/ 1 h 11"/>
                <a:gd name="T8" fmla="*/ 6 w 20"/>
                <a:gd name="T9" fmla="*/ 1 h 11"/>
                <a:gd name="T10" fmla="*/ 12 w 20"/>
                <a:gd name="T11" fmla="*/ 3 h 11"/>
                <a:gd name="T12" fmla="*/ 16 w 20"/>
                <a:gd name="T13" fmla="*/ 3 h 11"/>
                <a:gd name="T14" fmla="*/ 19 w 20"/>
                <a:gd name="T15" fmla="*/ 4 h 11"/>
                <a:gd name="T16" fmla="*/ 18 w 20"/>
                <a:gd name="T17" fmla="*/ 8 h 11"/>
                <a:gd name="T18" fmla="*/ 15 w 20"/>
                <a:gd name="T19" fmla="*/ 10 h 11"/>
                <a:gd name="T20" fmla="*/ 9 w 20"/>
                <a:gd name="T21" fmla="*/ 11 h 11"/>
                <a:gd name="T22" fmla="*/ 4 w 20"/>
                <a:gd name="T23" fmla="*/ 8 h 11"/>
                <a:gd name="T24" fmla="*/ 8 w 20"/>
                <a:gd name="T25" fmla="*/ 7 h 11"/>
                <a:gd name="T26" fmla="*/ 8 w 20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1">
                  <a:moveTo>
                    <a:pt x="8" y="7"/>
                  </a:moveTo>
                  <a:cubicBezTo>
                    <a:pt x="6" y="7"/>
                    <a:pt x="4" y="6"/>
                    <a:pt x="3" y="5"/>
                  </a:cubicBezTo>
                  <a:cubicBezTo>
                    <a:pt x="0" y="4"/>
                    <a:pt x="4" y="3"/>
                    <a:pt x="4" y="3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0"/>
                    <a:pt x="6" y="1"/>
                    <a:pt x="6" y="1"/>
                  </a:cubicBezTo>
                  <a:cubicBezTo>
                    <a:pt x="8" y="1"/>
                    <a:pt x="10" y="2"/>
                    <a:pt x="12" y="3"/>
                  </a:cubicBezTo>
                  <a:cubicBezTo>
                    <a:pt x="14" y="3"/>
                    <a:pt x="15" y="3"/>
                    <a:pt x="16" y="3"/>
                  </a:cubicBezTo>
                  <a:cubicBezTo>
                    <a:pt x="17" y="3"/>
                    <a:pt x="20" y="4"/>
                    <a:pt x="19" y="4"/>
                  </a:cubicBezTo>
                  <a:cubicBezTo>
                    <a:pt x="17" y="6"/>
                    <a:pt x="16" y="5"/>
                    <a:pt x="18" y="8"/>
                  </a:cubicBezTo>
                  <a:cubicBezTo>
                    <a:pt x="19" y="9"/>
                    <a:pt x="16" y="9"/>
                    <a:pt x="15" y="10"/>
                  </a:cubicBezTo>
                  <a:cubicBezTo>
                    <a:pt x="13" y="10"/>
                    <a:pt x="11" y="11"/>
                    <a:pt x="9" y="11"/>
                  </a:cubicBezTo>
                  <a:cubicBezTo>
                    <a:pt x="8" y="10"/>
                    <a:pt x="4" y="9"/>
                    <a:pt x="4" y="8"/>
                  </a:cubicBezTo>
                  <a:cubicBezTo>
                    <a:pt x="4" y="8"/>
                    <a:pt x="10" y="7"/>
                    <a:pt x="8" y="7"/>
                  </a:cubicBezTo>
                  <a:cubicBezTo>
                    <a:pt x="5" y="6"/>
                    <a:pt x="10" y="7"/>
                    <a:pt x="8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8" name="Freeform 595">
              <a:extLst>
                <a:ext uri="{FF2B5EF4-FFF2-40B4-BE49-F238E27FC236}">
                  <a16:creationId xmlns:a16="http://schemas.microsoft.com/office/drawing/2014/main" id="{4B8F84C4-7F17-3A41-B93A-487BFE693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6560" y="4347133"/>
              <a:ext cx="165604" cy="47785"/>
            </a:xfrm>
            <a:custGeom>
              <a:avLst/>
              <a:gdLst>
                <a:gd name="T0" fmla="*/ 14 w 18"/>
                <a:gd name="T1" fmla="*/ 5 h 5"/>
                <a:gd name="T2" fmla="*/ 16 w 18"/>
                <a:gd name="T3" fmla="*/ 2 h 5"/>
                <a:gd name="T4" fmla="*/ 13 w 18"/>
                <a:gd name="T5" fmla="*/ 1 h 5"/>
                <a:gd name="T6" fmla="*/ 3 w 18"/>
                <a:gd name="T7" fmla="*/ 1 h 5"/>
                <a:gd name="T8" fmla="*/ 4 w 18"/>
                <a:gd name="T9" fmla="*/ 4 h 5"/>
                <a:gd name="T10" fmla="*/ 14 w 18"/>
                <a:gd name="T11" fmla="*/ 5 h 5"/>
                <a:gd name="T12" fmla="*/ 14 w 18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">
                  <a:moveTo>
                    <a:pt x="14" y="5"/>
                  </a:moveTo>
                  <a:cubicBezTo>
                    <a:pt x="14" y="4"/>
                    <a:pt x="18" y="2"/>
                    <a:pt x="16" y="2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0" y="1"/>
                    <a:pt x="6" y="0"/>
                    <a:pt x="3" y="1"/>
                  </a:cubicBezTo>
                  <a:cubicBezTo>
                    <a:pt x="0" y="1"/>
                    <a:pt x="1" y="4"/>
                    <a:pt x="4" y="4"/>
                  </a:cubicBezTo>
                  <a:cubicBezTo>
                    <a:pt x="7" y="4"/>
                    <a:pt x="11" y="5"/>
                    <a:pt x="14" y="5"/>
                  </a:cubicBezTo>
                  <a:cubicBezTo>
                    <a:pt x="16" y="4"/>
                    <a:pt x="12" y="5"/>
                    <a:pt x="14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19" name="Freeform 596">
              <a:extLst>
                <a:ext uri="{FF2B5EF4-FFF2-40B4-BE49-F238E27FC236}">
                  <a16:creationId xmlns:a16="http://schemas.microsoft.com/office/drawing/2014/main" id="{2F0BD08C-E3AD-F74D-A874-22DF3EE9B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4560566"/>
              <a:ext cx="156051" cy="105124"/>
            </a:xfrm>
            <a:custGeom>
              <a:avLst/>
              <a:gdLst>
                <a:gd name="T0" fmla="*/ 7 w 17"/>
                <a:gd name="T1" fmla="*/ 1 h 11"/>
                <a:gd name="T2" fmla="*/ 1 w 17"/>
                <a:gd name="T3" fmla="*/ 6 h 11"/>
                <a:gd name="T4" fmla="*/ 10 w 17"/>
                <a:gd name="T5" fmla="*/ 10 h 11"/>
                <a:gd name="T6" fmla="*/ 15 w 17"/>
                <a:gd name="T7" fmla="*/ 10 h 11"/>
                <a:gd name="T8" fmla="*/ 15 w 17"/>
                <a:gd name="T9" fmla="*/ 8 h 11"/>
                <a:gd name="T10" fmla="*/ 16 w 17"/>
                <a:gd name="T11" fmla="*/ 6 h 11"/>
                <a:gd name="T12" fmla="*/ 7 w 17"/>
                <a:gd name="T13" fmla="*/ 1 h 11"/>
                <a:gd name="T14" fmla="*/ 7 w 17"/>
                <a:gd name="T1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1">
                  <a:moveTo>
                    <a:pt x="7" y="1"/>
                  </a:moveTo>
                  <a:cubicBezTo>
                    <a:pt x="5" y="0"/>
                    <a:pt x="2" y="4"/>
                    <a:pt x="1" y="6"/>
                  </a:cubicBezTo>
                  <a:cubicBezTo>
                    <a:pt x="0" y="8"/>
                    <a:pt x="8" y="10"/>
                    <a:pt x="10" y="10"/>
                  </a:cubicBezTo>
                  <a:cubicBezTo>
                    <a:pt x="11" y="11"/>
                    <a:pt x="14" y="11"/>
                    <a:pt x="15" y="10"/>
                  </a:cubicBezTo>
                  <a:cubicBezTo>
                    <a:pt x="16" y="10"/>
                    <a:pt x="15" y="9"/>
                    <a:pt x="15" y="8"/>
                  </a:cubicBezTo>
                  <a:cubicBezTo>
                    <a:pt x="15" y="7"/>
                    <a:pt x="15" y="6"/>
                    <a:pt x="16" y="6"/>
                  </a:cubicBezTo>
                  <a:cubicBezTo>
                    <a:pt x="17" y="4"/>
                    <a:pt x="9" y="1"/>
                    <a:pt x="7" y="1"/>
                  </a:cubicBezTo>
                  <a:cubicBezTo>
                    <a:pt x="5" y="0"/>
                    <a:pt x="8" y="1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0" name="Freeform 597">
              <a:extLst>
                <a:ext uri="{FF2B5EF4-FFF2-40B4-BE49-F238E27FC236}">
                  <a16:creationId xmlns:a16="http://schemas.microsoft.com/office/drawing/2014/main" id="{F76E1B21-C476-9E49-8E40-FC982B0F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254" y="4535082"/>
              <a:ext cx="38217" cy="25484"/>
            </a:xfrm>
            <a:custGeom>
              <a:avLst/>
              <a:gdLst>
                <a:gd name="T0" fmla="*/ 3 w 4"/>
                <a:gd name="T1" fmla="*/ 2 h 3"/>
                <a:gd name="T2" fmla="*/ 1 w 4"/>
                <a:gd name="T3" fmla="*/ 1 h 3"/>
                <a:gd name="T4" fmla="*/ 3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1" name="Freeform 598">
              <a:extLst>
                <a:ext uri="{FF2B5EF4-FFF2-40B4-BE49-F238E27FC236}">
                  <a16:creationId xmlns:a16="http://schemas.microsoft.com/office/drawing/2014/main" id="{605C1579-58CA-E04B-A948-2FE2A2B42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43" y="4366247"/>
              <a:ext cx="82803" cy="54153"/>
            </a:xfrm>
            <a:custGeom>
              <a:avLst/>
              <a:gdLst>
                <a:gd name="T0" fmla="*/ 1 w 9"/>
                <a:gd name="T1" fmla="*/ 5 h 6"/>
                <a:gd name="T2" fmla="*/ 1 w 9"/>
                <a:gd name="T3" fmla="*/ 1 h 6"/>
                <a:gd name="T4" fmla="*/ 5 w 9"/>
                <a:gd name="T5" fmla="*/ 1 h 6"/>
                <a:gd name="T6" fmla="*/ 9 w 9"/>
                <a:gd name="T7" fmla="*/ 3 h 6"/>
                <a:gd name="T8" fmla="*/ 5 w 9"/>
                <a:gd name="T9" fmla="*/ 5 h 6"/>
                <a:gd name="T10" fmla="*/ 1 w 9"/>
                <a:gd name="T11" fmla="*/ 5 h 6"/>
                <a:gd name="T12" fmla="*/ 1 w 9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1" y="5"/>
                  </a:moveTo>
                  <a:cubicBezTo>
                    <a:pt x="1" y="5"/>
                    <a:pt x="2" y="2"/>
                    <a:pt x="1" y="1"/>
                  </a:cubicBezTo>
                  <a:cubicBezTo>
                    <a:pt x="1" y="0"/>
                    <a:pt x="4" y="1"/>
                    <a:pt x="5" y="1"/>
                  </a:cubicBezTo>
                  <a:cubicBezTo>
                    <a:pt x="6" y="1"/>
                    <a:pt x="9" y="2"/>
                    <a:pt x="9" y="3"/>
                  </a:cubicBezTo>
                  <a:cubicBezTo>
                    <a:pt x="8" y="4"/>
                    <a:pt x="6" y="5"/>
                    <a:pt x="5" y="5"/>
                  </a:cubicBezTo>
                  <a:cubicBezTo>
                    <a:pt x="3" y="6"/>
                    <a:pt x="3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2" name="Freeform 599">
              <a:extLst>
                <a:ext uri="{FF2B5EF4-FFF2-40B4-BE49-F238E27FC236}">
                  <a16:creationId xmlns:a16="http://schemas.microsoft.com/office/drawing/2014/main" id="{93376569-54B2-2B4C-A7F9-96E05A946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629" y="4449069"/>
              <a:ext cx="28662" cy="38227"/>
            </a:xfrm>
            <a:custGeom>
              <a:avLst/>
              <a:gdLst>
                <a:gd name="T0" fmla="*/ 2 w 3"/>
                <a:gd name="T1" fmla="*/ 1 h 4"/>
                <a:gd name="T2" fmla="*/ 1 w 3"/>
                <a:gd name="T3" fmla="*/ 3 h 4"/>
                <a:gd name="T4" fmla="*/ 2 w 3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0" y="0"/>
                    <a:pt x="0" y="3"/>
                    <a:pt x="1" y="3"/>
                  </a:cubicBezTo>
                  <a:cubicBezTo>
                    <a:pt x="2" y="4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3" name="Freeform 600">
              <a:extLst>
                <a:ext uri="{FF2B5EF4-FFF2-40B4-BE49-F238E27FC236}">
                  <a16:creationId xmlns:a16="http://schemas.microsoft.com/office/drawing/2014/main" id="{532A186F-A029-3942-8555-1109F7ABA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896" y="4420403"/>
              <a:ext cx="831212" cy="254845"/>
            </a:xfrm>
            <a:custGeom>
              <a:avLst/>
              <a:gdLst>
                <a:gd name="T0" fmla="*/ 17 w 89"/>
                <a:gd name="T1" fmla="*/ 7 h 27"/>
                <a:gd name="T2" fmla="*/ 19 w 89"/>
                <a:gd name="T3" fmla="*/ 4 h 27"/>
                <a:gd name="T4" fmla="*/ 15 w 89"/>
                <a:gd name="T5" fmla="*/ 2 h 27"/>
                <a:gd name="T6" fmla="*/ 12 w 89"/>
                <a:gd name="T7" fmla="*/ 2 h 27"/>
                <a:gd name="T8" fmla="*/ 4 w 89"/>
                <a:gd name="T9" fmla="*/ 1 h 27"/>
                <a:gd name="T10" fmla="*/ 4 w 89"/>
                <a:gd name="T11" fmla="*/ 3 h 27"/>
                <a:gd name="T12" fmla="*/ 0 w 89"/>
                <a:gd name="T13" fmla="*/ 4 h 27"/>
                <a:gd name="T14" fmla="*/ 5 w 89"/>
                <a:gd name="T15" fmla="*/ 5 h 27"/>
                <a:gd name="T16" fmla="*/ 7 w 89"/>
                <a:gd name="T17" fmla="*/ 6 h 27"/>
                <a:gd name="T18" fmla="*/ 6 w 89"/>
                <a:gd name="T19" fmla="*/ 7 h 27"/>
                <a:gd name="T20" fmla="*/ 24 w 89"/>
                <a:gd name="T21" fmla="*/ 13 h 27"/>
                <a:gd name="T22" fmla="*/ 25 w 89"/>
                <a:gd name="T23" fmla="*/ 16 h 27"/>
                <a:gd name="T24" fmla="*/ 24 w 89"/>
                <a:gd name="T25" fmla="*/ 21 h 27"/>
                <a:gd name="T26" fmla="*/ 27 w 89"/>
                <a:gd name="T27" fmla="*/ 25 h 27"/>
                <a:gd name="T28" fmla="*/ 30 w 89"/>
                <a:gd name="T29" fmla="*/ 24 h 27"/>
                <a:gd name="T30" fmla="*/ 33 w 89"/>
                <a:gd name="T31" fmla="*/ 26 h 27"/>
                <a:gd name="T32" fmla="*/ 38 w 89"/>
                <a:gd name="T33" fmla="*/ 26 h 27"/>
                <a:gd name="T34" fmla="*/ 42 w 89"/>
                <a:gd name="T35" fmla="*/ 23 h 27"/>
                <a:gd name="T36" fmla="*/ 45 w 89"/>
                <a:gd name="T37" fmla="*/ 26 h 27"/>
                <a:gd name="T38" fmla="*/ 52 w 89"/>
                <a:gd name="T39" fmla="*/ 27 h 27"/>
                <a:gd name="T40" fmla="*/ 62 w 89"/>
                <a:gd name="T41" fmla="*/ 27 h 27"/>
                <a:gd name="T42" fmla="*/ 65 w 89"/>
                <a:gd name="T43" fmla="*/ 27 h 27"/>
                <a:gd name="T44" fmla="*/ 67 w 89"/>
                <a:gd name="T45" fmla="*/ 24 h 27"/>
                <a:gd name="T46" fmla="*/ 70 w 89"/>
                <a:gd name="T47" fmla="*/ 25 h 27"/>
                <a:gd name="T48" fmla="*/ 76 w 89"/>
                <a:gd name="T49" fmla="*/ 27 h 27"/>
                <a:gd name="T50" fmla="*/ 82 w 89"/>
                <a:gd name="T51" fmla="*/ 26 h 27"/>
                <a:gd name="T52" fmla="*/ 85 w 89"/>
                <a:gd name="T53" fmla="*/ 24 h 27"/>
                <a:gd name="T54" fmla="*/ 85 w 89"/>
                <a:gd name="T55" fmla="*/ 22 h 27"/>
                <a:gd name="T56" fmla="*/ 82 w 89"/>
                <a:gd name="T57" fmla="*/ 22 h 27"/>
                <a:gd name="T58" fmla="*/ 85 w 89"/>
                <a:gd name="T59" fmla="*/ 17 h 27"/>
                <a:gd name="T60" fmla="*/ 80 w 89"/>
                <a:gd name="T61" fmla="*/ 16 h 27"/>
                <a:gd name="T62" fmla="*/ 78 w 89"/>
                <a:gd name="T63" fmla="*/ 14 h 27"/>
                <a:gd name="T64" fmla="*/ 70 w 89"/>
                <a:gd name="T65" fmla="*/ 14 h 27"/>
                <a:gd name="T66" fmla="*/ 65 w 89"/>
                <a:gd name="T67" fmla="*/ 14 h 27"/>
                <a:gd name="T68" fmla="*/ 55 w 89"/>
                <a:gd name="T69" fmla="*/ 17 h 27"/>
                <a:gd name="T70" fmla="*/ 56 w 89"/>
                <a:gd name="T71" fmla="*/ 18 h 27"/>
                <a:gd name="T72" fmla="*/ 52 w 89"/>
                <a:gd name="T73" fmla="*/ 18 h 27"/>
                <a:gd name="T74" fmla="*/ 49 w 89"/>
                <a:gd name="T75" fmla="*/ 16 h 27"/>
                <a:gd name="T76" fmla="*/ 46 w 89"/>
                <a:gd name="T77" fmla="*/ 17 h 27"/>
                <a:gd name="T78" fmla="*/ 42 w 89"/>
                <a:gd name="T79" fmla="*/ 16 h 27"/>
                <a:gd name="T80" fmla="*/ 41 w 89"/>
                <a:gd name="T81" fmla="*/ 18 h 27"/>
                <a:gd name="T82" fmla="*/ 38 w 89"/>
                <a:gd name="T83" fmla="*/ 16 h 27"/>
                <a:gd name="T84" fmla="*/ 39 w 89"/>
                <a:gd name="T85" fmla="*/ 14 h 27"/>
                <a:gd name="T86" fmla="*/ 34 w 89"/>
                <a:gd name="T87" fmla="*/ 12 h 27"/>
                <a:gd name="T88" fmla="*/ 30 w 89"/>
                <a:gd name="T89" fmla="*/ 13 h 27"/>
                <a:gd name="T90" fmla="*/ 32 w 89"/>
                <a:gd name="T91" fmla="*/ 12 h 27"/>
                <a:gd name="T92" fmla="*/ 28 w 89"/>
                <a:gd name="T93" fmla="*/ 9 h 27"/>
                <a:gd name="T94" fmla="*/ 38 w 89"/>
                <a:gd name="T95" fmla="*/ 10 h 27"/>
                <a:gd name="T96" fmla="*/ 33 w 89"/>
                <a:gd name="T97" fmla="*/ 7 h 27"/>
                <a:gd name="T98" fmla="*/ 28 w 89"/>
                <a:gd name="T99" fmla="*/ 7 h 27"/>
                <a:gd name="T100" fmla="*/ 32 w 89"/>
                <a:gd name="T101" fmla="*/ 6 h 27"/>
                <a:gd name="T102" fmla="*/ 27 w 89"/>
                <a:gd name="T103" fmla="*/ 5 h 27"/>
                <a:gd name="T104" fmla="*/ 17 w 89"/>
                <a:gd name="T105" fmla="*/ 7 h 27"/>
                <a:gd name="T106" fmla="*/ 17 w 89"/>
                <a:gd name="T107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7">
                  <a:moveTo>
                    <a:pt x="17" y="7"/>
                  </a:moveTo>
                  <a:cubicBezTo>
                    <a:pt x="18" y="7"/>
                    <a:pt x="20" y="5"/>
                    <a:pt x="19" y="4"/>
                  </a:cubicBezTo>
                  <a:cubicBezTo>
                    <a:pt x="18" y="3"/>
                    <a:pt x="16" y="2"/>
                    <a:pt x="15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9" y="1"/>
                    <a:pt x="7" y="0"/>
                    <a:pt x="4" y="1"/>
                  </a:cubicBez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0" y="3"/>
                    <a:pt x="0" y="4"/>
                  </a:cubicBezTo>
                  <a:cubicBezTo>
                    <a:pt x="0" y="5"/>
                    <a:pt x="4" y="5"/>
                    <a:pt x="5" y="5"/>
                  </a:cubicBezTo>
                  <a:cubicBezTo>
                    <a:pt x="5" y="6"/>
                    <a:pt x="7" y="6"/>
                    <a:pt x="7" y="6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12" y="11"/>
                    <a:pt x="21" y="5"/>
                    <a:pt x="24" y="13"/>
                  </a:cubicBezTo>
                  <a:cubicBezTo>
                    <a:pt x="24" y="14"/>
                    <a:pt x="26" y="15"/>
                    <a:pt x="25" y="16"/>
                  </a:cubicBezTo>
                  <a:cubicBezTo>
                    <a:pt x="24" y="18"/>
                    <a:pt x="23" y="19"/>
                    <a:pt x="24" y="21"/>
                  </a:cubicBezTo>
                  <a:cubicBezTo>
                    <a:pt x="24" y="21"/>
                    <a:pt x="26" y="25"/>
                    <a:pt x="27" y="25"/>
                  </a:cubicBezTo>
                  <a:cubicBezTo>
                    <a:pt x="28" y="26"/>
                    <a:pt x="30" y="23"/>
                    <a:pt x="30" y="24"/>
                  </a:cubicBezTo>
                  <a:cubicBezTo>
                    <a:pt x="31" y="24"/>
                    <a:pt x="32" y="26"/>
                    <a:pt x="33" y="26"/>
                  </a:cubicBezTo>
                  <a:cubicBezTo>
                    <a:pt x="35" y="27"/>
                    <a:pt x="37" y="26"/>
                    <a:pt x="38" y="26"/>
                  </a:cubicBezTo>
                  <a:cubicBezTo>
                    <a:pt x="39" y="25"/>
                    <a:pt x="41" y="23"/>
                    <a:pt x="42" y="23"/>
                  </a:cubicBezTo>
                  <a:cubicBezTo>
                    <a:pt x="42" y="23"/>
                    <a:pt x="44" y="26"/>
                    <a:pt x="45" y="26"/>
                  </a:cubicBezTo>
                  <a:cubicBezTo>
                    <a:pt x="47" y="27"/>
                    <a:pt x="50" y="27"/>
                    <a:pt x="52" y="27"/>
                  </a:cubicBezTo>
                  <a:cubicBezTo>
                    <a:pt x="56" y="27"/>
                    <a:pt x="59" y="27"/>
                    <a:pt x="62" y="27"/>
                  </a:cubicBezTo>
                  <a:cubicBezTo>
                    <a:pt x="63" y="27"/>
                    <a:pt x="64" y="27"/>
                    <a:pt x="65" y="27"/>
                  </a:cubicBezTo>
                  <a:cubicBezTo>
                    <a:pt x="67" y="26"/>
                    <a:pt x="66" y="24"/>
                    <a:pt x="67" y="24"/>
                  </a:cubicBezTo>
                  <a:cubicBezTo>
                    <a:pt x="68" y="23"/>
                    <a:pt x="69" y="24"/>
                    <a:pt x="70" y="25"/>
                  </a:cubicBezTo>
                  <a:cubicBezTo>
                    <a:pt x="71" y="26"/>
                    <a:pt x="74" y="27"/>
                    <a:pt x="76" y="27"/>
                  </a:cubicBezTo>
                  <a:cubicBezTo>
                    <a:pt x="78" y="27"/>
                    <a:pt x="80" y="27"/>
                    <a:pt x="82" y="26"/>
                  </a:cubicBezTo>
                  <a:cubicBezTo>
                    <a:pt x="84" y="26"/>
                    <a:pt x="83" y="24"/>
                    <a:pt x="85" y="24"/>
                  </a:cubicBezTo>
                  <a:cubicBezTo>
                    <a:pt x="86" y="24"/>
                    <a:pt x="87" y="21"/>
                    <a:pt x="85" y="22"/>
                  </a:cubicBezTo>
                  <a:cubicBezTo>
                    <a:pt x="85" y="22"/>
                    <a:pt x="83" y="22"/>
                    <a:pt x="82" y="22"/>
                  </a:cubicBezTo>
                  <a:cubicBezTo>
                    <a:pt x="82" y="22"/>
                    <a:pt x="89" y="18"/>
                    <a:pt x="85" y="17"/>
                  </a:cubicBezTo>
                  <a:cubicBezTo>
                    <a:pt x="84" y="17"/>
                    <a:pt x="82" y="16"/>
                    <a:pt x="80" y="16"/>
                  </a:cubicBezTo>
                  <a:cubicBezTo>
                    <a:pt x="78" y="16"/>
                    <a:pt x="80" y="14"/>
                    <a:pt x="78" y="14"/>
                  </a:cubicBezTo>
                  <a:cubicBezTo>
                    <a:pt x="75" y="14"/>
                    <a:pt x="73" y="14"/>
                    <a:pt x="70" y="14"/>
                  </a:cubicBezTo>
                  <a:cubicBezTo>
                    <a:pt x="68" y="14"/>
                    <a:pt x="67" y="13"/>
                    <a:pt x="65" y="14"/>
                  </a:cubicBezTo>
                  <a:cubicBezTo>
                    <a:pt x="64" y="14"/>
                    <a:pt x="55" y="16"/>
                    <a:pt x="55" y="17"/>
                  </a:cubicBezTo>
                  <a:cubicBezTo>
                    <a:pt x="55" y="17"/>
                    <a:pt x="56" y="17"/>
                    <a:pt x="56" y="18"/>
                  </a:cubicBezTo>
                  <a:cubicBezTo>
                    <a:pt x="56" y="18"/>
                    <a:pt x="53" y="18"/>
                    <a:pt x="52" y="18"/>
                  </a:cubicBezTo>
                  <a:cubicBezTo>
                    <a:pt x="51" y="18"/>
                    <a:pt x="50" y="17"/>
                    <a:pt x="49" y="16"/>
                  </a:cubicBezTo>
                  <a:cubicBezTo>
                    <a:pt x="48" y="16"/>
                    <a:pt x="47" y="17"/>
                    <a:pt x="46" y="17"/>
                  </a:cubicBezTo>
                  <a:cubicBezTo>
                    <a:pt x="45" y="17"/>
                    <a:pt x="43" y="16"/>
                    <a:pt x="42" y="16"/>
                  </a:cubicBezTo>
                  <a:cubicBezTo>
                    <a:pt x="41" y="16"/>
                    <a:pt x="42" y="18"/>
                    <a:pt x="41" y="18"/>
                  </a:cubicBezTo>
                  <a:cubicBezTo>
                    <a:pt x="40" y="18"/>
                    <a:pt x="39" y="16"/>
                    <a:pt x="38" y="16"/>
                  </a:cubicBezTo>
                  <a:cubicBezTo>
                    <a:pt x="35" y="16"/>
                    <a:pt x="39" y="15"/>
                    <a:pt x="39" y="14"/>
                  </a:cubicBezTo>
                  <a:cubicBezTo>
                    <a:pt x="39" y="13"/>
                    <a:pt x="35" y="12"/>
                    <a:pt x="34" y="12"/>
                  </a:cubicBezTo>
                  <a:cubicBezTo>
                    <a:pt x="34" y="12"/>
                    <a:pt x="30" y="13"/>
                    <a:pt x="30" y="13"/>
                  </a:cubicBezTo>
                  <a:cubicBezTo>
                    <a:pt x="30" y="12"/>
                    <a:pt x="32" y="12"/>
                    <a:pt x="32" y="12"/>
                  </a:cubicBezTo>
                  <a:cubicBezTo>
                    <a:pt x="32" y="11"/>
                    <a:pt x="27" y="10"/>
                    <a:pt x="28" y="9"/>
                  </a:cubicBezTo>
                  <a:cubicBezTo>
                    <a:pt x="28" y="9"/>
                    <a:pt x="38" y="10"/>
                    <a:pt x="38" y="10"/>
                  </a:cubicBezTo>
                  <a:cubicBezTo>
                    <a:pt x="38" y="9"/>
                    <a:pt x="34" y="8"/>
                    <a:pt x="33" y="7"/>
                  </a:cubicBezTo>
                  <a:cubicBezTo>
                    <a:pt x="32" y="7"/>
                    <a:pt x="30" y="7"/>
                    <a:pt x="28" y="7"/>
                  </a:cubicBezTo>
                  <a:cubicBezTo>
                    <a:pt x="29" y="7"/>
                    <a:pt x="31" y="7"/>
                    <a:pt x="32" y="6"/>
                  </a:cubicBezTo>
                  <a:cubicBezTo>
                    <a:pt x="32" y="5"/>
                    <a:pt x="27" y="5"/>
                    <a:pt x="27" y="5"/>
                  </a:cubicBezTo>
                  <a:cubicBezTo>
                    <a:pt x="23" y="5"/>
                    <a:pt x="21" y="6"/>
                    <a:pt x="17" y="7"/>
                  </a:cubicBezTo>
                  <a:cubicBezTo>
                    <a:pt x="17" y="7"/>
                    <a:pt x="18" y="7"/>
                    <a:pt x="1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4" name="Freeform 601">
              <a:extLst>
                <a:ext uri="{FF2B5EF4-FFF2-40B4-BE49-F238E27FC236}">
                  <a16:creationId xmlns:a16="http://schemas.microsoft.com/office/drawing/2014/main" id="{FCD275BA-4ECC-0A49-A725-741B1861B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3980797"/>
              <a:ext cx="550956" cy="347225"/>
            </a:xfrm>
            <a:custGeom>
              <a:avLst/>
              <a:gdLst>
                <a:gd name="T0" fmla="*/ 55 w 59"/>
                <a:gd name="T1" fmla="*/ 21 h 37"/>
                <a:gd name="T2" fmla="*/ 46 w 59"/>
                <a:gd name="T3" fmla="*/ 20 h 37"/>
                <a:gd name="T4" fmla="*/ 46 w 59"/>
                <a:gd name="T5" fmla="*/ 18 h 37"/>
                <a:gd name="T6" fmla="*/ 44 w 59"/>
                <a:gd name="T7" fmla="*/ 15 h 37"/>
                <a:gd name="T8" fmla="*/ 44 w 59"/>
                <a:gd name="T9" fmla="*/ 11 h 37"/>
                <a:gd name="T10" fmla="*/ 43 w 59"/>
                <a:gd name="T11" fmla="*/ 15 h 37"/>
                <a:gd name="T12" fmla="*/ 35 w 59"/>
                <a:gd name="T13" fmla="*/ 10 h 37"/>
                <a:gd name="T14" fmla="*/ 24 w 59"/>
                <a:gd name="T15" fmla="*/ 2 h 37"/>
                <a:gd name="T16" fmla="*/ 12 w 59"/>
                <a:gd name="T17" fmla="*/ 1 h 37"/>
                <a:gd name="T18" fmla="*/ 12 w 59"/>
                <a:gd name="T19" fmla="*/ 3 h 37"/>
                <a:gd name="T20" fmla="*/ 6 w 59"/>
                <a:gd name="T21" fmla="*/ 5 h 37"/>
                <a:gd name="T22" fmla="*/ 11 w 59"/>
                <a:gd name="T23" fmla="*/ 9 h 37"/>
                <a:gd name="T24" fmla="*/ 6 w 59"/>
                <a:gd name="T25" fmla="*/ 9 h 37"/>
                <a:gd name="T26" fmla="*/ 5 w 59"/>
                <a:gd name="T27" fmla="*/ 11 h 37"/>
                <a:gd name="T28" fmla="*/ 6 w 59"/>
                <a:gd name="T29" fmla="*/ 14 h 37"/>
                <a:gd name="T30" fmla="*/ 10 w 59"/>
                <a:gd name="T31" fmla="*/ 14 h 37"/>
                <a:gd name="T32" fmla="*/ 0 w 59"/>
                <a:gd name="T33" fmla="*/ 15 h 37"/>
                <a:gd name="T34" fmla="*/ 7 w 59"/>
                <a:gd name="T35" fmla="*/ 20 h 37"/>
                <a:gd name="T36" fmla="*/ 8 w 59"/>
                <a:gd name="T37" fmla="*/ 23 h 37"/>
                <a:gd name="T38" fmla="*/ 14 w 59"/>
                <a:gd name="T39" fmla="*/ 23 h 37"/>
                <a:gd name="T40" fmla="*/ 26 w 59"/>
                <a:gd name="T41" fmla="*/ 23 h 37"/>
                <a:gd name="T42" fmla="*/ 28 w 59"/>
                <a:gd name="T43" fmla="*/ 24 h 37"/>
                <a:gd name="T44" fmla="*/ 16 w 59"/>
                <a:gd name="T45" fmla="*/ 25 h 37"/>
                <a:gd name="T46" fmla="*/ 16 w 59"/>
                <a:gd name="T47" fmla="*/ 30 h 37"/>
                <a:gd name="T48" fmla="*/ 19 w 59"/>
                <a:gd name="T49" fmla="*/ 33 h 37"/>
                <a:gd name="T50" fmla="*/ 32 w 59"/>
                <a:gd name="T51" fmla="*/ 35 h 37"/>
                <a:gd name="T52" fmla="*/ 34 w 59"/>
                <a:gd name="T53" fmla="*/ 36 h 37"/>
                <a:gd name="T54" fmla="*/ 40 w 59"/>
                <a:gd name="T55" fmla="*/ 35 h 37"/>
                <a:gd name="T56" fmla="*/ 41 w 59"/>
                <a:gd name="T57" fmla="*/ 35 h 37"/>
                <a:gd name="T58" fmla="*/ 41 w 59"/>
                <a:gd name="T59" fmla="*/ 29 h 37"/>
                <a:gd name="T60" fmla="*/ 46 w 59"/>
                <a:gd name="T61" fmla="*/ 30 h 37"/>
                <a:gd name="T62" fmla="*/ 51 w 59"/>
                <a:gd name="T63" fmla="*/ 28 h 37"/>
                <a:gd name="T64" fmla="*/ 54 w 59"/>
                <a:gd name="T65" fmla="*/ 26 h 37"/>
                <a:gd name="T66" fmla="*/ 58 w 59"/>
                <a:gd name="T67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37">
                  <a:moveTo>
                    <a:pt x="58" y="24"/>
                  </a:moveTo>
                  <a:cubicBezTo>
                    <a:pt x="58" y="22"/>
                    <a:pt x="56" y="22"/>
                    <a:pt x="55" y="21"/>
                  </a:cubicBezTo>
                  <a:cubicBezTo>
                    <a:pt x="54" y="20"/>
                    <a:pt x="53" y="22"/>
                    <a:pt x="52" y="21"/>
                  </a:cubicBezTo>
                  <a:cubicBezTo>
                    <a:pt x="50" y="19"/>
                    <a:pt x="48" y="21"/>
                    <a:pt x="46" y="20"/>
                  </a:cubicBezTo>
                  <a:cubicBezTo>
                    <a:pt x="46" y="20"/>
                    <a:pt x="48" y="19"/>
                    <a:pt x="48" y="18"/>
                  </a:cubicBezTo>
                  <a:cubicBezTo>
                    <a:pt x="48" y="18"/>
                    <a:pt x="46" y="18"/>
                    <a:pt x="46" y="18"/>
                  </a:cubicBezTo>
                  <a:cubicBezTo>
                    <a:pt x="46" y="17"/>
                    <a:pt x="47" y="17"/>
                    <a:pt x="47" y="16"/>
                  </a:cubicBezTo>
                  <a:cubicBezTo>
                    <a:pt x="47" y="15"/>
                    <a:pt x="44" y="16"/>
                    <a:pt x="44" y="15"/>
                  </a:cubicBezTo>
                  <a:cubicBezTo>
                    <a:pt x="43" y="15"/>
                    <a:pt x="45" y="14"/>
                    <a:pt x="45" y="14"/>
                  </a:cubicBezTo>
                  <a:cubicBezTo>
                    <a:pt x="46" y="13"/>
                    <a:pt x="44" y="12"/>
                    <a:pt x="44" y="11"/>
                  </a:cubicBezTo>
                  <a:cubicBezTo>
                    <a:pt x="43" y="10"/>
                    <a:pt x="38" y="11"/>
                    <a:pt x="38" y="11"/>
                  </a:cubicBezTo>
                  <a:cubicBezTo>
                    <a:pt x="38" y="12"/>
                    <a:pt x="43" y="14"/>
                    <a:pt x="43" y="15"/>
                  </a:cubicBezTo>
                  <a:cubicBezTo>
                    <a:pt x="42" y="16"/>
                    <a:pt x="39" y="14"/>
                    <a:pt x="38" y="13"/>
                  </a:cubicBezTo>
                  <a:cubicBezTo>
                    <a:pt x="36" y="12"/>
                    <a:pt x="39" y="10"/>
                    <a:pt x="35" y="10"/>
                  </a:cubicBezTo>
                  <a:cubicBezTo>
                    <a:pt x="33" y="10"/>
                    <a:pt x="30" y="10"/>
                    <a:pt x="29" y="8"/>
                  </a:cubicBezTo>
                  <a:cubicBezTo>
                    <a:pt x="28" y="6"/>
                    <a:pt x="26" y="3"/>
                    <a:pt x="24" y="2"/>
                  </a:cubicBezTo>
                  <a:cubicBezTo>
                    <a:pt x="21" y="1"/>
                    <a:pt x="18" y="0"/>
                    <a:pt x="16" y="0"/>
                  </a:cubicBezTo>
                  <a:cubicBezTo>
                    <a:pt x="15" y="0"/>
                    <a:pt x="10" y="0"/>
                    <a:pt x="12" y="1"/>
                  </a:cubicBezTo>
                  <a:cubicBezTo>
                    <a:pt x="13" y="1"/>
                    <a:pt x="17" y="2"/>
                    <a:pt x="17" y="2"/>
                  </a:cubicBezTo>
                  <a:cubicBezTo>
                    <a:pt x="17" y="4"/>
                    <a:pt x="13" y="3"/>
                    <a:pt x="12" y="3"/>
                  </a:cubicBezTo>
                  <a:cubicBezTo>
                    <a:pt x="12" y="3"/>
                    <a:pt x="13" y="4"/>
                    <a:pt x="13" y="4"/>
                  </a:cubicBezTo>
                  <a:cubicBezTo>
                    <a:pt x="13" y="5"/>
                    <a:pt x="7" y="2"/>
                    <a:pt x="6" y="5"/>
                  </a:cubicBezTo>
                  <a:cubicBezTo>
                    <a:pt x="6" y="5"/>
                    <a:pt x="11" y="7"/>
                    <a:pt x="12" y="7"/>
                  </a:cubicBezTo>
                  <a:cubicBezTo>
                    <a:pt x="10" y="6"/>
                    <a:pt x="11" y="9"/>
                    <a:pt x="11" y="9"/>
                  </a:cubicBezTo>
                  <a:cubicBezTo>
                    <a:pt x="11" y="10"/>
                    <a:pt x="4" y="7"/>
                    <a:pt x="3" y="8"/>
                  </a:cubicBezTo>
                  <a:cubicBezTo>
                    <a:pt x="3" y="7"/>
                    <a:pt x="6" y="8"/>
                    <a:pt x="6" y="9"/>
                  </a:cubicBezTo>
                  <a:cubicBezTo>
                    <a:pt x="6" y="8"/>
                    <a:pt x="4" y="9"/>
                    <a:pt x="4" y="9"/>
                  </a:cubicBezTo>
                  <a:cubicBezTo>
                    <a:pt x="3" y="10"/>
                    <a:pt x="5" y="11"/>
                    <a:pt x="5" y="11"/>
                  </a:cubicBezTo>
                  <a:cubicBezTo>
                    <a:pt x="6" y="12"/>
                    <a:pt x="2" y="12"/>
                    <a:pt x="1" y="12"/>
                  </a:cubicBezTo>
                  <a:cubicBezTo>
                    <a:pt x="2" y="12"/>
                    <a:pt x="4" y="13"/>
                    <a:pt x="6" y="14"/>
                  </a:cubicBezTo>
                  <a:cubicBezTo>
                    <a:pt x="8" y="14"/>
                    <a:pt x="10" y="13"/>
                    <a:pt x="12" y="13"/>
                  </a:cubicBezTo>
                  <a:cubicBezTo>
                    <a:pt x="12" y="13"/>
                    <a:pt x="10" y="14"/>
                    <a:pt x="10" y="14"/>
                  </a:cubicBezTo>
                  <a:cubicBezTo>
                    <a:pt x="10" y="15"/>
                    <a:pt x="11" y="15"/>
                    <a:pt x="11" y="15"/>
                  </a:cubicBezTo>
                  <a:cubicBezTo>
                    <a:pt x="11" y="16"/>
                    <a:pt x="0" y="15"/>
                    <a:pt x="0" y="15"/>
                  </a:cubicBezTo>
                  <a:cubicBezTo>
                    <a:pt x="0" y="15"/>
                    <a:pt x="2" y="18"/>
                    <a:pt x="2" y="18"/>
                  </a:cubicBezTo>
                  <a:cubicBezTo>
                    <a:pt x="3" y="19"/>
                    <a:pt x="7" y="21"/>
                    <a:pt x="7" y="20"/>
                  </a:cubicBezTo>
                  <a:cubicBezTo>
                    <a:pt x="7" y="21"/>
                    <a:pt x="5" y="20"/>
                    <a:pt x="6" y="22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9" y="24"/>
                    <a:pt x="10" y="23"/>
                    <a:pt x="11" y="23"/>
                  </a:cubicBezTo>
                  <a:cubicBezTo>
                    <a:pt x="12" y="22"/>
                    <a:pt x="13" y="24"/>
                    <a:pt x="14" y="23"/>
                  </a:cubicBezTo>
                  <a:cubicBezTo>
                    <a:pt x="17" y="22"/>
                    <a:pt x="19" y="21"/>
                    <a:pt x="21" y="22"/>
                  </a:cubicBezTo>
                  <a:cubicBezTo>
                    <a:pt x="23" y="23"/>
                    <a:pt x="24" y="23"/>
                    <a:pt x="26" y="23"/>
                  </a:cubicBezTo>
                  <a:cubicBezTo>
                    <a:pt x="25" y="23"/>
                    <a:pt x="23" y="23"/>
                    <a:pt x="21" y="23"/>
                  </a:cubicBezTo>
                  <a:cubicBezTo>
                    <a:pt x="23" y="23"/>
                    <a:pt x="27" y="23"/>
                    <a:pt x="28" y="24"/>
                  </a:cubicBezTo>
                  <a:cubicBezTo>
                    <a:pt x="28" y="24"/>
                    <a:pt x="23" y="25"/>
                    <a:pt x="23" y="25"/>
                  </a:cubicBezTo>
                  <a:cubicBezTo>
                    <a:pt x="21" y="25"/>
                    <a:pt x="18" y="25"/>
                    <a:pt x="16" y="25"/>
                  </a:cubicBezTo>
                  <a:cubicBezTo>
                    <a:pt x="16" y="26"/>
                    <a:pt x="12" y="27"/>
                    <a:pt x="13" y="27"/>
                  </a:cubicBezTo>
                  <a:cubicBezTo>
                    <a:pt x="14" y="28"/>
                    <a:pt x="15" y="28"/>
                    <a:pt x="16" y="30"/>
                  </a:cubicBezTo>
                  <a:cubicBezTo>
                    <a:pt x="16" y="32"/>
                    <a:pt x="22" y="30"/>
                    <a:pt x="23" y="32"/>
                  </a:cubicBezTo>
                  <a:cubicBezTo>
                    <a:pt x="23" y="32"/>
                    <a:pt x="19" y="32"/>
                    <a:pt x="19" y="33"/>
                  </a:cubicBezTo>
                  <a:cubicBezTo>
                    <a:pt x="20" y="34"/>
                    <a:pt x="25" y="36"/>
                    <a:pt x="26" y="36"/>
                  </a:cubicBezTo>
                  <a:cubicBezTo>
                    <a:pt x="26" y="36"/>
                    <a:pt x="32" y="36"/>
                    <a:pt x="32" y="35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3"/>
                    <a:pt x="35" y="36"/>
                    <a:pt x="34" y="36"/>
                  </a:cubicBezTo>
                  <a:cubicBezTo>
                    <a:pt x="35" y="36"/>
                    <a:pt x="33" y="33"/>
                    <a:pt x="33" y="32"/>
                  </a:cubicBezTo>
                  <a:cubicBezTo>
                    <a:pt x="35" y="31"/>
                    <a:pt x="37" y="37"/>
                    <a:pt x="40" y="35"/>
                  </a:cubicBezTo>
                  <a:cubicBezTo>
                    <a:pt x="41" y="34"/>
                    <a:pt x="39" y="32"/>
                    <a:pt x="40" y="32"/>
                  </a:cubicBezTo>
                  <a:cubicBezTo>
                    <a:pt x="41" y="32"/>
                    <a:pt x="41" y="34"/>
                    <a:pt x="41" y="35"/>
                  </a:cubicBezTo>
                  <a:cubicBezTo>
                    <a:pt x="42" y="35"/>
                    <a:pt x="43" y="31"/>
                    <a:pt x="42" y="31"/>
                  </a:cubicBezTo>
                  <a:cubicBezTo>
                    <a:pt x="42" y="30"/>
                    <a:pt x="42" y="29"/>
                    <a:pt x="41" y="29"/>
                  </a:cubicBezTo>
                  <a:cubicBezTo>
                    <a:pt x="41" y="28"/>
                    <a:pt x="42" y="26"/>
                    <a:pt x="43" y="27"/>
                  </a:cubicBezTo>
                  <a:cubicBezTo>
                    <a:pt x="44" y="28"/>
                    <a:pt x="43" y="32"/>
                    <a:pt x="46" y="30"/>
                  </a:cubicBezTo>
                  <a:cubicBezTo>
                    <a:pt x="47" y="29"/>
                    <a:pt x="50" y="25"/>
                    <a:pt x="52" y="27"/>
                  </a:cubicBezTo>
                  <a:cubicBezTo>
                    <a:pt x="53" y="27"/>
                    <a:pt x="51" y="28"/>
                    <a:pt x="51" y="28"/>
                  </a:cubicBezTo>
                  <a:cubicBezTo>
                    <a:pt x="51" y="28"/>
                    <a:pt x="56" y="27"/>
                    <a:pt x="56" y="27"/>
                  </a:cubicBezTo>
                  <a:cubicBezTo>
                    <a:pt x="56" y="27"/>
                    <a:pt x="54" y="27"/>
                    <a:pt x="54" y="26"/>
                  </a:cubicBezTo>
                  <a:cubicBezTo>
                    <a:pt x="54" y="25"/>
                    <a:pt x="59" y="25"/>
                    <a:pt x="58" y="24"/>
                  </a:cubicBezTo>
                  <a:cubicBezTo>
                    <a:pt x="58" y="22"/>
                    <a:pt x="58" y="25"/>
                    <a:pt x="58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5" name="Freeform 602">
              <a:extLst>
                <a:ext uri="{FF2B5EF4-FFF2-40B4-BE49-F238E27FC236}">
                  <a16:creationId xmlns:a16="http://schemas.microsoft.com/office/drawing/2014/main" id="{EE1661D2-8E0B-A440-AA3D-52392CD4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34" y="3767367"/>
              <a:ext cx="1455416" cy="758159"/>
            </a:xfrm>
            <a:custGeom>
              <a:avLst/>
              <a:gdLst>
                <a:gd name="T0" fmla="*/ 15 w 156"/>
                <a:gd name="T1" fmla="*/ 77 h 81"/>
                <a:gd name="T2" fmla="*/ 27 w 156"/>
                <a:gd name="T3" fmla="*/ 76 h 81"/>
                <a:gd name="T4" fmla="*/ 37 w 156"/>
                <a:gd name="T5" fmla="*/ 78 h 81"/>
                <a:gd name="T6" fmla="*/ 48 w 156"/>
                <a:gd name="T7" fmla="*/ 77 h 81"/>
                <a:gd name="T8" fmla="*/ 65 w 156"/>
                <a:gd name="T9" fmla="*/ 76 h 81"/>
                <a:gd name="T10" fmla="*/ 59 w 156"/>
                <a:gd name="T11" fmla="*/ 70 h 81"/>
                <a:gd name="T12" fmla="*/ 50 w 156"/>
                <a:gd name="T13" fmla="*/ 65 h 81"/>
                <a:gd name="T14" fmla="*/ 73 w 156"/>
                <a:gd name="T15" fmla="*/ 61 h 81"/>
                <a:gd name="T16" fmla="*/ 76 w 156"/>
                <a:gd name="T17" fmla="*/ 55 h 81"/>
                <a:gd name="T18" fmla="*/ 71 w 156"/>
                <a:gd name="T19" fmla="*/ 50 h 81"/>
                <a:gd name="T20" fmla="*/ 72 w 156"/>
                <a:gd name="T21" fmla="*/ 48 h 81"/>
                <a:gd name="T22" fmla="*/ 78 w 156"/>
                <a:gd name="T23" fmla="*/ 45 h 81"/>
                <a:gd name="T24" fmla="*/ 90 w 156"/>
                <a:gd name="T25" fmla="*/ 44 h 81"/>
                <a:gd name="T26" fmla="*/ 105 w 156"/>
                <a:gd name="T27" fmla="*/ 37 h 81"/>
                <a:gd name="T28" fmla="*/ 105 w 156"/>
                <a:gd name="T29" fmla="*/ 32 h 81"/>
                <a:gd name="T30" fmla="*/ 136 w 156"/>
                <a:gd name="T31" fmla="*/ 21 h 81"/>
                <a:gd name="T32" fmla="*/ 115 w 156"/>
                <a:gd name="T33" fmla="*/ 23 h 81"/>
                <a:gd name="T34" fmla="*/ 134 w 156"/>
                <a:gd name="T35" fmla="*/ 18 h 81"/>
                <a:gd name="T36" fmla="*/ 146 w 156"/>
                <a:gd name="T37" fmla="*/ 10 h 81"/>
                <a:gd name="T38" fmla="*/ 133 w 156"/>
                <a:gd name="T39" fmla="*/ 5 h 81"/>
                <a:gd name="T40" fmla="*/ 121 w 156"/>
                <a:gd name="T41" fmla="*/ 5 h 81"/>
                <a:gd name="T42" fmla="*/ 100 w 156"/>
                <a:gd name="T43" fmla="*/ 2 h 81"/>
                <a:gd name="T44" fmla="*/ 91 w 156"/>
                <a:gd name="T45" fmla="*/ 5 h 81"/>
                <a:gd name="T46" fmla="*/ 80 w 156"/>
                <a:gd name="T47" fmla="*/ 8 h 81"/>
                <a:gd name="T48" fmla="*/ 58 w 156"/>
                <a:gd name="T49" fmla="*/ 4 h 81"/>
                <a:gd name="T50" fmla="*/ 52 w 156"/>
                <a:gd name="T51" fmla="*/ 5 h 81"/>
                <a:gd name="T52" fmla="*/ 46 w 156"/>
                <a:gd name="T53" fmla="*/ 10 h 81"/>
                <a:gd name="T54" fmla="*/ 45 w 156"/>
                <a:gd name="T55" fmla="*/ 12 h 81"/>
                <a:gd name="T56" fmla="*/ 31 w 156"/>
                <a:gd name="T57" fmla="*/ 10 h 81"/>
                <a:gd name="T58" fmla="*/ 34 w 156"/>
                <a:gd name="T59" fmla="*/ 16 h 81"/>
                <a:gd name="T60" fmla="*/ 23 w 156"/>
                <a:gd name="T61" fmla="*/ 16 h 81"/>
                <a:gd name="T62" fmla="*/ 5 w 156"/>
                <a:gd name="T63" fmla="*/ 17 h 81"/>
                <a:gd name="T64" fmla="*/ 11 w 156"/>
                <a:gd name="T65" fmla="*/ 21 h 81"/>
                <a:gd name="T66" fmla="*/ 13 w 156"/>
                <a:gd name="T67" fmla="*/ 26 h 81"/>
                <a:gd name="T68" fmla="*/ 23 w 156"/>
                <a:gd name="T69" fmla="*/ 27 h 81"/>
                <a:gd name="T70" fmla="*/ 20 w 156"/>
                <a:gd name="T71" fmla="*/ 31 h 81"/>
                <a:gd name="T72" fmla="*/ 26 w 156"/>
                <a:gd name="T73" fmla="*/ 30 h 81"/>
                <a:gd name="T74" fmla="*/ 42 w 156"/>
                <a:gd name="T75" fmla="*/ 30 h 81"/>
                <a:gd name="T76" fmla="*/ 52 w 156"/>
                <a:gd name="T77" fmla="*/ 31 h 81"/>
                <a:gd name="T78" fmla="*/ 73 w 156"/>
                <a:gd name="T79" fmla="*/ 21 h 81"/>
                <a:gd name="T80" fmla="*/ 60 w 156"/>
                <a:gd name="T81" fmla="*/ 31 h 81"/>
                <a:gd name="T82" fmla="*/ 44 w 156"/>
                <a:gd name="T83" fmla="*/ 35 h 81"/>
                <a:gd name="T84" fmla="*/ 58 w 156"/>
                <a:gd name="T85" fmla="*/ 42 h 81"/>
                <a:gd name="T86" fmla="*/ 32 w 156"/>
                <a:gd name="T87" fmla="*/ 39 h 81"/>
                <a:gd name="T88" fmla="*/ 42 w 156"/>
                <a:gd name="T89" fmla="*/ 50 h 81"/>
                <a:gd name="T90" fmla="*/ 44 w 156"/>
                <a:gd name="T91" fmla="*/ 52 h 81"/>
                <a:gd name="T92" fmla="*/ 30 w 156"/>
                <a:gd name="T93" fmla="*/ 52 h 81"/>
                <a:gd name="T94" fmla="*/ 27 w 156"/>
                <a:gd name="T95" fmla="*/ 59 h 81"/>
                <a:gd name="T96" fmla="*/ 36 w 156"/>
                <a:gd name="T97" fmla="*/ 57 h 81"/>
                <a:gd name="T98" fmla="*/ 34 w 156"/>
                <a:gd name="T99" fmla="*/ 60 h 81"/>
                <a:gd name="T100" fmla="*/ 37 w 156"/>
                <a:gd name="T101" fmla="*/ 65 h 81"/>
                <a:gd name="T102" fmla="*/ 38 w 156"/>
                <a:gd name="T103" fmla="*/ 68 h 81"/>
                <a:gd name="T104" fmla="*/ 19 w 156"/>
                <a:gd name="T10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81">
                  <a:moveTo>
                    <a:pt x="26" y="70"/>
                  </a:moveTo>
                  <a:cubicBezTo>
                    <a:pt x="22" y="70"/>
                    <a:pt x="17" y="70"/>
                    <a:pt x="13" y="71"/>
                  </a:cubicBezTo>
                  <a:cubicBezTo>
                    <a:pt x="11" y="72"/>
                    <a:pt x="11" y="75"/>
                    <a:pt x="12" y="76"/>
                  </a:cubicBezTo>
                  <a:cubicBezTo>
                    <a:pt x="13" y="77"/>
                    <a:pt x="15" y="78"/>
                    <a:pt x="15" y="77"/>
                  </a:cubicBezTo>
                  <a:cubicBezTo>
                    <a:pt x="17" y="77"/>
                    <a:pt x="16" y="76"/>
                    <a:pt x="17" y="75"/>
                  </a:cubicBezTo>
                  <a:cubicBezTo>
                    <a:pt x="17" y="75"/>
                    <a:pt x="17" y="78"/>
                    <a:pt x="17" y="78"/>
                  </a:cubicBezTo>
                  <a:cubicBezTo>
                    <a:pt x="19" y="78"/>
                    <a:pt x="22" y="78"/>
                    <a:pt x="24" y="78"/>
                  </a:cubicBezTo>
                  <a:cubicBezTo>
                    <a:pt x="26" y="78"/>
                    <a:pt x="26" y="76"/>
                    <a:pt x="27" y="76"/>
                  </a:cubicBezTo>
                  <a:cubicBezTo>
                    <a:pt x="29" y="76"/>
                    <a:pt x="27" y="78"/>
                    <a:pt x="27" y="78"/>
                  </a:cubicBezTo>
                  <a:cubicBezTo>
                    <a:pt x="27" y="78"/>
                    <a:pt x="37" y="79"/>
                    <a:pt x="37" y="78"/>
                  </a:cubicBezTo>
                  <a:cubicBezTo>
                    <a:pt x="37" y="78"/>
                    <a:pt x="35" y="77"/>
                    <a:pt x="34" y="76"/>
                  </a:cubicBezTo>
                  <a:cubicBezTo>
                    <a:pt x="34" y="76"/>
                    <a:pt x="38" y="77"/>
                    <a:pt x="37" y="78"/>
                  </a:cubicBezTo>
                  <a:cubicBezTo>
                    <a:pt x="38" y="77"/>
                    <a:pt x="37" y="76"/>
                    <a:pt x="38" y="76"/>
                  </a:cubicBezTo>
                  <a:cubicBezTo>
                    <a:pt x="38" y="76"/>
                    <a:pt x="40" y="77"/>
                    <a:pt x="41" y="77"/>
                  </a:cubicBezTo>
                  <a:cubicBezTo>
                    <a:pt x="43" y="79"/>
                    <a:pt x="41" y="76"/>
                    <a:pt x="42" y="75"/>
                  </a:cubicBezTo>
                  <a:cubicBezTo>
                    <a:pt x="42" y="75"/>
                    <a:pt x="48" y="78"/>
                    <a:pt x="48" y="77"/>
                  </a:cubicBezTo>
                  <a:cubicBezTo>
                    <a:pt x="48" y="76"/>
                    <a:pt x="46" y="76"/>
                    <a:pt x="46" y="75"/>
                  </a:cubicBezTo>
                  <a:cubicBezTo>
                    <a:pt x="46" y="75"/>
                    <a:pt x="53" y="76"/>
                    <a:pt x="53" y="76"/>
                  </a:cubicBezTo>
                  <a:cubicBezTo>
                    <a:pt x="57" y="76"/>
                    <a:pt x="52" y="79"/>
                    <a:pt x="52" y="80"/>
                  </a:cubicBezTo>
                  <a:cubicBezTo>
                    <a:pt x="52" y="81"/>
                    <a:pt x="64" y="76"/>
                    <a:pt x="65" y="76"/>
                  </a:cubicBezTo>
                  <a:cubicBezTo>
                    <a:pt x="67" y="76"/>
                    <a:pt x="72" y="73"/>
                    <a:pt x="68" y="72"/>
                  </a:cubicBezTo>
                  <a:cubicBezTo>
                    <a:pt x="66" y="71"/>
                    <a:pt x="63" y="73"/>
                    <a:pt x="61" y="72"/>
                  </a:cubicBezTo>
                  <a:cubicBezTo>
                    <a:pt x="61" y="72"/>
                    <a:pt x="63" y="70"/>
                    <a:pt x="63" y="70"/>
                  </a:cubicBezTo>
                  <a:cubicBezTo>
                    <a:pt x="63" y="69"/>
                    <a:pt x="60" y="70"/>
                    <a:pt x="59" y="70"/>
                  </a:cubicBezTo>
                  <a:cubicBezTo>
                    <a:pt x="57" y="70"/>
                    <a:pt x="56" y="68"/>
                    <a:pt x="54" y="68"/>
                  </a:cubicBezTo>
                  <a:cubicBezTo>
                    <a:pt x="53" y="69"/>
                    <a:pt x="50" y="70"/>
                    <a:pt x="48" y="69"/>
                  </a:cubicBezTo>
                  <a:cubicBezTo>
                    <a:pt x="49" y="69"/>
                    <a:pt x="50" y="69"/>
                    <a:pt x="51" y="69"/>
                  </a:cubicBezTo>
                  <a:cubicBezTo>
                    <a:pt x="52" y="68"/>
                    <a:pt x="50" y="66"/>
                    <a:pt x="50" y="65"/>
                  </a:cubicBezTo>
                  <a:cubicBezTo>
                    <a:pt x="50" y="67"/>
                    <a:pt x="59" y="68"/>
                    <a:pt x="60" y="68"/>
                  </a:cubicBezTo>
                  <a:cubicBezTo>
                    <a:pt x="61" y="68"/>
                    <a:pt x="63" y="68"/>
                    <a:pt x="65" y="68"/>
                  </a:cubicBezTo>
                  <a:cubicBezTo>
                    <a:pt x="67" y="68"/>
                    <a:pt x="69" y="65"/>
                    <a:pt x="68" y="64"/>
                  </a:cubicBezTo>
                  <a:cubicBezTo>
                    <a:pt x="65" y="61"/>
                    <a:pt x="71" y="61"/>
                    <a:pt x="73" y="61"/>
                  </a:cubicBezTo>
                  <a:cubicBezTo>
                    <a:pt x="74" y="61"/>
                    <a:pt x="79" y="61"/>
                    <a:pt x="80" y="60"/>
                  </a:cubicBezTo>
                  <a:cubicBezTo>
                    <a:pt x="80" y="60"/>
                    <a:pt x="75" y="58"/>
                    <a:pt x="75" y="58"/>
                  </a:cubicBezTo>
                  <a:cubicBezTo>
                    <a:pt x="77" y="57"/>
                    <a:pt x="81" y="59"/>
                    <a:pt x="82" y="57"/>
                  </a:cubicBezTo>
                  <a:cubicBezTo>
                    <a:pt x="83" y="56"/>
                    <a:pt x="77" y="55"/>
                    <a:pt x="76" y="55"/>
                  </a:cubicBezTo>
                  <a:cubicBezTo>
                    <a:pt x="77" y="55"/>
                    <a:pt x="84" y="54"/>
                    <a:pt x="85" y="53"/>
                  </a:cubicBezTo>
                  <a:cubicBezTo>
                    <a:pt x="87" y="52"/>
                    <a:pt x="77" y="50"/>
                    <a:pt x="77" y="51"/>
                  </a:cubicBezTo>
                  <a:cubicBezTo>
                    <a:pt x="77" y="50"/>
                    <a:pt x="79" y="50"/>
                    <a:pt x="79" y="50"/>
                  </a:cubicBezTo>
                  <a:cubicBezTo>
                    <a:pt x="79" y="49"/>
                    <a:pt x="72" y="50"/>
                    <a:pt x="71" y="50"/>
                  </a:cubicBezTo>
                  <a:cubicBezTo>
                    <a:pt x="69" y="50"/>
                    <a:pt x="68" y="51"/>
                    <a:pt x="66" y="52"/>
                  </a:cubicBezTo>
                  <a:cubicBezTo>
                    <a:pt x="67" y="52"/>
                    <a:pt x="70" y="49"/>
                    <a:pt x="68" y="49"/>
                  </a:cubicBezTo>
                  <a:cubicBezTo>
                    <a:pt x="68" y="49"/>
                    <a:pt x="64" y="49"/>
                    <a:pt x="64" y="48"/>
                  </a:cubicBezTo>
                  <a:cubicBezTo>
                    <a:pt x="64" y="48"/>
                    <a:pt x="71" y="48"/>
                    <a:pt x="72" y="48"/>
                  </a:cubicBezTo>
                  <a:cubicBezTo>
                    <a:pt x="71" y="48"/>
                    <a:pt x="68" y="47"/>
                    <a:pt x="68" y="47"/>
                  </a:cubicBezTo>
                  <a:cubicBezTo>
                    <a:pt x="69" y="46"/>
                    <a:pt x="72" y="48"/>
                    <a:pt x="74" y="47"/>
                  </a:cubicBezTo>
                  <a:cubicBezTo>
                    <a:pt x="73" y="47"/>
                    <a:pt x="69" y="46"/>
                    <a:pt x="69" y="46"/>
                  </a:cubicBezTo>
                  <a:cubicBezTo>
                    <a:pt x="69" y="45"/>
                    <a:pt x="77" y="46"/>
                    <a:pt x="78" y="45"/>
                  </a:cubicBezTo>
                  <a:cubicBezTo>
                    <a:pt x="78" y="45"/>
                    <a:pt x="75" y="44"/>
                    <a:pt x="75" y="44"/>
                  </a:cubicBezTo>
                  <a:cubicBezTo>
                    <a:pt x="74" y="44"/>
                    <a:pt x="77" y="44"/>
                    <a:pt x="77" y="44"/>
                  </a:cubicBezTo>
                  <a:cubicBezTo>
                    <a:pt x="79" y="45"/>
                    <a:pt x="80" y="46"/>
                    <a:pt x="82" y="46"/>
                  </a:cubicBezTo>
                  <a:cubicBezTo>
                    <a:pt x="84" y="46"/>
                    <a:pt x="87" y="45"/>
                    <a:pt x="90" y="44"/>
                  </a:cubicBezTo>
                  <a:cubicBezTo>
                    <a:pt x="98" y="43"/>
                    <a:pt x="85" y="42"/>
                    <a:pt x="84" y="40"/>
                  </a:cubicBezTo>
                  <a:cubicBezTo>
                    <a:pt x="84" y="39"/>
                    <a:pt x="93" y="40"/>
                    <a:pt x="94" y="41"/>
                  </a:cubicBezTo>
                  <a:cubicBezTo>
                    <a:pt x="96" y="42"/>
                    <a:pt x="97" y="42"/>
                    <a:pt x="100" y="41"/>
                  </a:cubicBezTo>
                  <a:cubicBezTo>
                    <a:pt x="101" y="41"/>
                    <a:pt x="106" y="39"/>
                    <a:pt x="105" y="37"/>
                  </a:cubicBezTo>
                  <a:cubicBezTo>
                    <a:pt x="105" y="36"/>
                    <a:pt x="94" y="41"/>
                    <a:pt x="97" y="36"/>
                  </a:cubicBezTo>
                  <a:cubicBezTo>
                    <a:pt x="96" y="37"/>
                    <a:pt x="101" y="37"/>
                    <a:pt x="101" y="37"/>
                  </a:cubicBezTo>
                  <a:cubicBezTo>
                    <a:pt x="104" y="37"/>
                    <a:pt x="106" y="36"/>
                    <a:pt x="108" y="36"/>
                  </a:cubicBezTo>
                  <a:cubicBezTo>
                    <a:pt x="108" y="35"/>
                    <a:pt x="105" y="32"/>
                    <a:pt x="105" y="32"/>
                  </a:cubicBezTo>
                  <a:cubicBezTo>
                    <a:pt x="106" y="32"/>
                    <a:pt x="107" y="33"/>
                    <a:pt x="107" y="34"/>
                  </a:cubicBezTo>
                  <a:cubicBezTo>
                    <a:pt x="108" y="35"/>
                    <a:pt x="110" y="34"/>
                    <a:pt x="111" y="34"/>
                  </a:cubicBezTo>
                  <a:cubicBezTo>
                    <a:pt x="114" y="32"/>
                    <a:pt x="116" y="30"/>
                    <a:pt x="119" y="29"/>
                  </a:cubicBezTo>
                  <a:cubicBezTo>
                    <a:pt x="121" y="28"/>
                    <a:pt x="136" y="22"/>
                    <a:pt x="136" y="21"/>
                  </a:cubicBezTo>
                  <a:cubicBezTo>
                    <a:pt x="136" y="20"/>
                    <a:pt x="123" y="23"/>
                    <a:pt x="122" y="23"/>
                  </a:cubicBezTo>
                  <a:cubicBezTo>
                    <a:pt x="119" y="24"/>
                    <a:pt x="116" y="24"/>
                    <a:pt x="112" y="25"/>
                  </a:cubicBezTo>
                  <a:cubicBezTo>
                    <a:pt x="112" y="25"/>
                    <a:pt x="108" y="25"/>
                    <a:pt x="108" y="25"/>
                  </a:cubicBezTo>
                  <a:cubicBezTo>
                    <a:pt x="108" y="24"/>
                    <a:pt x="114" y="24"/>
                    <a:pt x="115" y="23"/>
                  </a:cubicBezTo>
                  <a:cubicBezTo>
                    <a:pt x="116" y="23"/>
                    <a:pt x="123" y="22"/>
                    <a:pt x="123" y="21"/>
                  </a:cubicBezTo>
                  <a:cubicBezTo>
                    <a:pt x="123" y="22"/>
                    <a:pt x="113" y="20"/>
                    <a:pt x="114" y="19"/>
                  </a:cubicBezTo>
                  <a:cubicBezTo>
                    <a:pt x="114" y="19"/>
                    <a:pt x="126" y="20"/>
                    <a:pt x="127" y="19"/>
                  </a:cubicBezTo>
                  <a:cubicBezTo>
                    <a:pt x="129" y="19"/>
                    <a:pt x="132" y="18"/>
                    <a:pt x="134" y="18"/>
                  </a:cubicBezTo>
                  <a:cubicBezTo>
                    <a:pt x="135" y="18"/>
                    <a:pt x="137" y="18"/>
                    <a:pt x="138" y="18"/>
                  </a:cubicBezTo>
                  <a:cubicBezTo>
                    <a:pt x="142" y="17"/>
                    <a:pt x="146" y="16"/>
                    <a:pt x="149" y="15"/>
                  </a:cubicBezTo>
                  <a:cubicBezTo>
                    <a:pt x="149" y="15"/>
                    <a:pt x="156" y="11"/>
                    <a:pt x="153" y="10"/>
                  </a:cubicBezTo>
                  <a:cubicBezTo>
                    <a:pt x="151" y="10"/>
                    <a:pt x="148" y="10"/>
                    <a:pt x="146" y="10"/>
                  </a:cubicBezTo>
                  <a:cubicBezTo>
                    <a:pt x="145" y="9"/>
                    <a:pt x="143" y="10"/>
                    <a:pt x="143" y="9"/>
                  </a:cubicBezTo>
                  <a:cubicBezTo>
                    <a:pt x="143" y="7"/>
                    <a:pt x="141" y="7"/>
                    <a:pt x="141" y="5"/>
                  </a:cubicBezTo>
                  <a:cubicBezTo>
                    <a:pt x="141" y="5"/>
                    <a:pt x="137" y="6"/>
                    <a:pt x="136" y="6"/>
                  </a:cubicBezTo>
                  <a:cubicBezTo>
                    <a:pt x="135" y="5"/>
                    <a:pt x="134" y="3"/>
                    <a:pt x="133" y="5"/>
                  </a:cubicBezTo>
                  <a:cubicBezTo>
                    <a:pt x="133" y="5"/>
                    <a:pt x="127" y="6"/>
                    <a:pt x="126" y="6"/>
                  </a:cubicBezTo>
                  <a:cubicBezTo>
                    <a:pt x="124" y="7"/>
                    <a:pt x="122" y="7"/>
                    <a:pt x="120" y="7"/>
                  </a:cubicBezTo>
                  <a:cubicBezTo>
                    <a:pt x="120" y="7"/>
                    <a:pt x="116" y="7"/>
                    <a:pt x="116" y="7"/>
                  </a:cubicBezTo>
                  <a:cubicBezTo>
                    <a:pt x="116" y="6"/>
                    <a:pt x="120" y="6"/>
                    <a:pt x="121" y="5"/>
                  </a:cubicBezTo>
                  <a:cubicBezTo>
                    <a:pt x="123" y="5"/>
                    <a:pt x="125" y="4"/>
                    <a:pt x="126" y="3"/>
                  </a:cubicBezTo>
                  <a:cubicBezTo>
                    <a:pt x="124" y="6"/>
                    <a:pt x="103" y="0"/>
                    <a:pt x="102" y="2"/>
                  </a:cubicBezTo>
                  <a:cubicBezTo>
                    <a:pt x="102" y="3"/>
                    <a:pt x="104" y="3"/>
                    <a:pt x="105" y="4"/>
                  </a:cubicBezTo>
                  <a:cubicBezTo>
                    <a:pt x="105" y="5"/>
                    <a:pt x="100" y="2"/>
                    <a:pt x="100" y="2"/>
                  </a:cubicBezTo>
                  <a:cubicBezTo>
                    <a:pt x="98" y="1"/>
                    <a:pt x="95" y="2"/>
                    <a:pt x="94" y="2"/>
                  </a:cubicBezTo>
                  <a:cubicBezTo>
                    <a:pt x="93" y="2"/>
                    <a:pt x="90" y="2"/>
                    <a:pt x="91" y="3"/>
                  </a:cubicBezTo>
                  <a:cubicBezTo>
                    <a:pt x="92" y="4"/>
                    <a:pt x="94" y="7"/>
                    <a:pt x="95" y="6"/>
                  </a:cubicBezTo>
                  <a:cubicBezTo>
                    <a:pt x="95" y="7"/>
                    <a:pt x="91" y="6"/>
                    <a:pt x="91" y="5"/>
                  </a:cubicBezTo>
                  <a:cubicBezTo>
                    <a:pt x="88" y="5"/>
                    <a:pt x="87" y="2"/>
                    <a:pt x="85" y="2"/>
                  </a:cubicBezTo>
                  <a:cubicBezTo>
                    <a:pt x="81" y="2"/>
                    <a:pt x="78" y="2"/>
                    <a:pt x="75" y="2"/>
                  </a:cubicBezTo>
                  <a:cubicBezTo>
                    <a:pt x="70" y="3"/>
                    <a:pt x="73" y="4"/>
                    <a:pt x="76" y="5"/>
                  </a:cubicBezTo>
                  <a:cubicBezTo>
                    <a:pt x="77" y="6"/>
                    <a:pt x="79" y="7"/>
                    <a:pt x="80" y="8"/>
                  </a:cubicBezTo>
                  <a:cubicBezTo>
                    <a:pt x="80" y="8"/>
                    <a:pt x="77" y="10"/>
                    <a:pt x="77" y="10"/>
                  </a:cubicBezTo>
                  <a:cubicBezTo>
                    <a:pt x="76" y="10"/>
                    <a:pt x="78" y="9"/>
                    <a:pt x="78" y="9"/>
                  </a:cubicBezTo>
                  <a:cubicBezTo>
                    <a:pt x="78" y="8"/>
                    <a:pt x="71" y="4"/>
                    <a:pt x="70" y="4"/>
                  </a:cubicBezTo>
                  <a:cubicBezTo>
                    <a:pt x="66" y="4"/>
                    <a:pt x="62" y="3"/>
                    <a:pt x="58" y="4"/>
                  </a:cubicBezTo>
                  <a:cubicBezTo>
                    <a:pt x="58" y="4"/>
                    <a:pt x="60" y="6"/>
                    <a:pt x="61" y="6"/>
                  </a:cubicBezTo>
                  <a:cubicBezTo>
                    <a:pt x="62" y="6"/>
                    <a:pt x="64" y="7"/>
                    <a:pt x="66" y="6"/>
                  </a:cubicBezTo>
                  <a:cubicBezTo>
                    <a:pt x="64" y="7"/>
                    <a:pt x="61" y="8"/>
                    <a:pt x="59" y="7"/>
                  </a:cubicBezTo>
                  <a:cubicBezTo>
                    <a:pt x="58" y="7"/>
                    <a:pt x="51" y="4"/>
                    <a:pt x="52" y="5"/>
                  </a:cubicBezTo>
                  <a:cubicBezTo>
                    <a:pt x="52" y="4"/>
                    <a:pt x="57" y="10"/>
                    <a:pt x="53" y="9"/>
                  </a:cubicBezTo>
                  <a:cubicBezTo>
                    <a:pt x="52" y="8"/>
                    <a:pt x="49" y="7"/>
                    <a:pt x="47" y="8"/>
                  </a:cubicBezTo>
                  <a:cubicBezTo>
                    <a:pt x="48" y="8"/>
                    <a:pt x="51" y="9"/>
                    <a:pt x="51" y="9"/>
                  </a:cubicBezTo>
                  <a:cubicBezTo>
                    <a:pt x="50" y="10"/>
                    <a:pt x="46" y="8"/>
                    <a:pt x="46" y="10"/>
                  </a:cubicBezTo>
                  <a:cubicBezTo>
                    <a:pt x="46" y="11"/>
                    <a:pt x="50" y="12"/>
                    <a:pt x="51" y="13"/>
                  </a:cubicBezTo>
                  <a:cubicBezTo>
                    <a:pt x="54" y="13"/>
                    <a:pt x="61" y="14"/>
                    <a:pt x="61" y="17"/>
                  </a:cubicBezTo>
                  <a:cubicBezTo>
                    <a:pt x="61" y="16"/>
                    <a:pt x="54" y="15"/>
                    <a:pt x="52" y="14"/>
                  </a:cubicBezTo>
                  <a:cubicBezTo>
                    <a:pt x="50" y="14"/>
                    <a:pt x="47" y="11"/>
                    <a:pt x="45" y="12"/>
                  </a:cubicBezTo>
                  <a:cubicBezTo>
                    <a:pt x="45" y="12"/>
                    <a:pt x="48" y="14"/>
                    <a:pt x="48" y="14"/>
                  </a:cubicBezTo>
                  <a:cubicBezTo>
                    <a:pt x="48" y="14"/>
                    <a:pt x="45" y="15"/>
                    <a:pt x="45" y="14"/>
                  </a:cubicBezTo>
                  <a:cubicBezTo>
                    <a:pt x="43" y="13"/>
                    <a:pt x="42" y="12"/>
                    <a:pt x="40" y="11"/>
                  </a:cubicBezTo>
                  <a:cubicBezTo>
                    <a:pt x="39" y="10"/>
                    <a:pt x="31" y="10"/>
                    <a:pt x="31" y="10"/>
                  </a:cubicBezTo>
                  <a:cubicBezTo>
                    <a:pt x="31" y="11"/>
                    <a:pt x="34" y="11"/>
                    <a:pt x="31" y="12"/>
                  </a:cubicBezTo>
                  <a:cubicBezTo>
                    <a:pt x="30" y="12"/>
                    <a:pt x="25" y="14"/>
                    <a:pt x="25" y="14"/>
                  </a:cubicBezTo>
                  <a:cubicBezTo>
                    <a:pt x="26" y="14"/>
                    <a:pt x="29" y="13"/>
                    <a:pt x="29" y="13"/>
                  </a:cubicBezTo>
                  <a:cubicBezTo>
                    <a:pt x="30" y="14"/>
                    <a:pt x="34" y="16"/>
                    <a:pt x="34" y="16"/>
                  </a:cubicBezTo>
                  <a:cubicBezTo>
                    <a:pt x="34" y="16"/>
                    <a:pt x="31" y="15"/>
                    <a:pt x="31" y="16"/>
                  </a:cubicBezTo>
                  <a:cubicBezTo>
                    <a:pt x="31" y="16"/>
                    <a:pt x="32" y="19"/>
                    <a:pt x="30" y="17"/>
                  </a:cubicBezTo>
                  <a:cubicBezTo>
                    <a:pt x="29" y="16"/>
                    <a:pt x="28" y="14"/>
                    <a:pt x="26" y="15"/>
                  </a:cubicBezTo>
                  <a:cubicBezTo>
                    <a:pt x="25" y="15"/>
                    <a:pt x="24" y="17"/>
                    <a:pt x="23" y="16"/>
                  </a:cubicBezTo>
                  <a:cubicBezTo>
                    <a:pt x="22" y="15"/>
                    <a:pt x="21" y="14"/>
                    <a:pt x="19" y="14"/>
                  </a:cubicBezTo>
                  <a:cubicBezTo>
                    <a:pt x="18" y="14"/>
                    <a:pt x="15" y="15"/>
                    <a:pt x="14" y="16"/>
                  </a:cubicBezTo>
                  <a:cubicBezTo>
                    <a:pt x="12" y="17"/>
                    <a:pt x="13" y="18"/>
                    <a:pt x="10" y="17"/>
                  </a:cubicBezTo>
                  <a:cubicBezTo>
                    <a:pt x="8" y="16"/>
                    <a:pt x="7" y="17"/>
                    <a:pt x="5" y="17"/>
                  </a:cubicBezTo>
                  <a:cubicBezTo>
                    <a:pt x="4" y="18"/>
                    <a:pt x="0" y="18"/>
                    <a:pt x="0" y="19"/>
                  </a:cubicBezTo>
                  <a:cubicBezTo>
                    <a:pt x="0" y="21"/>
                    <a:pt x="9" y="19"/>
                    <a:pt x="9" y="20"/>
                  </a:cubicBezTo>
                  <a:cubicBezTo>
                    <a:pt x="9" y="21"/>
                    <a:pt x="6" y="21"/>
                    <a:pt x="5" y="22"/>
                  </a:cubicBezTo>
                  <a:cubicBezTo>
                    <a:pt x="5" y="21"/>
                    <a:pt x="10" y="21"/>
                    <a:pt x="11" y="21"/>
                  </a:cubicBezTo>
                  <a:cubicBezTo>
                    <a:pt x="12" y="21"/>
                    <a:pt x="17" y="21"/>
                    <a:pt x="17" y="21"/>
                  </a:cubicBezTo>
                  <a:cubicBezTo>
                    <a:pt x="17" y="21"/>
                    <a:pt x="15" y="22"/>
                    <a:pt x="14" y="22"/>
                  </a:cubicBezTo>
                  <a:cubicBezTo>
                    <a:pt x="12" y="22"/>
                    <a:pt x="11" y="22"/>
                    <a:pt x="9" y="24"/>
                  </a:cubicBezTo>
                  <a:cubicBezTo>
                    <a:pt x="5" y="26"/>
                    <a:pt x="12" y="26"/>
                    <a:pt x="13" y="26"/>
                  </a:cubicBezTo>
                  <a:cubicBezTo>
                    <a:pt x="17" y="27"/>
                    <a:pt x="20" y="27"/>
                    <a:pt x="24" y="26"/>
                  </a:cubicBezTo>
                  <a:cubicBezTo>
                    <a:pt x="26" y="25"/>
                    <a:pt x="31" y="22"/>
                    <a:pt x="34" y="24"/>
                  </a:cubicBezTo>
                  <a:cubicBezTo>
                    <a:pt x="34" y="24"/>
                    <a:pt x="29" y="26"/>
                    <a:pt x="29" y="26"/>
                  </a:cubicBezTo>
                  <a:cubicBezTo>
                    <a:pt x="27" y="26"/>
                    <a:pt x="25" y="26"/>
                    <a:pt x="23" y="27"/>
                  </a:cubicBezTo>
                  <a:cubicBezTo>
                    <a:pt x="22" y="27"/>
                    <a:pt x="20" y="27"/>
                    <a:pt x="18" y="27"/>
                  </a:cubicBezTo>
                  <a:cubicBezTo>
                    <a:pt x="16" y="28"/>
                    <a:pt x="14" y="27"/>
                    <a:pt x="12" y="28"/>
                  </a:cubicBezTo>
                  <a:cubicBezTo>
                    <a:pt x="13" y="28"/>
                    <a:pt x="16" y="29"/>
                    <a:pt x="16" y="29"/>
                  </a:cubicBezTo>
                  <a:cubicBezTo>
                    <a:pt x="17" y="30"/>
                    <a:pt x="18" y="31"/>
                    <a:pt x="20" y="31"/>
                  </a:cubicBezTo>
                  <a:cubicBezTo>
                    <a:pt x="24" y="31"/>
                    <a:pt x="26" y="28"/>
                    <a:pt x="30" y="27"/>
                  </a:cubicBezTo>
                  <a:cubicBezTo>
                    <a:pt x="31" y="27"/>
                    <a:pt x="44" y="26"/>
                    <a:pt x="44" y="25"/>
                  </a:cubicBezTo>
                  <a:cubicBezTo>
                    <a:pt x="44" y="26"/>
                    <a:pt x="38" y="26"/>
                    <a:pt x="37" y="26"/>
                  </a:cubicBezTo>
                  <a:cubicBezTo>
                    <a:pt x="34" y="27"/>
                    <a:pt x="29" y="28"/>
                    <a:pt x="26" y="30"/>
                  </a:cubicBezTo>
                  <a:cubicBezTo>
                    <a:pt x="23" y="33"/>
                    <a:pt x="32" y="32"/>
                    <a:pt x="33" y="32"/>
                  </a:cubicBezTo>
                  <a:cubicBezTo>
                    <a:pt x="35" y="32"/>
                    <a:pt x="37" y="33"/>
                    <a:pt x="39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1" y="29"/>
                    <a:pt x="42" y="29"/>
                    <a:pt x="42" y="30"/>
                  </a:cubicBezTo>
                  <a:cubicBezTo>
                    <a:pt x="42" y="30"/>
                    <a:pt x="42" y="30"/>
                    <a:pt x="41" y="30"/>
                  </a:cubicBezTo>
                  <a:cubicBezTo>
                    <a:pt x="43" y="30"/>
                    <a:pt x="48" y="28"/>
                    <a:pt x="50" y="29"/>
                  </a:cubicBezTo>
                  <a:cubicBezTo>
                    <a:pt x="49" y="28"/>
                    <a:pt x="44" y="32"/>
                    <a:pt x="43" y="32"/>
                  </a:cubicBezTo>
                  <a:cubicBezTo>
                    <a:pt x="44" y="33"/>
                    <a:pt x="50" y="31"/>
                    <a:pt x="52" y="31"/>
                  </a:cubicBezTo>
                  <a:cubicBezTo>
                    <a:pt x="55" y="31"/>
                    <a:pt x="58" y="30"/>
                    <a:pt x="61" y="28"/>
                  </a:cubicBezTo>
                  <a:cubicBezTo>
                    <a:pt x="62" y="27"/>
                    <a:pt x="62" y="25"/>
                    <a:pt x="62" y="25"/>
                  </a:cubicBezTo>
                  <a:cubicBezTo>
                    <a:pt x="64" y="25"/>
                    <a:pt x="64" y="25"/>
                    <a:pt x="65" y="24"/>
                  </a:cubicBezTo>
                  <a:cubicBezTo>
                    <a:pt x="66" y="24"/>
                    <a:pt x="73" y="20"/>
                    <a:pt x="73" y="21"/>
                  </a:cubicBezTo>
                  <a:cubicBezTo>
                    <a:pt x="73" y="21"/>
                    <a:pt x="69" y="24"/>
                    <a:pt x="69" y="24"/>
                  </a:cubicBezTo>
                  <a:cubicBezTo>
                    <a:pt x="68" y="25"/>
                    <a:pt x="64" y="27"/>
                    <a:pt x="64" y="28"/>
                  </a:cubicBezTo>
                  <a:cubicBezTo>
                    <a:pt x="64" y="29"/>
                    <a:pt x="75" y="28"/>
                    <a:pt x="75" y="29"/>
                  </a:cubicBezTo>
                  <a:cubicBezTo>
                    <a:pt x="75" y="28"/>
                    <a:pt x="60" y="32"/>
                    <a:pt x="60" y="31"/>
                  </a:cubicBezTo>
                  <a:cubicBezTo>
                    <a:pt x="60" y="31"/>
                    <a:pt x="69" y="32"/>
                    <a:pt x="68" y="32"/>
                  </a:cubicBezTo>
                  <a:cubicBezTo>
                    <a:pt x="68" y="33"/>
                    <a:pt x="64" y="33"/>
                    <a:pt x="63" y="33"/>
                  </a:cubicBezTo>
                  <a:cubicBezTo>
                    <a:pt x="61" y="33"/>
                    <a:pt x="58" y="33"/>
                    <a:pt x="56" y="34"/>
                  </a:cubicBezTo>
                  <a:cubicBezTo>
                    <a:pt x="52" y="34"/>
                    <a:pt x="48" y="34"/>
                    <a:pt x="44" y="35"/>
                  </a:cubicBezTo>
                  <a:cubicBezTo>
                    <a:pt x="43" y="35"/>
                    <a:pt x="43" y="36"/>
                    <a:pt x="45" y="36"/>
                  </a:cubicBezTo>
                  <a:cubicBezTo>
                    <a:pt x="46" y="37"/>
                    <a:pt x="49" y="38"/>
                    <a:pt x="50" y="39"/>
                  </a:cubicBezTo>
                  <a:cubicBezTo>
                    <a:pt x="52" y="41"/>
                    <a:pt x="50" y="43"/>
                    <a:pt x="53" y="43"/>
                  </a:cubicBezTo>
                  <a:cubicBezTo>
                    <a:pt x="54" y="42"/>
                    <a:pt x="57" y="43"/>
                    <a:pt x="58" y="42"/>
                  </a:cubicBezTo>
                  <a:cubicBezTo>
                    <a:pt x="49" y="47"/>
                    <a:pt x="44" y="36"/>
                    <a:pt x="37" y="36"/>
                  </a:cubicBezTo>
                  <a:cubicBezTo>
                    <a:pt x="35" y="36"/>
                    <a:pt x="26" y="34"/>
                    <a:pt x="26" y="36"/>
                  </a:cubicBezTo>
                  <a:cubicBezTo>
                    <a:pt x="26" y="36"/>
                    <a:pt x="25" y="38"/>
                    <a:pt x="25" y="38"/>
                  </a:cubicBezTo>
                  <a:cubicBezTo>
                    <a:pt x="26" y="38"/>
                    <a:pt x="32" y="38"/>
                    <a:pt x="32" y="39"/>
                  </a:cubicBezTo>
                  <a:cubicBezTo>
                    <a:pt x="32" y="39"/>
                    <a:pt x="26" y="39"/>
                    <a:pt x="26" y="41"/>
                  </a:cubicBezTo>
                  <a:cubicBezTo>
                    <a:pt x="26" y="42"/>
                    <a:pt x="32" y="42"/>
                    <a:pt x="34" y="43"/>
                  </a:cubicBezTo>
                  <a:cubicBezTo>
                    <a:pt x="35" y="44"/>
                    <a:pt x="36" y="45"/>
                    <a:pt x="37" y="46"/>
                  </a:cubicBezTo>
                  <a:cubicBezTo>
                    <a:pt x="38" y="48"/>
                    <a:pt x="40" y="49"/>
                    <a:pt x="42" y="50"/>
                  </a:cubicBezTo>
                  <a:cubicBezTo>
                    <a:pt x="44" y="51"/>
                    <a:pt x="45" y="51"/>
                    <a:pt x="47" y="50"/>
                  </a:cubicBezTo>
                  <a:cubicBezTo>
                    <a:pt x="48" y="50"/>
                    <a:pt x="50" y="49"/>
                    <a:pt x="51" y="50"/>
                  </a:cubicBezTo>
                  <a:cubicBezTo>
                    <a:pt x="51" y="50"/>
                    <a:pt x="50" y="52"/>
                    <a:pt x="50" y="52"/>
                  </a:cubicBezTo>
                  <a:cubicBezTo>
                    <a:pt x="48" y="52"/>
                    <a:pt x="45" y="51"/>
                    <a:pt x="44" y="52"/>
                  </a:cubicBezTo>
                  <a:cubicBezTo>
                    <a:pt x="44" y="51"/>
                    <a:pt x="48" y="54"/>
                    <a:pt x="48" y="54"/>
                  </a:cubicBezTo>
                  <a:cubicBezTo>
                    <a:pt x="48" y="55"/>
                    <a:pt x="43" y="53"/>
                    <a:pt x="43" y="53"/>
                  </a:cubicBezTo>
                  <a:cubicBezTo>
                    <a:pt x="40" y="51"/>
                    <a:pt x="38" y="51"/>
                    <a:pt x="35" y="51"/>
                  </a:cubicBezTo>
                  <a:cubicBezTo>
                    <a:pt x="33" y="51"/>
                    <a:pt x="32" y="51"/>
                    <a:pt x="30" y="52"/>
                  </a:cubicBezTo>
                  <a:cubicBezTo>
                    <a:pt x="28" y="53"/>
                    <a:pt x="27" y="52"/>
                    <a:pt x="26" y="53"/>
                  </a:cubicBezTo>
                  <a:cubicBezTo>
                    <a:pt x="25" y="54"/>
                    <a:pt x="25" y="55"/>
                    <a:pt x="23" y="55"/>
                  </a:cubicBezTo>
                  <a:cubicBezTo>
                    <a:pt x="22" y="56"/>
                    <a:pt x="21" y="59"/>
                    <a:pt x="23" y="59"/>
                  </a:cubicBezTo>
                  <a:cubicBezTo>
                    <a:pt x="25" y="59"/>
                    <a:pt x="27" y="58"/>
                    <a:pt x="27" y="59"/>
                  </a:cubicBezTo>
                  <a:cubicBezTo>
                    <a:pt x="28" y="61"/>
                    <a:pt x="32" y="60"/>
                    <a:pt x="32" y="59"/>
                  </a:cubicBezTo>
                  <a:cubicBezTo>
                    <a:pt x="33" y="59"/>
                    <a:pt x="35" y="56"/>
                    <a:pt x="35" y="55"/>
                  </a:cubicBezTo>
                  <a:cubicBezTo>
                    <a:pt x="35" y="56"/>
                    <a:pt x="35" y="56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ubicBezTo>
                    <a:pt x="36" y="57"/>
                    <a:pt x="35" y="58"/>
                    <a:pt x="35" y="59"/>
                  </a:cubicBezTo>
                  <a:cubicBezTo>
                    <a:pt x="35" y="59"/>
                    <a:pt x="35" y="59"/>
                    <a:pt x="36" y="59"/>
                  </a:cubicBezTo>
                  <a:cubicBezTo>
                    <a:pt x="36" y="59"/>
                    <a:pt x="33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1" y="60"/>
                    <a:pt x="30" y="61"/>
                  </a:cubicBezTo>
                  <a:cubicBezTo>
                    <a:pt x="31" y="61"/>
                    <a:pt x="35" y="61"/>
                    <a:pt x="36" y="62"/>
                  </a:cubicBezTo>
                  <a:cubicBezTo>
                    <a:pt x="36" y="62"/>
                    <a:pt x="31" y="65"/>
                    <a:pt x="32" y="65"/>
                  </a:cubicBezTo>
                  <a:cubicBezTo>
                    <a:pt x="32" y="66"/>
                    <a:pt x="37" y="65"/>
                    <a:pt x="37" y="65"/>
                  </a:cubicBezTo>
                  <a:cubicBezTo>
                    <a:pt x="37" y="65"/>
                    <a:pt x="36" y="65"/>
                    <a:pt x="36" y="65"/>
                  </a:cubicBezTo>
                  <a:cubicBezTo>
                    <a:pt x="36" y="66"/>
                    <a:pt x="41" y="65"/>
                    <a:pt x="42" y="64"/>
                  </a:cubicBezTo>
                  <a:cubicBezTo>
                    <a:pt x="42" y="64"/>
                    <a:pt x="46" y="59"/>
                    <a:pt x="47" y="60"/>
                  </a:cubicBezTo>
                  <a:cubicBezTo>
                    <a:pt x="48" y="61"/>
                    <a:pt x="40" y="67"/>
                    <a:pt x="38" y="68"/>
                  </a:cubicBezTo>
                  <a:cubicBezTo>
                    <a:pt x="35" y="68"/>
                    <a:pt x="33" y="68"/>
                    <a:pt x="30" y="66"/>
                  </a:cubicBezTo>
                  <a:cubicBezTo>
                    <a:pt x="28" y="65"/>
                    <a:pt x="28" y="63"/>
                    <a:pt x="26" y="63"/>
                  </a:cubicBezTo>
                  <a:cubicBezTo>
                    <a:pt x="24" y="62"/>
                    <a:pt x="22" y="62"/>
                    <a:pt x="20" y="62"/>
                  </a:cubicBezTo>
                  <a:cubicBezTo>
                    <a:pt x="17" y="62"/>
                    <a:pt x="17" y="63"/>
                    <a:pt x="19" y="65"/>
                  </a:cubicBezTo>
                  <a:cubicBezTo>
                    <a:pt x="20" y="66"/>
                    <a:pt x="20" y="67"/>
                    <a:pt x="22" y="67"/>
                  </a:cubicBezTo>
                  <a:cubicBezTo>
                    <a:pt x="25" y="67"/>
                    <a:pt x="22" y="67"/>
                    <a:pt x="22" y="68"/>
                  </a:cubicBezTo>
                  <a:cubicBezTo>
                    <a:pt x="22" y="68"/>
                    <a:pt x="26" y="70"/>
                    <a:pt x="26" y="7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6" name="Freeform 604">
              <a:extLst>
                <a:ext uri="{FF2B5EF4-FFF2-40B4-BE49-F238E27FC236}">
                  <a16:creationId xmlns:a16="http://schemas.microsoft.com/office/drawing/2014/main" id="{B6D55BDC-9440-3E4F-9BAB-637C25C45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1466" y="4187857"/>
              <a:ext cx="130574" cy="47785"/>
            </a:xfrm>
            <a:custGeom>
              <a:avLst/>
              <a:gdLst>
                <a:gd name="T0" fmla="*/ 13 w 14"/>
                <a:gd name="T1" fmla="*/ 4 h 5"/>
                <a:gd name="T2" fmla="*/ 11 w 14"/>
                <a:gd name="T3" fmla="*/ 2 h 5"/>
                <a:gd name="T4" fmla="*/ 8 w 14"/>
                <a:gd name="T5" fmla="*/ 2 h 5"/>
                <a:gd name="T6" fmla="*/ 1 w 14"/>
                <a:gd name="T7" fmla="*/ 1 h 5"/>
                <a:gd name="T8" fmla="*/ 2 w 14"/>
                <a:gd name="T9" fmla="*/ 2 h 5"/>
                <a:gd name="T10" fmla="*/ 0 w 14"/>
                <a:gd name="T11" fmla="*/ 3 h 5"/>
                <a:gd name="T12" fmla="*/ 3 w 14"/>
                <a:gd name="T13" fmla="*/ 3 h 5"/>
                <a:gd name="T14" fmla="*/ 8 w 14"/>
                <a:gd name="T15" fmla="*/ 4 h 5"/>
                <a:gd name="T16" fmla="*/ 13 w 14"/>
                <a:gd name="T17" fmla="*/ 4 h 5"/>
                <a:gd name="T18" fmla="*/ 13 w 14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3"/>
                    <a:pt x="13" y="3"/>
                    <a:pt x="11" y="2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2"/>
                    <a:pt x="2" y="2"/>
                  </a:cubicBezTo>
                  <a:cubicBezTo>
                    <a:pt x="2" y="3"/>
                    <a:pt x="0" y="4"/>
                    <a:pt x="0" y="3"/>
                  </a:cubicBezTo>
                  <a:cubicBezTo>
                    <a:pt x="0" y="4"/>
                    <a:pt x="2" y="3"/>
                    <a:pt x="3" y="3"/>
                  </a:cubicBezTo>
                  <a:cubicBezTo>
                    <a:pt x="4" y="3"/>
                    <a:pt x="6" y="4"/>
                    <a:pt x="8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3"/>
                    <a:pt x="14" y="5"/>
                    <a:pt x="1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7" name="Freeform 605">
              <a:extLst>
                <a:ext uri="{FF2B5EF4-FFF2-40B4-BE49-F238E27FC236}">
                  <a16:creationId xmlns:a16="http://schemas.microsoft.com/office/drawing/2014/main" id="{6B621EAC-5106-F248-B230-E3C4DB6EB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8407" y="4226081"/>
              <a:ext cx="54142" cy="19114"/>
            </a:xfrm>
            <a:custGeom>
              <a:avLst/>
              <a:gdLst>
                <a:gd name="T0" fmla="*/ 5 w 6"/>
                <a:gd name="T1" fmla="*/ 1 h 2"/>
                <a:gd name="T2" fmla="*/ 2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4" y="2"/>
                    <a:pt x="0" y="0"/>
                    <a:pt x="2" y="0"/>
                  </a:cubicBezTo>
                  <a:cubicBezTo>
                    <a:pt x="3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8" name="Freeform 606">
              <a:extLst>
                <a:ext uri="{FF2B5EF4-FFF2-40B4-BE49-F238E27FC236}">
                  <a16:creationId xmlns:a16="http://schemas.microsoft.com/office/drawing/2014/main" id="{B596C582-14C2-084B-94FC-8FCE57F23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446" y="4515968"/>
              <a:ext cx="54142" cy="28672"/>
            </a:xfrm>
            <a:custGeom>
              <a:avLst/>
              <a:gdLst>
                <a:gd name="T0" fmla="*/ 4 w 6"/>
                <a:gd name="T1" fmla="*/ 1 h 3"/>
                <a:gd name="T2" fmla="*/ 1 w 6"/>
                <a:gd name="T3" fmla="*/ 2 h 3"/>
                <a:gd name="T4" fmla="*/ 4 w 6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4" y="1"/>
                  </a:moveTo>
                  <a:cubicBezTo>
                    <a:pt x="3" y="0"/>
                    <a:pt x="0" y="2"/>
                    <a:pt x="1" y="2"/>
                  </a:cubicBezTo>
                  <a:cubicBezTo>
                    <a:pt x="2" y="3"/>
                    <a:pt x="6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29" name="Freeform 607">
              <a:extLst>
                <a:ext uri="{FF2B5EF4-FFF2-40B4-BE49-F238E27FC236}">
                  <a16:creationId xmlns:a16="http://schemas.microsoft.com/office/drawing/2014/main" id="{11813372-7ABD-1A49-B9DB-FE51B645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282" y="581567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1 w 5"/>
                <a:gd name="T3" fmla="*/ 4 h 4"/>
                <a:gd name="T4" fmla="*/ 4 w 5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3" y="0"/>
                    <a:pt x="0" y="4"/>
                    <a:pt x="1" y="4"/>
                  </a:cubicBezTo>
                  <a:cubicBezTo>
                    <a:pt x="1" y="4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0" name="Freeform 608">
              <a:extLst>
                <a:ext uri="{FF2B5EF4-FFF2-40B4-BE49-F238E27FC236}">
                  <a16:creationId xmlns:a16="http://schemas.microsoft.com/office/drawing/2014/main" id="{B86478C9-EE31-8740-9652-10D4756E4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164" y="5806113"/>
              <a:ext cx="9556" cy="955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1" name="Freeform 609">
              <a:extLst>
                <a:ext uri="{FF2B5EF4-FFF2-40B4-BE49-F238E27FC236}">
                  <a16:creationId xmlns:a16="http://schemas.microsoft.com/office/drawing/2014/main" id="{4D66AD82-A672-A245-9719-A3F342833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931" y="5815671"/>
              <a:ext cx="63695" cy="57338"/>
            </a:xfrm>
            <a:custGeom>
              <a:avLst/>
              <a:gdLst>
                <a:gd name="T0" fmla="*/ 5 w 7"/>
                <a:gd name="T1" fmla="*/ 2 h 6"/>
                <a:gd name="T2" fmla="*/ 1 w 7"/>
                <a:gd name="T3" fmla="*/ 2 h 6"/>
                <a:gd name="T4" fmla="*/ 5 w 7"/>
                <a:gd name="T5" fmla="*/ 2 h 6"/>
                <a:gd name="T6" fmla="*/ 5 w 7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5" y="2"/>
                  </a:moveTo>
                  <a:cubicBezTo>
                    <a:pt x="7" y="0"/>
                    <a:pt x="2" y="0"/>
                    <a:pt x="1" y="2"/>
                  </a:cubicBezTo>
                  <a:cubicBezTo>
                    <a:pt x="0" y="3"/>
                    <a:pt x="4" y="5"/>
                    <a:pt x="5" y="2"/>
                  </a:cubicBezTo>
                  <a:cubicBezTo>
                    <a:pt x="6" y="1"/>
                    <a:pt x="3" y="6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2" name="Freeform 610">
              <a:extLst>
                <a:ext uri="{FF2B5EF4-FFF2-40B4-BE49-F238E27FC236}">
                  <a16:creationId xmlns:a16="http://schemas.microsoft.com/office/drawing/2014/main" id="{47EC2FEE-1181-9141-9A75-15B38B800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1981" y="9138193"/>
              <a:ext cx="19109" cy="9558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3" name="Freeform 611">
              <a:extLst>
                <a:ext uri="{FF2B5EF4-FFF2-40B4-BE49-F238E27FC236}">
                  <a16:creationId xmlns:a16="http://schemas.microsoft.com/office/drawing/2014/main" id="{858C56D0-3A2F-074F-9460-5EBD9F0E3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9119079"/>
              <a:ext cx="19109" cy="1911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4" name="Freeform 612">
              <a:extLst>
                <a:ext uri="{FF2B5EF4-FFF2-40B4-BE49-F238E27FC236}">
                  <a16:creationId xmlns:a16="http://schemas.microsoft.com/office/drawing/2014/main" id="{5313264A-1BEF-7A41-B850-CE3A7C96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61345" y="10785121"/>
              <a:ext cx="63695" cy="47785"/>
            </a:xfrm>
            <a:custGeom>
              <a:avLst/>
              <a:gdLst>
                <a:gd name="T0" fmla="*/ 6 w 7"/>
                <a:gd name="T1" fmla="*/ 2 h 5"/>
                <a:gd name="T2" fmla="*/ 1 w 7"/>
                <a:gd name="T3" fmla="*/ 2 h 5"/>
                <a:gd name="T4" fmla="*/ 6 w 7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7" y="0"/>
                    <a:pt x="0" y="1"/>
                    <a:pt x="1" y="2"/>
                  </a:cubicBezTo>
                  <a:cubicBezTo>
                    <a:pt x="1" y="3"/>
                    <a:pt x="5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5" name="Rectangle 613">
              <a:extLst>
                <a:ext uri="{FF2B5EF4-FFF2-40B4-BE49-F238E27FC236}">
                  <a16:creationId xmlns:a16="http://schemas.microsoft.com/office/drawing/2014/main" id="{5D9AC480-60DF-8F47-B5C2-B5FFF65F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1788" y="5197675"/>
              <a:ext cx="3187" cy="3188"/>
            </a:xfrm>
            <a:prstGeom prst="rect">
              <a:avLst/>
            </a:pr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6" name="Freeform 614">
              <a:extLst>
                <a:ext uri="{FF2B5EF4-FFF2-40B4-BE49-F238E27FC236}">
                  <a16:creationId xmlns:a16="http://schemas.microsoft.com/office/drawing/2014/main" id="{CD8EEB23-10EB-CE43-A0EC-9BC801ECC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7516" y="10504795"/>
              <a:ext cx="95541" cy="82827"/>
            </a:xfrm>
            <a:custGeom>
              <a:avLst/>
              <a:gdLst>
                <a:gd name="T0" fmla="*/ 4 w 10"/>
                <a:gd name="T1" fmla="*/ 4 h 9"/>
                <a:gd name="T2" fmla="*/ 0 w 10"/>
                <a:gd name="T3" fmla="*/ 8 h 9"/>
                <a:gd name="T4" fmla="*/ 2 w 10"/>
                <a:gd name="T5" fmla="*/ 8 h 9"/>
                <a:gd name="T6" fmla="*/ 5 w 10"/>
                <a:gd name="T7" fmla="*/ 5 h 9"/>
                <a:gd name="T8" fmla="*/ 8 w 10"/>
                <a:gd name="T9" fmla="*/ 0 h 9"/>
                <a:gd name="T10" fmla="*/ 4 w 10"/>
                <a:gd name="T11" fmla="*/ 4 h 9"/>
                <a:gd name="T12" fmla="*/ 4 w 10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4" y="5"/>
                    <a:pt x="1" y="7"/>
                    <a:pt x="0" y="8"/>
                  </a:cubicBezTo>
                  <a:cubicBezTo>
                    <a:pt x="0" y="9"/>
                    <a:pt x="2" y="8"/>
                    <a:pt x="2" y="8"/>
                  </a:cubicBezTo>
                  <a:cubicBezTo>
                    <a:pt x="3" y="7"/>
                    <a:pt x="4" y="6"/>
                    <a:pt x="5" y="5"/>
                  </a:cubicBezTo>
                  <a:cubicBezTo>
                    <a:pt x="6" y="4"/>
                    <a:pt x="10" y="0"/>
                    <a:pt x="8" y="0"/>
                  </a:cubicBezTo>
                  <a:cubicBezTo>
                    <a:pt x="7" y="0"/>
                    <a:pt x="4" y="3"/>
                    <a:pt x="4" y="4"/>
                  </a:cubicBezTo>
                  <a:cubicBezTo>
                    <a:pt x="4" y="5"/>
                    <a:pt x="4" y="3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7" name="Freeform 615">
              <a:extLst>
                <a:ext uri="{FF2B5EF4-FFF2-40B4-BE49-F238E27FC236}">
                  <a16:creationId xmlns:a16="http://schemas.microsoft.com/office/drawing/2014/main" id="{0BE6F45C-84A6-2E4A-82C7-8870A5D4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6733109"/>
              <a:ext cx="66879" cy="28672"/>
            </a:xfrm>
            <a:custGeom>
              <a:avLst/>
              <a:gdLst>
                <a:gd name="T0" fmla="*/ 7 w 7"/>
                <a:gd name="T1" fmla="*/ 1 h 3"/>
                <a:gd name="T2" fmla="*/ 1 w 7"/>
                <a:gd name="T3" fmla="*/ 0 h 3"/>
                <a:gd name="T4" fmla="*/ 7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1"/>
                  </a:moveTo>
                  <a:cubicBezTo>
                    <a:pt x="7" y="0"/>
                    <a:pt x="0" y="0"/>
                    <a:pt x="1" y="0"/>
                  </a:cubicBezTo>
                  <a:cubicBezTo>
                    <a:pt x="2" y="0"/>
                    <a:pt x="6" y="3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8" name="Freeform 616">
              <a:extLst>
                <a:ext uri="{FF2B5EF4-FFF2-40B4-BE49-F238E27FC236}">
                  <a16:creationId xmlns:a16="http://schemas.microsoft.com/office/drawing/2014/main" id="{DA420832-99E0-444E-8685-C54758232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3629" y="11766268"/>
              <a:ext cx="168791" cy="149721"/>
            </a:xfrm>
            <a:custGeom>
              <a:avLst/>
              <a:gdLst>
                <a:gd name="T0" fmla="*/ 17 w 18"/>
                <a:gd name="T1" fmla="*/ 14 h 16"/>
                <a:gd name="T2" fmla="*/ 8 w 18"/>
                <a:gd name="T3" fmla="*/ 9 h 16"/>
                <a:gd name="T4" fmla="*/ 4 w 18"/>
                <a:gd name="T5" fmla="*/ 5 h 16"/>
                <a:gd name="T6" fmla="*/ 1 w 18"/>
                <a:gd name="T7" fmla="*/ 3 h 16"/>
                <a:gd name="T8" fmla="*/ 2 w 18"/>
                <a:gd name="T9" fmla="*/ 2 h 16"/>
                <a:gd name="T10" fmla="*/ 0 w 18"/>
                <a:gd name="T11" fmla="*/ 0 h 16"/>
                <a:gd name="T12" fmla="*/ 0 w 18"/>
                <a:gd name="T13" fmla="*/ 14 h 16"/>
                <a:gd name="T14" fmla="*/ 7 w 18"/>
                <a:gd name="T15" fmla="*/ 15 h 16"/>
                <a:gd name="T16" fmla="*/ 10 w 18"/>
                <a:gd name="T17" fmla="*/ 16 h 16"/>
                <a:gd name="T18" fmla="*/ 13 w 18"/>
                <a:gd name="T19" fmla="*/ 15 h 16"/>
                <a:gd name="T20" fmla="*/ 18 w 18"/>
                <a:gd name="T21" fmla="*/ 14 h 16"/>
                <a:gd name="T22" fmla="*/ 17 w 18"/>
                <a:gd name="T2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6">
                  <a:moveTo>
                    <a:pt x="17" y="14"/>
                  </a:moveTo>
                  <a:cubicBezTo>
                    <a:pt x="13" y="14"/>
                    <a:pt x="11" y="11"/>
                    <a:pt x="8" y="9"/>
                  </a:cubicBezTo>
                  <a:cubicBezTo>
                    <a:pt x="7" y="7"/>
                    <a:pt x="5" y="6"/>
                    <a:pt x="4" y="5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1" y="0"/>
                    <a:pt x="0" y="0"/>
                  </a:cubicBezTo>
                  <a:cubicBezTo>
                    <a:pt x="0" y="5"/>
                    <a:pt x="0" y="10"/>
                    <a:pt x="0" y="14"/>
                  </a:cubicBezTo>
                  <a:cubicBezTo>
                    <a:pt x="0" y="15"/>
                    <a:pt x="6" y="15"/>
                    <a:pt x="7" y="15"/>
                  </a:cubicBezTo>
                  <a:cubicBezTo>
                    <a:pt x="8" y="15"/>
                    <a:pt x="9" y="15"/>
                    <a:pt x="10" y="16"/>
                  </a:cubicBezTo>
                  <a:cubicBezTo>
                    <a:pt x="12" y="16"/>
                    <a:pt x="12" y="16"/>
                    <a:pt x="13" y="15"/>
                  </a:cubicBezTo>
                  <a:cubicBezTo>
                    <a:pt x="14" y="15"/>
                    <a:pt x="18" y="15"/>
                    <a:pt x="18" y="14"/>
                  </a:cubicBezTo>
                  <a:cubicBezTo>
                    <a:pt x="18" y="14"/>
                    <a:pt x="18" y="13"/>
                    <a:pt x="17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39" name="Freeform 617">
              <a:extLst>
                <a:ext uri="{FF2B5EF4-FFF2-40B4-BE49-F238E27FC236}">
                  <a16:creationId xmlns:a16="http://schemas.microsoft.com/office/drawing/2014/main" id="{C3ACC45E-D4D2-194C-BF45-FF1F31310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5288" y="11747159"/>
              <a:ext cx="280256" cy="216615"/>
            </a:xfrm>
            <a:custGeom>
              <a:avLst/>
              <a:gdLst>
                <a:gd name="T0" fmla="*/ 19 w 30"/>
                <a:gd name="T1" fmla="*/ 17 h 23"/>
                <a:gd name="T2" fmla="*/ 19 w 30"/>
                <a:gd name="T3" fmla="*/ 7 h 23"/>
                <a:gd name="T4" fmla="*/ 19 w 30"/>
                <a:gd name="T5" fmla="*/ 3 h 23"/>
                <a:gd name="T6" fmla="*/ 15 w 30"/>
                <a:gd name="T7" fmla="*/ 1 h 23"/>
                <a:gd name="T8" fmla="*/ 12 w 30"/>
                <a:gd name="T9" fmla="*/ 3 h 23"/>
                <a:gd name="T10" fmla="*/ 13 w 30"/>
                <a:gd name="T11" fmla="*/ 6 h 23"/>
                <a:gd name="T12" fmla="*/ 15 w 30"/>
                <a:gd name="T13" fmla="*/ 6 h 23"/>
                <a:gd name="T14" fmla="*/ 14 w 30"/>
                <a:gd name="T15" fmla="*/ 8 h 23"/>
                <a:gd name="T16" fmla="*/ 13 w 30"/>
                <a:gd name="T17" fmla="*/ 11 h 23"/>
                <a:gd name="T18" fmla="*/ 16 w 30"/>
                <a:gd name="T19" fmla="*/ 13 h 23"/>
                <a:gd name="T20" fmla="*/ 12 w 30"/>
                <a:gd name="T21" fmla="*/ 13 h 23"/>
                <a:gd name="T22" fmla="*/ 9 w 30"/>
                <a:gd name="T23" fmla="*/ 12 h 23"/>
                <a:gd name="T24" fmla="*/ 10 w 30"/>
                <a:gd name="T25" fmla="*/ 12 h 23"/>
                <a:gd name="T26" fmla="*/ 10 w 30"/>
                <a:gd name="T27" fmla="*/ 9 h 23"/>
                <a:gd name="T28" fmla="*/ 8 w 30"/>
                <a:gd name="T29" fmla="*/ 11 h 23"/>
                <a:gd name="T30" fmla="*/ 5 w 30"/>
                <a:gd name="T31" fmla="*/ 11 h 23"/>
                <a:gd name="T32" fmla="*/ 0 w 30"/>
                <a:gd name="T33" fmla="*/ 12 h 23"/>
                <a:gd name="T34" fmla="*/ 2 w 30"/>
                <a:gd name="T35" fmla="*/ 12 h 23"/>
                <a:gd name="T36" fmla="*/ 3 w 30"/>
                <a:gd name="T37" fmla="*/ 12 h 23"/>
                <a:gd name="T38" fmla="*/ 5 w 30"/>
                <a:gd name="T39" fmla="*/ 12 h 23"/>
                <a:gd name="T40" fmla="*/ 6 w 30"/>
                <a:gd name="T41" fmla="*/ 13 h 23"/>
                <a:gd name="T42" fmla="*/ 4 w 30"/>
                <a:gd name="T43" fmla="*/ 15 h 23"/>
                <a:gd name="T44" fmla="*/ 6 w 30"/>
                <a:gd name="T45" fmla="*/ 15 h 23"/>
                <a:gd name="T46" fmla="*/ 8 w 30"/>
                <a:gd name="T47" fmla="*/ 16 h 23"/>
                <a:gd name="T48" fmla="*/ 7 w 30"/>
                <a:gd name="T49" fmla="*/ 16 h 23"/>
                <a:gd name="T50" fmla="*/ 10 w 30"/>
                <a:gd name="T51" fmla="*/ 17 h 23"/>
                <a:gd name="T52" fmla="*/ 12 w 30"/>
                <a:gd name="T53" fmla="*/ 17 h 23"/>
                <a:gd name="T54" fmla="*/ 17 w 30"/>
                <a:gd name="T55" fmla="*/ 21 h 23"/>
                <a:gd name="T56" fmla="*/ 16 w 30"/>
                <a:gd name="T57" fmla="*/ 20 h 23"/>
                <a:gd name="T58" fmla="*/ 23 w 30"/>
                <a:gd name="T59" fmla="*/ 23 h 23"/>
                <a:gd name="T60" fmla="*/ 19 w 30"/>
                <a:gd name="T61" fmla="*/ 18 h 23"/>
                <a:gd name="T62" fmla="*/ 24 w 30"/>
                <a:gd name="T63" fmla="*/ 19 h 23"/>
                <a:gd name="T64" fmla="*/ 30 w 30"/>
                <a:gd name="T65" fmla="*/ 18 h 23"/>
                <a:gd name="T66" fmla="*/ 19 w 30"/>
                <a:gd name="T67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23">
                  <a:moveTo>
                    <a:pt x="19" y="17"/>
                  </a:moveTo>
                  <a:cubicBezTo>
                    <a:pt x="19" y="13"/>
                    <a:pt x="19" y="10"/>
                    <a:pt x="19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9" y="2"/>
                    <a:pt x="16" y="0"/>
                    <a:pt x="15" y="1"/>
                  </a:cubicBezTo>
                  <a:cubicBezTo>
                    <a:pt x="14" y="2"/>
                    <a:pt x="12" y="1"/>
                    <a:pt x="12" y="3"/>
                  </a:cubicBezTo>
                  <a:cubicBezTo>
                    <a:pt x="11" y="5"/>
                    <a:pt x="9" y="7"/>
                    <a:pt x="13" y="6"/>
                  </a:cubicBezTo>
                  <a:cubicBezTo>
                    <a:pt x="13" y="6"/>
                    <a:pt x="15" y="6"/>
                    <a:pt x="15" y="6"/>
                  </a:cubicBezTo>
                  <a:cubicBezTo>
                    <a:pt x="16" y="6"/>
                    <a:pt x="14" y="8"/>
                    <a:pt x="14" y="8"/>
                  </a:cubicBezTo>
                  <a:cubicBezTo>
                    <a:pt x="13" y="8"/>
                    <a:pt x="11" y="10"/>
                    <a:pt x="13" y="11"/>
                  </a:cubicBezTo>
                  <a:cubicBezTo>
                    <a:pt x="13" y="12"/>
                    <a:pt x="16" y="12"/>
                    <a:pt x="16" y="13"/>
                  </a:cubicBezTo>
                  <a:cubicBezTo>
                    <a:pt x="16" y="13"/>
                    <a:pt x="12" y="13"/>
                    <a:pt x="12" y="13"/>
                  </a:cubicBezTo>
                  <a:cubicBezTo>
                    <a:pt x="11" y="13"/>
                    <a:pt x="9" y="12"/>
                    <a:pt x="9" y="12"/>
                  </a:cubicBezTo>
                  <a:cubicBezTo>
                    <a:pt x="9" y="12"/>
                    <a:pt x="10" y="13"/>
                    <a:pt x="10" y="12"/>
                  </a:cubicBezTo>
                  <a:cubicBezTo>
                    <a:pt x="10" y="11"/>
                    <a:pt x="11" y="10"/>
                    <a:pt x="10" y="9"/>
                  </a:cubicBezTo>
                  <a:cubicBezTo>
                    <a:pt x="10" y="9"/>
                    <a:pt x="8" y="11"/>
                    <a:pt x="8" y="11"/>
                  </a:cubicBezTo>
                  <a:cubicBezTo>
                    <a:pt x="7" y="12"/>
                    <a:pt x="6" y="11"/>
                    <a:pt x="5" y="11"/>
                  </a:cubicBezTo>
                  <a:cubicBezTo>
                    <a:pt x="4" y="11"/>
                    <a:pt x="0" y="10"/>
                    <a:pt x="0" y="12"/>
                  </a:cubicBezTo>
                  <a:cubicBezTo>
                    <a:pt x="0" y="13"/>
                    <a:pt x="2" y="12"/>
                    <a:pt x="2" y="12"/>
                  </a:cubicBezTo>
                  <a:cubicBezTo>
                    <a:pt x="3" y="11"/>
                    <a:pt x="2" y="12"/>
                    <a:pt x="3" y="12"/>
                  </a:cubicBezTo>
                  <a:cubicBezTo>
                    <a:pt x="4" y="13"/>
                    <a:pt x="4" y="11"/>
                    <a:pt x="5" y="12"/>
                  </a:cubicBezTo>
                  <a:cubicBezTo>
                    <a:pt x="5" y="12"/>
                    <a:pt x="6" y="13"/>
                    <a:pt x="6" y="13"/>
                  </a:cubicBezTo>
                  <a:cubicBezTo>
                    <a:pt x="6" y="13"/>
                    <a:pt x="2" y="14"/>
                    <a:pt x="4" y="15"/>
                  </a:cubicBezTo>
                  <a:cubicBezTo>
                    <a:pt x="5" y="16"/>
                    <a:pt x="6" y="14"/>
                    <a:pt x="6" y="15"/>
                  </a:cubicBezTo>
                  <a:cubicBezTo>
                    <a:pt x="7" y="15"/>
                    <a:pt x="8" y="16"/>
                    <a:pt x="8" y="16"/>
                  </a:cubicBezTo>
                  <a:cubicBezTo>
                    <a:pt x="8" y="16"/>
                    <a:pt x="8" y="16"/>
                    <a:pt x="7" y="16"/>
                  </a:cubicBezTo>
                  <a:cubicBezTo>
                    <a:pt x="7" y="17"/>
                    <a:pt x="9" y="17"/>
                    <a:pt x="10" y="17"/>
                  </a:cubicBezTo>
                  <a:cubicBezTo>
                    <a:pt x="11" y="17"/>
                    <a:pt x="11" y="15"/>
                    <a:pt x="12" y="17"/>
                  </a:cubicBezTo>
                  <a:cubicBezTo>
                    <a:pt x="12" y="17"/>
                    <a:pt x="16" y="22"/>
                    <a:pt x="17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19"/>
                    <a:pt x="22" y="23"/>
                    <a:pt x="23" y="23"/>
                  </a:cubicBezTo>
                  <a:cubicBezTo>
                    <a:pt x="23" y="22"/>
                    <a:pt x="19" y="19"/>
                    <a:pt x="19" y="18"/>
                  </a:cubicBezTo>
                  <a:cubicBezTo>
                    <a:pt x="20" y="18"/>
                    <a:pt x="24" y="19"/>
                    <a:pt x="24" y="19"/>
                  </a:cubicBezTo>
                  <a:cubicBezTo>
                    <a:pt x="26" y="19"/>
                    <a:pt x="28" y="19"/>
                    <a:pt x="30" y="18"/>
                  </a:cubicBezTo>
                  <a:cubicBezTo>
                    <a:pt x="27" y="16"/>
                    <a:pt x="23" y="17"/>
                    <a:pt x="19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0" name="Freeform 618">
              <a:extLst>
                <a:ext uri="{FF2B5EF4-FFF2-40B4-BE49-F238E27FC236}">
                  <a16:creationId xmlns:a16="http://schemas.microsoft.com/office/drawing/2014/main" id="{ABE55721-3D59-7C49-8658-9B2AB53B7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8501084"/>
              <a:ext cx="710194" cy="516057"/>
            </a:xfrm>
            <a:custGeom>
              <a:avLst/>
              <a:gdLst>
                <a:gd name="T0" fmla="*/ 63 w 76"/>
                <a:gd name="T1" fmla="*/ 28 h 55"/>
                <a:gd name="T2" fmla="*/ 66 w 76"/>
                <a:gd name="T3" fmla="*/ 24 h 55"/>
                <a:gd name="T4" fmla="*/ 67 w 76"/>
                <a:gd name="T5" fmla="*/ 22 h 55"/>
                <a:gd name="T6" fmla="*/ 67 w 76"/>
                <a:gd name="T7" fmla="*/ 18 h 55"/>
                <a:gd name="T8" fmla="*/ 61 w 76"/>
                <a:gd name="T9" fmla="*/ 15 h 55"/>
                <a:gd name="T10" fmla="*/ 63 w 76"/>
                <a:gd name="T11" fmla="*/ 14 h 55"/>
                <a:gd name="T12" fmla="*/ 64 w 76"/>
                <a:gd name="T13" fmla="*/ 11 h 55"/>
                <a:gd name="T14" fmla="*/ 60 w 76"/>
                <a:gd name="T15" fmla="*/ 9 h 55"/>
                <a:gd name="T16" fmla="*/ 59 w 76"/>
                <a:gd name="T17" fmla="*/ 8 h 55"/>
                <a:gd name="T18" fmla="*/ 57 w 76"/>
                <a:gd name="T19" fmla="*/ 9 h 55"/>
                <a:gd name="T20" fmla="*/ 57 w 76"/>
                <a:gd name="T21" fmla="*/ 7 h 55"/>
                <a:gd name="T22" fmla="*/ 54 w 76"/>
                <a:gd name="T23" fmla="*/ 8 h 55"/>
                <a:gd name="T24" fmla="*/ 54 w 76"/>
                <a:gd name="T25" fmla="*/ 6 h 55"/>
                <a:gd name="T26" fmla="*/ 58 w 76"/>
                <a:gd name="T27" fmla="*/ 5 h 55"/>
                <a:gd name="T28" fmla="*/ 55 w 76"/>
                <a:gd name="T29" fmla="*/ 4 h 55"/>
                <a:gd name="T30" fmla="*/ 49 w 76"/>
                <a:gd name="T31" fmla="*/ 4 h 55"/>
                <a:gd name="T32" fmla="*/ 44 w 76"/>
                <a:gd name="T33" fmla="*/ 7 h 55"/>
                <a:gd name="T34" fmla="*/ 38 w 76"/>
                <a:gd name="T35" fmla="*/ 5 h 55"/>
                <a:gd name="T36" fmla="*/ 29 w 76"/>
                <a:gd name="T37" fmla="*/ 5 h 55"/>
                <a:gd name="T38" fmla="*/ 26 w 76"/>
                <a:gd name="T39" fmla="*/ 2 h 55"/>
                <a:gd name="T40" fmla="*/ 20 w 76"/>
                <a:gd name="T41" fmla="*/ 0 h 55"/>
                <a:gd name="T42" fmla="*/ 11 w 76"/>
                <a:gd name="T43" fmla="*/ 4 h 55"/>
                <a:gd name="T44" fmla="*/ 13 w 76"/>
                <a:gd name="T45" fmla="*/ 12 h 55"/>
                <a:gd name="T46" fmla="*/ 8 w 76"/>
                <a:gd name="T47" fmla="*/ 8 h 55"/>
                <a:gd name="T48" fmla="*/ 10 w 76"/>
                <a:gd name="T49" fmla="*/ 5 h 55"/>
                <a:gd name="T50" fmla="*/ 8 w 76"/>
                <a:gd name="T51" fmla="*/ 1 h 55"/>
                <a:gd name="T52" fmla="*/ 4 w 76"/>
                <a:gd name="T53" fmla="*/ 7 h 55"/>
                <a:gd name="T54" fmla="*/ 3 w 76"/>
                <a:gd name="T55" fmla="*/ 12 h 55"/>
                <a:gd name="T56" fmla="*/ 5 w 76"/>
                <a:gd name="T57" fmla="*/ 13 h 55"/>
                <a:gd name="T58" fmla="*/ 7 w 76"/>
                <a:gd name="T59" fmla="*/ 16 h 55"/>
                <a:gd name="T60" fmla="*/ 10 w 76"/>
                <a:gd name="T61" fmla="*/ 23 h 55"/>
                <a:gd name="T62" fmla="*/ 13 w 76"/>
                <a:gd name="T63" fmla="*/ 23 h 55"/>
                <a:gd name="T64" fmla="*/ 15 w 76"/>
                <a:gd name="T65" fmla="*/ 22 h 55"/>
                <a:gd name="T66" fmla="*/ 21 w 76"/>
                <a:gd name="T67" fmla="*/ 27 h 55"/>
                <a:gd name="T68" fmla="*/ 23 w 76"/>
                <a:gd name="T69" fmla="*/ 27 h 55"/>
                <a:gd name="T70" fmla="*/ 26 w 76"/>
                <a:gd name="T71" fmla="*/ 27 h 55"/>
                <a:gd name="T72" fmla="*/ 31 w 76"/>
                <a:gd name="T73" fmla="*/ 29 h 55"/>
                <a:gd name="T74" fmla="*/ 31 w 76"/>
                <a:gd name="T75" fmla="*/ 38 h 55"/>
                <a:gd name="T76" fmla="*/ 32 w 76"/>
                <a:gd name="T77" fmla="*/ 41 h 55"/>
                <a:gd name="T78" fmla="*/ 30 w 76"/>
                <a:gd name="T79" fmla="*/ 44 h 55"/>
                <a:gd name="T80" fmla="*/ 40 w 76"/>
                <a:gd name="T81" fmla="*/ 53 h 55"/>
                <a:gd name="T82" fmla="*/ 42 w 76"/>
                <a:gd name="T83" fmla="*/ 54 h 55"/>
                <a:gd name="T84" fmla="*/ 45 w 76"/>
                <a:gd name="T85" fmla="*/ 52 h 55"/>
                <a:gd name="T86" fmla="*/ 51 w 76"/>
                <a:gd name="T87" fmla="*/ 47 h 55"/>
                <a:gd name="T88" fmla="*/ 49 w 76"/>
                <a:gd name="T89" fmla="*/ 44 h 55"/>
                <a:gd name="T90" fmla="*/ 48 w 76"/>
                <a:gd name="T91" fmla="*/ 41 h 55"/>
                <a:gd name="T92" fmla="*/ 45 w 76"/>
                <a:gd name="T93" fmla="*/ 38 h 55"/>
                <a:gd name="T94" fmla="*/ 52 w 76"/>
                <a:gd name="T95" fmla="*/ 38 h 55"/>
                <a:gd name="T96" fmla="*/ 54 w 76"/>
                <a:gd name="T97" fmla="*/ 40 h 55"/>
                <a:gd name="T98" fmla="*/ 56 w 76"/>
                <a:gd name="T99" fmla="*/ 38 h 55"/>
                <a:gd name="T100" fmla="*/ 62 w 76"/>
                <a:gd name="T101" fmla="*/ 36 h 55"/>
                <a:gd name="T102" fmla="*/ 67 w 76"/>
                <a:gd name="T103" fmla="*/ 33 h 55"/>
                <a:gd name="T104" fmla="*/ 63 w 76"/>
                <a:gd name="T10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" h="55">
                  <a:moveTo>
                    <a:pt x="63" y="28"/>
                  </a:moveTo>
                  <a:cubicBezTo>
                    <a:pt x="63" y="26"/>
                    <a:pt x="63" y="25"/>
                    <a:pt x="66" y="24"/>
                  </a:cubicBezTo>
                  <a:cubicBezTo>
                    <a:pt x="66" y="23"/>
                    <a:pt x="68" y="23"/>
                    <a:pt x="67" y="22"/>
                  </a:cubicBezTo>
                  <a:cubicBezTo>
                    <a:pt x="66" y="21"/>
                    <a:pt x="65" y="19"/>
                    <a:pt x="67" y="18"/>
                  </a:cubicBezTo>
                  <a:cubicBezTo>
                    <a:pt x="76" y="14"/>
                    <a:pt x="61" y="15"/>
                    <a:pt x="61" y="15"/>
                  </a:cubicBezTo>
                  <a:cubicBezTo>
                    <a:pt x="61" y="14"/>
                    <a:pt x="62" y="14"/>
                    <a:pt x="63" y="14"/>
                  </a:cubicBezTo>
                  <a:cubicBezTo>
                    <a:pt x="64" y="14"/>
                    <a:pt x="64" y="12"/>
                    <a:pt x="64" y="11"/>
                  </a:cubicBezTo>
                  <a:cubicBezTo>
                    <a:pt x="64" y="10"/>
                    <a:pt x="60" y="8"/>
                    <a:pt x="60" y="9"/>
                  </a:cubicBezTo>
                  <a:cubicBezTo>
                    <a:pt x="60" y="10"/>
                    <a:pt x="59" y="8"/>
                    <a:pt x="59" y="8"/>
                  </a:cubicBezTo>
                  <a:cubicBezTo>
                    <a:pt x="58" y="8"/>
                    <a:pt x="58" y="10"/>
                    <a:pt x="57" y="9"/>
                  </a:cubicBezTo>
                  <a:cubicBezTo>
                    <a:pt x="57" y="9"/>
                    <a:pt x="57" y="8"/>
                    <a:pt x="57" y="7"/>
                  </a:cubicBezTo>
                  <a:cubicBezTo>
                    <a:pt x="56" y="6"/>
                    <a:pt x="55" y="8"/>
                    <a:pt x="54" y="8"/>
                  </a:cubicBezTo>
                  <a:cubicBezTo>
                    <a:pt x="54" y="8"/>
                    <a:pt x="54" y="6"/>
                    <a:pt x="54" y="6"/>
                  </a:cubicBezTo>
                  <a:cubicBezTo>
                    <a:pt x="54" y="4"/>
                    <a:pt x="57" y="5"/>
                    <a:pt x="58" y="5"/>
                  </a:cubicBezTo>
                  <a:cubicBezTo>
                    <a:pt x="59" y="4"/>
                    <a:pt x="55" y="4"/>
                    <a:pt x="55" y="4"/>
                  </a:cubicBezTo>
                  <a:cubicBezTo>
                    <a:pt x="53" y="4"/>
                    <a:pt x="51" y="3"/>
                    <a:pt x="49" y="4"/>
                  </a:cubicBezTo>
                  <a:cubicBezTo>
                    <a:pt x="47" y="5"/>
                    <a:pt x="46" y="8"/>
                    <a:pt x="44" y="7"/>
                  </a:cubicBezTo>
                  <a:cubicBezTo>
                    <a:pt x="41" y="7"/>
                    <a:pt x="40" y="7"/>
                    <a:pt x="38" y="5"/>
                  </a:cubicBezTo>
                  <a:cubicBezTo>
                    <a:pt x="36" y="3"/>
                    <a:pt x="32" y="5"/>
                    <a:pt x="29" y="5"/>
                  </a:cubicBezTo>
                  <a:cubicBezTo>
                    <a:pt x="27" y="5"/>
                    <a:pt x="27" y="4"/>
                    <a:pt x="26" y="2"/>
                  </a:cubicBezTo>
                  <a:cubicBezTo>
                    <a:pt x="25" y="0"/>
                    <a:pt x="23" y="0"/>
                    <a:pt x="20" y="0"/>
                  </a:cubicBezTo>
                  <a:cubicBezTo>
                    <a:pt x="19" y="0"/>
                    <a:pt x="11" y="1"/>
                    <a:pt x="11" y="4"/>
                  </a:cubicBezTo>
                  <a:cubicBezTo>
                    <a:pt x="11" y="7"/>
                    <a:pt x="15" y="8"/>
                    <a:pt x="13" y="12"/>
                  </a:cubicBezTo>
                  <a:cubicBezTo>
                    <a:pt x="11" y="14"/>
                    <a:pt x="7" y="10"/>
                    <a:pt x="8" y="8"/>
                  </a:cubicBezTo>
                  <a:cubicBezTo>
                    <a:pt x="8" y="7"/>
                    <a:pt x="10" y="6"/>
                    <a:pt x="10" y="5"/>
                  </a:cubicBezTo>
                  <a:cubicBezTo>
                    <a:pt x="11" y="3"/>
                    <a:pt x="8" y="2"/>
                    <a:pt x="8" y="1"/>
                  </a:cubicBezTo>
                  <a:cubicBezTo>
                    <a:pt x="5" y="3"/>
                    <a:pt x="4" y="4"/>
                    <a:pt x="4" y="7"/>
                  </a:cubicBezTo>
                  <a:cubicBezTo>
                    <a:pt x="3" y="8"/>
                    <a:pt x="0" y="12"/>
                    <a:pt x="3" y="12"/>
                  </a:cubicBezTo>
                  <a:cubicBezTo>
                    <a:pt x="3" y="12"/>
                    <a:pt x="4" y="12"/>
                    <a:pt x="5" y="13"/>
                  </a:cubicBezTo>
                  <a:cubicBezTo>
                    <a:pt x="5" y="14"/>
                    <a:pt x="6" y="15"/>
                    <a:pt x="7" y="16"/>
                  </a:cubicBezTo>
                  <a:cubicBezTo>
                    <a:pt x="9" y="18"/>
                    <a:pt x="5" y="22"/>
                    <a:pt x="10" y="23"/>
                  </a:cubicBezTo>
                  <a:cubicBezTo>
                    <a:pt x="10" y="23"/>
                    <a:pt x="12" y="23"/>
                    <a:pt x="13" y="23"/>
                  </a:cubicBezTo>
                  <a:cubicBezTo>
                    <a:pt x="14" y="23"/>
                    <a:pt x="14" y="22"/>
                    <a:pt x="15" y="22"/>
                  </a:cubicBezTo>
                  <a:cubicBezTo>
                    <a:pt x="18" y="22"/>
                    <a:pt x="19" y="25"/>
                    <a:pt x="21" y="27"/>
                  </a:cubicBezTo>
                  <a:cubicBezTo>
                    <a:pt x="21" y="27"/>
                    <a:pt x="22" y="28"/>
                    <a:pt x="23" y="27"/>
                  </a:cubicBezTo>
                  <a:cubicBezTo>
                    <a:pt x="23" y="26"/>
                    <a:pt x="24" y="27"/>
                    <a:pt x="26" y="27"/>
                  </a:cubicBezTo>
                  <a:cubicBezTo>
                    <a:pt x="28" y="28"/>
                    <a:pt x="33" y="25"/>
                    <a:pt x="31" y="29"/>
                  </a:cubicBezTo>
                  <a:cubicBezTo>
                    <a:pt x="29" y="32"/>
                    <a:pt x="29" y="35"/>
                    <a:pt x="31" y="38"/>
                  </a:cubicBezTo>
                  <a:cubicBezTo>
                    <a:pt x="31" y="39"/>
                    <a:pt x="32" y="40"/>
                    <a:pt x="32" y="41"/>
                  </a:cubicBezTo>
                  <a:cubicBezTo>
                    <a:pt x="32" y="42"/>
                    <a:pt x="29" y="43"/>
                    <a:pt x="30" y="44"/>
                  </a:cubicBezTo>
                  <a:cubicBezTo>
                    <a:pt x="33" y="47"/>
                    <a:pt x="34" y="55"/>
                    <a:pt x="40" y="53"/>
                  </a:cubicBezTo>
                  <a:cubicBezTo>
                    <a:pt x="41" y="53"/>
                    <a:pt x="41" y="54"/>
                    <a:pt x="42" y="54"/>
                  </a:cubicBezTo>
                  <a:cubicBezTo>
                    <a:pt x="43" y="54"/>
                    <a:pt x="44" y="53"/>
                    <a:pt x="45" y="52"/>
                  </a:cubicBezTo>
                  <a:cubicBezTo>
                    <a:pt x="47" y="51"/>
                    <a:pt x="48" y="49"/>
                    <a:pt x="51" y="47"/>
                  </a:cubicBezTo>
                  <a:cubicBezTo>
                    <a:pt x="53" y="46"/>
                    <a:pt x="49" y="46"/>
                    <a:pt x="49" y="44"/>
                  </a:cubicBezTo>
                  <a:cubicBezTo>
                    <a:pt x="49" y="43"/>
                    <a:pt x="48" y="42"/>
                    <a:pt x="48" y="41"/>
                  </a:cubicBezTo>
                  <a:cubicBezTo>
                    <a:pt x="48" y="40"/>
                    <a:pt x="45" y="39"/>
                    <a:pt x="45" y="38"/>
                  </a:cubicBezTo>
                  <a:cubicBezTo>
                    <a:pt x="45" y="37"/>
                    <a:pt x="51" y="38"/>
                    <a:pt x="52" y="38"/>
                  </a:cubicBezTo>
                  <a:cubicBezTo>
                    <a:pt x="54" y="38"/>
                    <a:pt x="53" y="39"/>
                    <a:pt x="54" y="40"/>
                  </a:cubicBezTo>
                  <a:cubicBezTo>
                    <a:pt x="55" y="40"/>
                    <a:pt x="55" y="38"/>
                    <a:pt x="56" y="38"/>
                  </a:cubicBezTo>
                  <a:cubicBezTo>
                    <a:pt x="57" y="37"/>
                    <a:pt x="60" y="37"/>
                    <a:pt x="62" y="36"/>
                  </a:cubicBezTo>
                  <a:cubicBezTo>
                    <a:pt x="63" y="35"/>
                    <a:pt x="65" y="34"/>
                    <a:pt x="67" y="33"/>
                  </a:cubicBezTo>
                  <a:cubicBezTo>
                    <a:pt x="66" y="31"/>
                    <a:pt x="63" y="30"/>
                    <a:pt x="6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1" name="Freeform 619">
              <a:extLst>
                <a:ext uri="{FF2B5EF4-FFF2-40B4-BE49-F238E27FC236}">
                  <a16:creationId xmlns:a16="http://schemas.microsoft.com/office/drawing/2014/main" id="{6EEA8628-13E6-5F40-BF6B-E43E9C7F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8641249"/>
              <a:ext cx="242036" cy="356781"/>
            </a:xfrm>
            <a:custGeom>
              <a:avLst/>
              <a:gdLst>
                <a:gd name="T0" fmla="*/ 22 w 26"/>
                <a:gd name="T1" fmla="*/ 29 h 38"/>
                <a:gd name="T2" fmla="*/ 18 w 26"/>
                <a:gd name="T3" fmla="*/ 21 h 38"/>
                <a:gd name="T4" fmla="*/ 20 w 26"/>
                <a:gd name="T5" fmla="*/ 18 h 38"/>
                <a:gd name="T6" fmla="*/ 22 w 26"/>
                <a:gd name="T7" fmla="*/ 15 h 38"/>
                <a:gd name="T8" fmla="*/ 22 w 26"/>
                <a:gd name="T9" fmla="*/ 13 h 38"/>
                <a:gd name="T10" fmla="*/ 20 w 26"/>
                <a:gd name="T11" fmla="*/ 11 h 38"/>
                <a:gd name="T12" fmla="*/ 16 w 26"/>
                <a:gd name="T13" fmla="*/ 7 h 38"/>
                <a:gd name="T14" fmla="*/ 9 w 26"/>
                <a:gd name="T15" fmla="*/ 0 h 38"/>
                <a:gd name="T16" fmla="*/ 5 w 26"/>
                <a:gd name="T17" fmla="*/ 5 h 38"/>
                <a:gd name="T18" fmla="*/ 6 w 26"/>
                <a:gd name="T19" fmla="*/ 8 h 38"/>
                <a:gd name="T20" fmla="*/ 3 w 26"/>
                <a:gd name="T21" fmla="*/ 10 h 38"/>
                <a:gd name="T22" fmla="*/ 4 w 26"/>
                <a:gd name="T23" fmla="*/ 16 h 38"/>
                <a:gd name="T24" fmla="*/ 7 w 26"/>
                <a:gd name="T25" fmla="*/ 18 h 38"/>
                <a:gd name="T26" fmla="*/ 8 w 26"/>
                <a:gd name="T27" fmla="*/ 20 h 38"/>
                <a:gd name="T28" fmla="*/ 8 w 26"/>
                <a:gd name="T29" fmla="*/ 27 h 38"/>
                <a:gd name="T30" fmla="*/ 11 w 26"/>
                <a:gd name="T31" fmla="*/ 35 h 38"/>
                <a:gd name="T32" fmla="*/ 17 w 26"/>
                <a:gd name="T33" fmla="*/ 35 h 38"/>
                <a:gd name="T34" fmla="*/ 21 w 26"/>
                <a:gd name="T35" fmla="*/ 34 h 38"/>
                <a:gd name="T36" fmla="*/ 26 w 26"/>
                <a:gd name="T37" fmla="*/ 34 h 38"/>
                <a:gd name="T38" fmla="*/ 22 w 26"/>
                <a:gd name="T39" fmla="*/ 29 h 38"/>
                <a:gd name="T40" fmla="*/ 22 w 26"/>
                <a:gd name="T41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38">
                  <a:moveTo>
                    <a:pt x="22" y="29"/>
                  </a:moveTo>
                  <a:cubicBezTo>
                    <a:pt x="22" y="28"/>
                    <a:pt x="17" y="22"/>
                    <a:pt x="18" y="21"/>
                  </a:cubicBezTo>
                  <a:cubicBezTo>
                    <a:pt x="19" y="20"/>
                    <a:pt x="18" y="19"/>
                    <a:pt x="20" y="18"/>
                  </a:cubicBezTo>
                  <a:cubicBezTo>
                    <a:pt x="23" y="18"/>
                    <a:pt x="22" y="16"/>
                    <a:pt x="22" y="15"/>
                  </a:cubicBezTo>
                  <a:cubicBezTo>
                    <a:pt x="22" y="14"/>
                    <a:pt x="22" y="13"/>
                    <a:pt x="22" y="13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9" y="9"/>
                    <a:pt x="16" y="9"/>
                    <a:pt x="16" y="7"/>
                  </a:cubicBezTo>
                  <a:cubicBezTo>
                    <a:pt x="15" y="4"/>
                    <a:pt x="11" y="1"/>
                    <a:pt x="9" y="0"/>
                  </a:cubicBezTo>
                  <a:cubicBezTo>
                    <a:pt x="9" y="3"/>
                    <a:pt x="4" y="3"/>
                    <a:pt x="5" y="5"/>
                  </a:cubicBezTo>
                  <a:cubicBezTo>
                    <a:pt x="5" y="6"/>
                    <a:pt x="7" y="7"/>
                    <a:pt x="6" y="8"/>
                  </a:cubicBezTo>
                  <a:cubicBezTo>
                    <a:pt x="5" y="8"/>
                    <a:pt x="3" y="9"/>
                    <a:pt x="3" y="10"/>
                  </a:cubicBezTo>
                  <a:cubicBezTo>
                    <a:pt x="0" y="11"/>
                    <a:pt x="2" y="14"/>
                    <a:pt x="4" y="16"/>
                  </a:cubicBezTo>
                  <a:cubicBezTo>
                    <a:pt x="5" y="17"/>
                    <a:pt x="5" y="18"/>
                    <a:pt x="7" y="18"/>
                  </a:cubicBezTo>
                  <a:cubicBezTo>
                    <a:pt x="8" y="18"/>
                    <a:pt x="7" y="19"/>
                    <a:pt x="8" y="20"/>
                  </a:cubicBezTo>
                  <a:cubicBezTo>
                    <a:pt x="10" y="23"/>
                    <a:pt x="9" y="24"/>
                    <a:pt x="8" y="27"/>
                  </a:cubicBezTo>
                  <a:cubicBezTo>
                    <a:pt x="8" y="30"/>
                    <a:pt x="10" y="33"/>
                    <a:pt x="11" y="35"/>
                  </a:cubicBezTo>
                  <a:cubicBezTo>
                    <a:pt x="14" y="38"/>
                    <a:pt x="15" y="35"/>
                    <a:pt x="17" y="35"/>
                  </a:cubicBezTo>
                  <a:cubicBezTo>
                    <a:pt x="19" y="35"/>
                    <a:pt x="20" y="34"/>
                    <a:pt x="21" y="34"/>
                  </a:cubicBezTo>
                  <a:cubicBezTo>
                    <a:pt x="23" y="33"/>
                    <a:pt x="24" y="33"/>
                    <a:pt x="26" y="34"/>
                  </a:cubicBezTo>
                  <a:cubicBezTo>
                    <a:pt x="25" y="32"/>
                    <a:pt x="24" y="30"/>
                    <a:pt x="22" y="29"/>
                  </a:cubicBezTo>
                  <a:cubicBezTo>
                    <a:pt x="21" y="27"/>
                    <a:pt x="23" y="29"/>
                    <a:pt x="22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2" name="Freeform 620">
              <a:extLst>
                <a:ext uri="{FF2B5EF4-FFF2-40B4-BE49-F238E27FC236}">
                  <a16:creationId xmlns:a16="http://schemas.microsoft.com/office/drawing/2014/main" id="{5494F080-5CB3-F548-84AD-4AD9B1D68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815" y="8752743"/>
              <a:ext cx="207006" cy="216615"/>
            </a:xfrm>
            <a:custGeom>
              <a:avLst/>
              <a:gdLst>
                <a:gd name="T0" fmla="*/ 19 w 22"/>
                <a:gd name="T1" fmla="*/ 7 h 23"/>
                <a:gd name="T2" fmla="*/ 22 w 22"/>
                <a:gd name="T3" fmla="*/ 2 h 23"/>
                <a:gd name="T4" fmla="*/ 12 w 22"/>
                <a:gd name="T5" fmla="*/ 2 h 23"/>
                <a:gd name="T6" fmla="*/ 9 w 22"/>
                <a:gd name="T7" fmla="*/ 0 h 23"/>
                <a:gd name="T8" fmla="*/ 5 w 22"/>
                <a:gd name="T9" fmla="*/ 1 h 23"/>
                <a:gd name="T10" fmla="*/ 4 w 22"/>
                <a:gd name="T11" fmla="*/ 6 h 23"/>
                <a:gd name="T12" fmla="*/ 1 w 22"/>
                <a:gd name="T13" fmla="*/ 10 h 23"/>
                <a:gd name="T14" fmla="*/ 4 w 22"/>
                <a:gd name="T15" fmla="*/ 15 h 23"/>
                <a:gd name="T16" fmla="*/ 9 w 22"/>
                <a:gd name="T17" fmla="*/ 22 h 23"/>
                <a:gd name="T18" fmla="*/ 12 w 22"/>
                <a:gd name="T19" fmla="*/ 19 h 23"/>
                <a:gd name="T20" fmla="*/ 16 w 22"/>
                <a:gd name="T21" fmla="*/ 18 h 23"/>
                <a:gd name="T22" fmla="*/ 19 w 22"/>
                <a:gd name="T23" fmla="*/ 19 h 23"/>
                <a:gd name="T24" fmla="*/ 20 w 22"/>
                <a:gd name="T25" fmla="*/ 14 h 23"/>
                <a:gd name="T26" fmla="*/ 19 w 22"/>
                <a:gd name="T27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3">
                  <a:moveTo>
                    <a:pt x="19" y="7"/>
                  </a:moveTo>
                  <a:cubicBezTo>
                    <a:pt x="19" y="5"/>
                    <a:pt x="21" y="3"/>
                    <a:pt x="22" y="2"/>
                  </a:cubicBezTo>
                  <a:cubicBezTo>
                    <a:pt x="19" y="1"/>
                    <a:pt x="14" y="0"/>
                    <a:pt x="12" y="2"/>
                  </a:cubicBezTo>
                  <a:cubicBezTo>
                    <a:pt x="10" y="3"/>
                    <a:pt x="9" y="1"/>
                    <a:pt x="9" y="0"/>
                  </a:cubicBezTo>
                  <a:cubicBezTo>
                    <a:pt x="8" y="0"/>
                    <a:pt x="7" y="2"/>
                    <a:pt x="5" y="1"/>
                  </a:cubicBezTo>
                  <a:cubicBezTo>
                    <a:pt x="5" y="2"/>
                    <a:pt x="7" y="6"/>
                    <a:pt x="4" y="6"/>
                  </a:cubicBezTo>
                  <a:cubicBezTo>
                    <a:pt x="2" y="7"/>
                    <a:pt x="0" y="8"/>
                    <a:pt x="1" y="10"/>
                  </a:cubicBezTo>
                  <a:cubicBezTo>
                    <a:pt x="2" y="12"/>
                    <a:pt x="3" y="13"/>
                    <a:pt x="4" y="15"/>
                  </a:cubicBezTo>
                  <a:cubicBezTo>
                    <a:pt x="5" y="17"/>
                    <a:pt x="7" y="19"/>
                    <a:pt x="9" y="22"/>
                  </a:cubicBezTo>
                  <a:cubicBezTo>
                    <a:pt x="12" y="23"/>
                    <a:pt x="10" y="19"/>
                    <a:pt x="12" y="19"/>
                  </a:cubicBezTo>
                  <a:cubicBezTo>
                    <a:pt x="14" y="19"/>
                    <a:pt x="15" y="19"/>
                    <a:pt x="16" y="18"/>
                  </a:cubicBezTo>
                  <a:cubicBezTo>
                    <a:pt x="17" y="18"/>
                    <a:pt x="17" y="20"/>
                    <a:pt x="19" y="19"/>
                  </a:cubicBezTo>
                  <a:cubicBezTo>
                    <a:pt x="20" y="17"/>
                    <a:pt x="21" y="16"/>
                    <a:pt x="20" y="14"/>
                  </a:cubicBezTo>
                  <a:cubicBezTo>
                    <a:pt x="20" y="12"/>
                    <a:pt x="19" y="9"/>
                    <a:pt x="1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3" name="Freeform 621">
              <a:extLst>
                <a:ext uri="{FF2B5EF4-FFF2-40B4-BE49-F238E27FC236}">
                  <a16:creationId xmlns:a16="http://schemas.microsoft.com/office/drawing/2014/main" id="{7192F310-783A-7A4C-80B2-5662EF920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5606" y="8771859"/>
              <a:ext cx="149682" cy="168837"/>
            </a:xfrm>
            <a:custGeom>
              <a:avLst/>
              <a:gdLst>
                <a:gd name="T0" fmla="*/ 12 w 16"/>
                <a:gd name="T1" fmla="*/ 5 h 18"/>
                <a:gd name="T2" fmla="*/ 5 w 16"/>
                <a:gd name="T3" fmla="*/ 1 h 18"/>
                <a:gd name="T4" fmla="*/ 1 w 16"/>
                <a:gd name="T5" fmla="*/ 6 h 18"/>
                <a:gd name="T6" fmla="*/ 2 w 16"/>
                <a:gd name="T7" fmla="*/ 12 h 18"/>
                <a:gd name="T8" fmla="*/ 0 w 16"/>
                <a:gd name="T9" fmla="*/ 17 h 18"/>
                <a:gd name="T10" fmla="*/ 4 w 16"/>
                <a:gd name="T11" fmla="*/ 17 h 18"/>
                <a:gd name="T12" fmla="*/ 9 w 16"/>
                <a:gd name="T13" fmla="*/ 17 h 18"/>
                <a:gd name="T14" fmla="*/ 16 w 16"/>
                <a:gd name="T15" fmla="*/ 8 h 18"/>
                <a:gd name="T16" fmla="*/ 12 w 16"/>
                <a:gd name="T17" fmla="*/ 5 h 18"/>
                <a:gd name="T18" fmla="*/ 12 w 16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8">
                  <a:moveTo>
                    <a:pt x="12" y="5"/>
                  </a:move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0" y="4"/>
                    <a:pt x="1" y="6"/>
                  </a:cubicBezTo>
                  <a:cubicBezTo>
                    <a:pt x="1" y="8"/>
                    <a:pt x="2" y="10"/>
                    <a:pt x="2" y="12"/>
                  </a:cubicBezTo>
                  <a:cubicBezTo>
                    <a:pt x="3" y="14"/>
                    <a:pt x="1" y="16"/>
                    <a:pt x="0" y="17"/>
                  </a:cubicBezTo>
                  <a:cubicBezTo>
                    <a:pt x="1" y="18"/>
                    <a:pt x="3" y="17"/>
                    <a:pt x="4" y="17"/>
                  </a:cubicBezTo>
                  <a:cubicBezTo>
                    <a:pt x="6" y="17"/>
                    <a:pt x="7" y="18"/>
                    <a:pt x="9" y="17"/>
                  </a:cubicBezTo>
                  <a:cubicBezTo>
                    <a:pt x="12" y="16"/>
                    <a:pt x="13" y="10"/>
                    <a:pt x="16" y="8"/>
                  </a:cubicBezTo>
                  <a:cubicBezTo>
                    <a:pt x="14" y="7"/>
                    <a:pt x="13" y="6"/>
                    <a:pt x="12" y="5"/>
                  </a:cubicBezTo>
                  <a:cubicBezTo>
                    <a:pt x="10" y="4"/>
                    <a:pt x="13" y="6"/>
                    <a:pt x="1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4" name="Freeform 622">
              <a:extLst>
                <a:ext uri="{FF2B5EF4-FFF2-40B4-BE49-F238E27FC236}">
                  <a16:creationId xmlns:a16="http://schemas.microsoft.com/office/drawing/2014/main" id="{356E6DCE-2744-E54F-A39B-5EAB68F7D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8453303"/>
              <a:ext cx="754780" cy="786831"/>
            </a:xfrm>
            <a:custGeom>
              <a:avLst/>
              <a:gdLst>
                <a:gd name="T0" fmla="*/ 76 w 81"/>
                <a:gd name="T1" fmla="*/ 39 h 84"/>
                <a:gd name="T2" fmla="*/ 74 w 81"/>
                <a:gd name="T3" fmla="*/ 32 h 84"/>
                <a:gd name="T4" fmla="*/ 69 w 81"/>
                <a:gd name="T5" fmla="*/ 33 h 84"/>
                <a:gd name="T6" fmla="*/ 58 w 81"/>
                <a:gd name="T7" fmla="*/ 28 h 84"/>
                <a:gd name="T8" fmla="*/ 53 w 81"/>
                <a:gd name="T9" fmla="*/ 20 h 84"/>
                <a:gd name="T10" fmla="*/ 50 w 81"/>
                <a:gd name="T11" fmla="*/ 15 h 84"/>
                <a:gd name="T12" fmla="*/ 56 w 81"/>
                <a:gd name="T13" fmla="*/ 5 h 84"/>
                <a:gd name="T14" fmla="*/ 56 w 81"/>
                <a:gd name="T15" fmla="*/ 1 h 84"/>
                <a:gd name="T16" fmla="*/ 44 w 81"/>
                <a:gd name="T17" fmla="*/ 8 h 84"/>
                <a:gd name="T18" fmla="*/ 36 w 81"/>
                <a:gd name="T19" fmla="*/ 16 h 84"/>
                <a:gd name="T20" fmla="*/ 31 w 81"/>
                <a:gd name="T21" fmla="*/ 23 h 84"/>
                <a:gd name="T22" fmla="*/ 25 w 81"/>
                <a:gd name="T23" fmla="*/ 17 h 84"/>
                <a:gd name="T24" fmla="*/ 7 w 81"/>
                <a:gd name="T25" fmla="*/ 18 h 84"/>
                <a:gd name="T26" fmla="*/ 1 w 81"/>
                <a:gd name="T27" fmla="*/ 16 h 84"/>
                <a:gd name="T28" fmla="*/ 1 w 81"/>
                <a:gd name="T29" fmla="*/ 21 h 84"/>
                <a:gd name="T30" fmla="*/ 8 w 81"/>
                <a:gd name="T31" fmla="*/ 24 h 84"/>
                <a:gd name="T32" fmla="*/ 11 w 81"/>
                <a:gd name="T33" fmla="*/ 26 h 84"/>
                <a:gd name="T34" fmla="*/ 13 w 81"/>
                <a:gd name="T35" fmla="*/ 23 h 84"/>
                <a:gd name="T36" fmla="*/ 20 w 81"/>
                <a:gd name="T37" fmla="*/ 18 h 84"/>
                <a:gd name="T38" fmla="*/ 24 w 81"/>
                <a:gd name="T39" fmla="*/ 20 h 84"/>
                <a:gd name="T40" fmla="*/ 25 w 81"/>
                <a:gd name="T41" fmla="*/ 26 h 84"/>
                <a:gd name="T42" fmla="*/ 28 w 81"/>
                <a:gd name="T43" fmla="*/ 42 h 84"/>
                <a:gd name="T44" fmla="*/ 28 w 81"/>
                <a:gd name="T45" fmla="*/ 47 h 84"/>
                <a:gd name="T46" fmla="*/ 22 w 81"/>
                <a:gd name="T47" fmla="*/ 53 h 84"/>
                <a:gd name="T48" fmla="*/ 26 w 81"/>
                <a:gd name="T49" fmla="*/ 58 h 84"/>
                <a:gd name="T50" fmla="*/ 34 w 81"/>
                <a:gd name="T51" fmla="*/ 61 h 84"/>
                <a:gd name="T52" fmla="*/ 41 w 81"/>
                <a:gd name="T53" fmla="*/ 64 h 84"/>
                <a:gd name="T54" fmla="*/ 54 w 81"/>
                <a:gd name="T55" fmla="*/ 76 h 84"/>
                <a:gd name="T56" fmla="*/ 60 w 81"/>
                <a:gd name="T57" fmla="*/ 75 h 84"/>
                <a:gd name="T58" fmla="*/ 64 w 81"/>
                <a:gd name="T59" fmla="*/ 80 h 84"/>
                <a:gd name="T60" fmla="*/ 65 w 81"/>
                <a:gd name="T61" fmla="*/ 84 h 84"/>
                <a:gd name="T62" fmla="*/ 65 w 81"/>
                <a:gd name="T63" fmla="*/ 63 h 84"/>
                <a:gd name="T64" fmla="*/ 70 w 81"/>
                <a:gd name="T65" fmla="*/ 58 h 84"/>
                <a:gd name="T66" fmla="*/ 66 w 81"/>
                <a:gd name="T67" fmla="*/ 55 h 84"/>
                <a:gd name="T68" fmla="*/ 79 w 81"/>
                <a:gd name="T69" fmla="*/ 53 h 84"/>
                <a:gd name="T70" fmla="*/ 77 w 81"/>
                <a:gd name="T71" fmla="*/ 4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4">
                  <a:moveTo>
                    <a:pt x="77" y="48"/>
                  </a:moveTo>
                  <a:cubicBezTo>
                    <a:pt x="81" y="45"/>
                    <a:pt x="76" y="42"/>
                    <a:pt x="76" y="39"/>
                  </a:cubicBezTo>
                  <a:cubicBezTo>
                    <a:pt x="76" y="37"/>
                    <a:pt x="78" y="35"/>
                    <a:pt x="78" y="33"/>
                  </a:cubicBezTo>
                  <a:cubicBezTo>
                    <a:pt x="79" y="30"/>
                    <a:pt x="75" y="32"/>
                    <a:pt x="74" y="32"/>
                  </a:cubicBezTo>
                  <a:cubicBezTo>
                    <a:pt x="73" y="32"/>
                    <a:pt x="72" y="32"/>
                    <a:pt x="71" y="32"/>
                  </a:cubicBezTo>
                  <a:cubicBezTo>
                    <a:pt x="70" y="32"/>
                    <a:pt x="70" y="33"/>
                    <a:pt x="69" y="33"/>
                  </a:cubicBezTo>
                  <a:cubicBezTo>
                    <a:pt x="68" y="33"/>
                    <a:pt x="67" y="30"/>
                    <a:pt x="66" y="30"/>
                  </a:cubicBezTo>
                  <a:cubicBezTo>
                    <a:pt x="64" y="26"/>
                    <a:pt x="62" y="28"/>
                    <a:pt x="58" y="28"/>
                  </a:cubicBezTo>
                  <a:cubicBezTo>
                    <a:pt x="56" y="28"/>
                    <a:pt x="55" y="28"/>
                    <a:pt x="54" y="26"/>
                  </a:cubicBezTo>
                  <a:cubicBezTo>
                    <a:pt x="53" y="24"/>
                    <a:pt x="56" y="22"/>
                    <a:pt x="53" y="20"/>
                  </a:cubicBezTo>
                  <a:cubicBezTo>
                    <a:pt x="52" y="19"/>
                    <a:pt x="52" y="17"/>
                    <a:pt x="50" y="17"/>
                  </a:cubicBezTo>
                  <a:cubicBezTo>
                    <a:pt x="48" y="17"/>
                    <a:pt x="49" y="17"/>
                    <a:pt x="50" y="15"/>
                  </a:cubicBezTo>
                  <a:cubicBezTo>
                    <a:pt x="51" y="13"/>
                    <a:pt x="50" y="11"/>
                    <a:pt x="51" y="9"/>
                  </a:cubicBezTo>
                  <a:cubicBezTo>
                    <a:pt x="52" y="7"/>
                    <a:pt x="54" y="6"/>
                    <a:pt x="56" y="5"/>
                  </a:cubicBezTo>
                  <a:cubicBezTo>
                    <a:pt x="57" y="4"/>
                    <a:pt x="59" y="4"/>
                    <a:pt x="60" y="2"/>
                  </a:cubicBezTo>
                  <a:cubicBezTo>
                    <a:pt x="60" y="0"/>
                    <a:pt x="56" y="0"/>
                    <a:pt x="56" y="1"/>
                  </a:cubicBezTo>
                  <a:cubicBezTo>
                    <a:pt x="54" y="3"/>
                    <a:pt x="51" y="6"/>
                    <a:pt x="48" y="6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3" y="10"/>
                    <a:pt x="43" y="7"/>
                    <a:pt x="41" y="7"/>
                  </a:cubicBezTo>
                  <a:cubicBezTo>
                    <a:pt x="37" y="8"/>
                    <a:pt x="39" y="14"/>
                    <a:pt x="36" y="16"/>
                  </a:cubicBezTo>
                  <a:cubicBezTo>
                    <a:pt x="35" y="17"/>
                    <a:pt x="33" y="18"/>
                    <a:pt x="32" y="20"/>
                  </a:cubicBezTo>
                  <a:cubicBezTo>
                    <a:pt x="32" y="20"/>
                    <a:pt x="32" y="23"/>
                    <a:pt x="31" y="23"/>
                  </a:cubicBezTo>
                  <a:cubicBezTo>
                    <a:pt x="30" y="21"/>
                    <a:pt x="29" y="20"/>
                    <a:pt x="28" y="19"/>
                  </a:cubicBezTo>
                  <a:cubicBezTo>
                    <a:pt x="27" y="17"/>
                    <a:pt x="26" y="17"/>
                    <a:pt x="25" y="17"/>
                  </a:cubicBezTo>
                  <a:cubicBezTo>
                    <a:pt x="21" y="16"/>
                    <a:pt x="19" y="13"/>
                    <a:pt x="15" y="16"/>
                  </a:cubicBezTo>
                  <a:cubicBezTo>
                    <a:pt x="13" y="17"/>
                    <a:pt x="9" y="20"/>
                    <a:pt x="7" y="18"/>
                  </a:cubicBezTo>
                  <a:cubicBezTo>
                    <a:pt x="6" y="17"/>
                    <a:pt x="5" y="17"/>
                    <a:pt x="4" y="16"/>
                  </a:cubicBezTo>
                  <a:cubicBezTo>
                    <a:pt x="2" y="16"/>
                    <a:pt x="3" y="14"/>
                    <a:pt x="1" y="16"/>
                  </a:cubicBezTo>
                  <a:cubicBezTo>
                    <a:pt x="0" y="17"/>
                    <a:pt x="1" y="17"/>
                    <a:pt x="2" y="18"/>
                  </a:cubicBezTo>
                  <a:cubicBezTo>
                    <a:pt x="2" y="19"/>
                    <a:pt x="1" y="20"/>
                    <a:pt x="1" y="21"/>
                  </a:cubicBezTo>
                  <a:cubicBezTo>
                    <a:pt x="3" y="21"/>
                    <a:pt x="5" y="22"/>
                    <a:pt x="6" y="22"/>
                  </a:cubicBezTo>
                  <a:cubicBezTo>
                    <a:pt x="7" y="23"/>
                    <a:pt x="8" y="23"/>
                    <a:pt x="8" y="24"/>
                  </a:cubicBezTo>
                  <a:cubicBezTo>
                    <a:pt x="9" y="25"/>
                    <a:pt x="9" y="24"/>
                    <a:pt x="10" y="24"/>
                  </a:cubicBezTo>
                  <a:cubicBezTo>
                    <a:pt x="10" y="23"/>
                    <a:pt x="10" y="26"/>
                    <a:pt x="11" y="26"/>
                  </a:cubicBezTo>
                  <a:cubicBezTo>
                    <a:pt x="12" y="27"/>
                    <a:pt x="13" y="26"/>
                    <a:pt x="15" y="25"/>
                  </a:cubicBezTo>
                  <a:cubicBezTo>
                    <a:pt x="16" y="25"/>
                    <a:pt x="13" y="23"/>
                    <a:pt x="13" y="23"/>
                  </a:cubicBezTo>
                  <a:cubicBezTo>
                    <a:pt x="13" y="22"/>
                    <a:pt x="16" y="20"/>
                    <a:pt x="16" y="19"/>
                  </a:cubicBezTo>
                  <a:cubicBezTo>
                    <a:pt x="17" y="18"/>
                    <a:pt x="19" y="17"/>
                    <a:pt x="20" y="18"/>
                  </a:cubicBezTo>
                  <a:cubicBezTo>
                    <a:pt x="21" y="18"/>
                    <a:pt x="23" y="19"/>
                    <a:pt x="23" y="19"/>
                  </a:cubicBezTo>
                  <a:cubicBezTo>
                    <a:pt x="23" y="20"/>
                    <a:pt x="23" y="20"/>
                    <a:pt x="24" y="20"/>
                  </a:cubicBezTo>
                  <a:cubicBezTo>
                    <a:pt x="24" y="21"/>
                    <a:pt x="23" y="22"/>
                    <a:pt x="23" y="22"/>
                  </a:cubicBezTo>
                  <a:cubicBezTo>
                    <a:pt x="23" y="23"/>
                    <a:pt x="25" y="25"/>
                    <a:pt x="25" y="26"/>
                  </a:cubicBezTo>
                  <a:cubicBezTo>
                    <a:pt x="27" y="29"/>
                    <a:pt x="29" y="29"/>
                    <a:pt x="29" y="33"/>
                  </a:cubicBezTo>
                  <a:cubicBezTo>
                    <a:pt x="29" y="36"/>
                    <a:pt x="29" y="39"/>
                    <a:pt x="28" y="42"/>
                  </a:cubicBezTo>
                  <a:cubicBezTo>
                    <a:pt x="28" y="43"/>
                    <a:pt x="30" y="43"/>
                    <a:pt x="30" y="44"/>
                  </a:cubicBezTo>
                  <a:cubicBezTo>
                    <a:pt x="29" y="45"/>
                    <a:pt x="28" y="46"/>
                    <a:pt x="28" y="47"/>
                  </a:cubicBezTo>
                  <a:cubicBezTo>
                    <a:pt x="27" y="48"/>
                    <a:pt x="27" y="50"/>
                    <a:pt x="26" y="50"/>
                  </a:cubicBezTo>
                  <a:cubicBezTo>
                    <a:pt x="24" y="51"/>
                    <a:pt x="22" y="50"/>
                    <a:pt x="22" y="53"/>
                  </a:cubicBezTo>
                  <a:cubicBezTo>
                    <a:pt x="22" y="55"/>
                    <a:pt x="19" y="55"/>
                    <a:pt x="22" y="56"/>
                  </a:cubicBezTo>
                  <a:cubicBezTo>
                    <a:pt x="23" y="57"/>
                    <a:pt x="24" y="57"/>
                    <a:pt x="26" y="58"/>
                  </a:cubicBezTo>
                  <a:cubicBezTo>
                    <a:pt x="27" y="59"/>
                    <a:pt x="28" y="60"/>
                    <a:pt x="29" y="61"/>
                  </a:cubicBezTo>
                  <a:cubicBezTo>
                    <a:pt x="31" y="62"/>
                    <a:pt x="32" y="61"/>
                    <a:pt x="34" y="61"/>
                  </a:cubicBezTo>
                  <a:cubicBezTo>
                    <a:pt x="35" y="61"/>
                    <a:pt x="36" y="62"/>
                    <a:pt x="38" y="63"/>
                  </a:cubicBezTo>
                  <a:cubicBezTo>
                    <a:pt x="39" y="63"/>
                    <a:pt x="40" y="63"/>
                    <a:pt x="41" y="64"/>
                  </a:cubicBezTo>
                  <a:cubicBezTo>
                    <a:pt x="44" y="66"/>
                    <a:pt x="46" y="68"/>
                    <a:pt x="48" y="71"/>
                  </a:cubicBezTo>
                  <a:cubicBezTo>
                    <a:pt x="49" y="74"/>
                    <a:pt x="50" y="75"/>
                    <a:pt x="54" y="76"/>
                  </a:cubicBezTo>
                  <a:cubicBezTo>
                    <a:pt x="55" y="76"/>
                    <a:pt x="56" y="75"/>
                    <a:pt x="57" y="74"/>
                  </a:cubicBezTo>
                  <a:cubicBezTo>
                    <a:pt x="58" y="74"/>
                    <a:pt x="59" y="76"/>
                    <a:pt x="60" y="75"/>
                  </a:cubicBezTo>
                  <a:cubicBezTo>
                    <a:pt x="62" y="74"/>
                    <a:pt x="64" y="75"/>
                    <a:pt x="65" y="76"/>
                  </a:cubicBezTo>
                  <a:cubicBezTo>
                    <a:pt x="65" y="77"/>
                    <a:pt x="64" y="79"/>
                    <a:pt x="64" y="80"/>
                  </a:cubicBezTo>
                  <a:cubicBezTo>
                    <a:pt x="63" y="81"/>
                    <a:pt x="62" y="81"/>
                    <a:pt x="64" y="82"/>
                  </a:cubicBezTo>
                  <a:cubicBezTo>
                    <a:pt x="64" y="82"/>
                    <a:pt x="66" y="84"/>
                    <a:pt x="65" y="84"/>
                  </a:cubicBezTo>
                  <a:cubicBezTo>
                    <a:pt x="67" y="84"/>
                    <a:pt x="68" y="73"/>
                    <a:pt x="69" y="71"/>
                  </a:cubicBezTo>
                  <a:cubicBezTo>
                    <a:pt x="69" y="67"/>
                    <a:pt x="66" y="66"/>
                    <a:pt x="65" y="63"/>
                  </a:cubicBezTo>
                  <a:cubicBezTo>
                    <a:pt x="65" y="61"/>
                    <a:pt x="65" y="60"/>
                    <a:pt x="66" y="60"/>
                  </a:cubicBezTo>
                  <a:cubicBezTo>
                    <a:pt x="67" y="60"/>
                    <a:pt x="70" y="59"/>
                    <a:pt x="70" y="58"/>
                  </a:cubicBezTo>
                  <a:cubicBezTo>
                    <a:pt x="69" y="58"/>
                    <a:pt x="67" y="58"/>
                    <a:pt x="67" y="57"/>
                  </a:cubicBezTo>
                  <a:cubicBezTo>
                    <a:pt x="66" y="57"/>
                    <a:pt x="66" y="55"/>
                    <a:pt x="66" y="55"/>
                  </a:cubicBezTo>
                  <a:cubicBezTo>
                    <a:pt x="68" y="55"/>
                    <a:pt x="70" y="55"/>
                    <a:pt x="72" y="55"/>
                  </a:cubicBezTo>
                  <a:cubicBezTo>
                    <a:pt x="73" y="55"/>
                    <a:pt x="79" y="52"/>
                    <a:pt x="79" y="53"/>
                  </a:cubicBezTo>
                  <a:cubicBezTo>
                    <a:pt x="79" y="51"/>
                    <a:pt x="76" y="48"/>
                    <a:pt x="77" y="48"/>
                  </a:cubicBezTo>
                  <a:cubicBezTo>
                    <a:pt x="78" y="47"/>
                    <a:pt x="76" y="48"/>
                    <a:pt x="77" y="4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5" name="Freeform 623">
              <a:extLst>
                <a:ext uri="{FF2B5EF4-FFF2-40B4-BE49-F238E27FC236}">
                  <a16:creationId xmlns:a16="http://schemas.microsoft.com/office/drawing/2014/main" id="{5BE1203D-CA75-1940-B617-357DD8C15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20" y="8978916"/>
              <a:ext cx="261145" cy="309000"/>
            </a:xfrm>
            <a:custGeom>
              <a:avLst/>
              <a:gdLst>
                <a:gd name="T0" fmla="*/ 20 w 28"/>
                <a:gd name="T1" fmla="*/ 6 h 33"/>
                <a:gd name="T2" fmla="*/ 15 w 28"/>
                <a:gd name="T3" fmla="*/ 3 h 33"/>
                <a:gd name="T4" fmla="*/ 10 w 28"/>
                <a:gd name="T5" fmla="*/ 0 h 33"/>
                <a:gd name="T6" fmla="*/ 4 w 28"/>
                <a:gd name="T7" fmla="*/ 4 h 33"/>
                <a:gd name="T8" fmla="*/ 3 w 28"/>
                <a:gd name="T9" fmla="*/ 7 h 33"/>
                <a:gd name="T10" fmla="*/ 2 w 28"/>
                <a:gd name="T11" fmla="*/ 10 h 33"/>
                <a:gd name="T12" fmla="*/ 0 w 28"/>
                <a:gd name="T13" fmla="*/ 13 h 33"/>
                <a:gd name="T14" fmla="*/ 0 w 28"/>
                <a:gd name="T15" fmla="*/ 15 h 33"/>
                <a:gd name="T16" fmla="*/ 0 w 28"/>
                <a:gd name="T17" fmla="*/ 18 h 33"/>
                <a:gd name="T18" fmla="*/ 2 w 28"/>
                <a:gd name="T19" fmla="*/ 20 h 33"/>
                <a:gd name="T20" fmla="*/ 5 w 28"/>
                <a:gd name="T21" fmla="*/ 18 h 33"/>
                <a:gd name="T22" fmla="*/ 5 w 28"/>
                <a:gd name="T23" fmla="*/ 20 h 33"/>
                <a:gd name="T24" fmla="*/ 3 w 28"/>
                <a:gd name="T25" fmla="*/ 24 h 33"/>
                <a:gd name="T26" fmla="*/ 3 w 28"/>
                <a:gd name="T27" fmla="*/ 26 h 33"/>
                <a:gd name="T28" fmla="*/ 3 w 28"/>
                <a:gd name="T29" fmla="*/ 28 h 33"/>
                <a:gd name="T30" fmla="*/ 8 w 28"/>
                <a:gd name="T31" fmla="*/ 32 h 33"/>
                <a:gd name="T32" fmla="*/ 11 w 28"/>
                <a:gd name="T33" fmla="*/ 29 h 33"/>
                <a:gd name="T34" fmla="*/ 16 w 28"/>
                <a:gd name="T35" fmla="*/ 22 h 33"/>
                <a:gd name="T36" fmla="*/ 22 w 28"/>
                <a:gd name="T37" fmla="*/ 19 h 33"/>
                <a:gd name="T38" fmla="*/ 27 w 28"/>
                <a:gd name="T39" fmla="*/ 13 h 33"/>
                <a:gd name="T40" fmla="*/ 27 w 28"/>
                <a:gd name="T41" fmla="*/ 8 h 33"/>
                <a:gd name="T42" fmla="*/ 24 w 28"/>
                <a:gd name="T43" fmla="*/ 5 h 33"/>
                <a:gd name="T44" fmla="*/ 20 w 28"/>
                <a:gd name="T45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33">
                  <a:moveTo>
                    <a:pt x="20" y="6"/>
                  </a:moveTo>
                  <a:cubicBezTo>
                    <a:pt x="18" y="6"/>
                    <a:pt x="17" y="4"/>
                    <a:pt x="15" y="3"/>
                  </a:cubicBezTo>
                  <a:cubicBezTo>
                    <a:pt x="14" y="2"/>
                    <a:pt x="12" y="0"/>
                    <a:pt x="10" y="0"/>
                  </a:cubicBezTo>
                  <a:cubicBezTo>
                    <a:pt x="10" y="3"/>
                    <a:pt x="4" y="1"/>
                    <a:pt x="4" y="4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1" y="8"/>
                    <a:pt x="2" y="9"/>
                    <a:pt x="2" y="10"/>
                  </a:cubicBezTo>
                  <a:cubicBezTo>
                    <a:pt x="2" y="11"/>
                    <a:pt x="1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18"/>
                    <a:pt x="1" y="21"/>
                    <a:pt x="2" y="20"/>
                  </a:cubicBezTo>
                  <a:cubicBezTo>
                    <a:pt x="4" y="20"/>
                    <a:pt x="4" y="18"/>
                    <a:pt x="5" y="18"/>
                  </a:cubicBezTo>
                  <a:cubicBezTo>
                    <a:pt x="4" y="18"/>
                    <a:pt x="6" y="20"/>
                    <a:pt x="5" y="20"/>
                  </a:cubicBezTo>
                  <a:cubicBezTo>
                    <a:pt x="5" y="22"/>
                    <a:pt x="5" y="23"/>
                    <a:pt x="3" y="24"/>
                  </a:cubicBezTo>
                  <a:cubicBezTo>
                    <a:pt x="3" y="24"/>
                    <a:pt x="4" y="26"/>
                    <a:pt x="3" y="26"/>
                  </a:cubicBezTo>
                  <a:cubicBezTo>
                    <a:pt x="3" y="27"/>
                    <a:pt x="2" y="27"/>
                    <a:pt x="3" y="28"/>
                  </a:cubicBezTo>
                  <a:cubicBezTo>
                    <a:pt x="5" y="29"/>
                    <a:pt x="6" y="29"/>
                    <a:pt x="8" y="32"/>
                  </a:cubicBezTo>
                  <a:cubicBezTo>
                    <a:pt x="9" y="33"/>
                    <a:pt x="10" y="29"/>
                    <a:pt x="11" y="29"/>
                  </a:cubicBezTo>
                  <a:cubicBezTo>
                    <a:pt x="12" y="26"/>
                    <a:pt x="13" y="23"/>
                    <a:pt x="16" y="22"/>
                  </a:cubicBezTo>
                  <a:cubicBezTo>
                    <a:pt x="18" y="21"/>
                    <a:pt x="20" y="21"/>
                    <a:pt x="22" y="19"/>
                  </a:cubicBezTo>
                  <a:cubicBezTo>
                    <a:pt x="24" y="18"/>
                    <a:pt x="26" y="16"/>
                    <a:pt x="27" y="13"/>
                  </a:cubicBezTo>
                  <a:cubicBezTo>
                    <a:pt x="27" y="11"/>
                    <a:pt x="28" y="10"/>
                    <a:pt x="27" y="8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3" y="5"/>
                    <a:pt x="21" y="6"/>
                    <a:pt x="2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6" name="Freeform 624">
              <a:extLst>
                <a:ext uri="{FF2B5EF4-FFF2-40B4-BE49-F238E27FC236}">
                  <a16:creationId xmlns:a16="http://schemas.microsoft.com/office/drawing/2014/main" id="{C2B83B1B-C090-EA46-B15C-9A14D966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458" y="9036257"/>
              <a:ext cx="598727" cy="888769"/>
            </a:xfrm>
            <a:custGeom>
              <a:avLst/>
              <a:gdLst>
                <a:gd name="T0" fmla="*/ 57 w 64"/>
                <a:gd name="T1" fmla="*/ 21 h 95"/>
                <a:gd name="T2" fmla="*/ 56 w 64"/>
                <a:gd name="T3" fmla="*/ 14 h 95"/>
                <a:gd name="T4" fmla="*/ 50 w 64"/>
                <a:gd name="T5" fmla="*/ 13 h 95"/>
                <a:gd name="T6" fmla="*/ 46 w 64"/>
                <a:gd name="T7" fmla="*/ 14 h 95"/>
                <a:gd name="T8" fmla="*/ 41 w 64"/>
                <a:gd name="T9" fmla="*/ 11 h 95"/>
                <a:gd name="T10" fmla="*/ 38 w 64"/>
                <a:gd name="T11" fmla="*/ 6 h 95"/>
                <a:gd name="T12" fmla="*/ 33 w 64"/>
                <a:gd name="T13" fmla="*/ 2 h 95"/>
                <a:gd name="T14" fmla="*/ 28 w 64"/>
                <a:gd name="T15" fmla="*/ 0 h 95"/>
                <a:gd name="T16" fmla="*/ 31 w 64"/>
                <a:gd name="T17" fmla="*/ 5 h 95"/>
                <a:gd name="T18" fmla="*/ 28 w 64"/>
                <a:gd name="T19" fmla="*/ 10 h 95"/>
                <a:gd name="T20" fmla="*/ 23 w 64"/>
                <a:gd name="T21" fmla="*/ 14 h 95"/>
                <a:gd name="T22" fmla="*/ 17 w 64"/>
                <a:gd name="T23" fmla="*/ 17 h 95"/>
                <a:gd name="T24" fmla="*/ 11 w 64"/>
                <a:gd name="T25" fmla="*/ 26 h 95"/>
                <a:gd name="T26" fmla="*/ 6 w 64"/>
                <a:gd name="T27" fmla="*/ 22 h 95"/>
                <a:gd name="T28" fmla="*/ 6 w 64"/>
                <a:gd name="T29" fmla="*/ 21 h 95"/>
                <a:gd name="T30" fmla="*/ 6 w 64"/>
                <a:gd name="T31" fmla="*/ 18 h 95"/>
                <a:gd name="T32" fmla="*/ 2 w 64"/>
                <a:gd name="T33" fmla="*/ 26 h 95"/>
                <a:gd name="T34" fmla="*/ 3 w 64"/>
                <a:gd name="T35" fmla="*/ 30 h 95"/>
                <a:gd name="T36" fmla="*/ 3 w 64"/>
                <a:gd name="T37" fmla="*/ 32 h 95"/>
                <a:gd name="T38" fmla="*/ 14 w 64"/>
                <a:gd name="T39" fmla="*/ 47 h 95"/>
                <a:gd name="T40" fmla="*/ 23 w 64"/>
                <a:gd name="T41" fmla="*/ 63 h 95"/>
                <a:gd name="T42" fmla="*/ 26 w 64"/>
                <a:gd name="T43" fmla="*/ 70 h 95"/>
                <a:gd name="T44" fmla="*/ 25 w 64"/>
                <a:gd name="T45" fmla="*/ 71 h 95"/>
                <a:gd name="T46" fmla="*/ 28 w 64"/>
                <a:gd name="T47" fmla="*/ 74 h 95"/>
                <a:gd name="T48" fmla="*/ 32 w 64"/>
                <a:gd name="T49" fmla="*/ 79 h 95"/>
                <a:gd name="T50" fmla="*/ 41 w 64"/>
                <a:gd name="T51" fmla="*/ 83 h 95"/>
                <a:gd name="T52" fmla="*/ 48 w 64"/>
                <a:gd name="T53" fmla="*/ 87 h 95"/>
                <a:gd name="T54" fmla="*/ 54 w 64"/>
                <a:gd name="T55" fmla="*/ 93 h 95"/>
                <a:gd name="T56" fmla="*/ 59 w 64"/>
                <a:gd name="T57" fmla="*/ 90 h 95"/>
                <a:gd name="T58" fmla="*/ 61 w 64"/>
                <a:gd name="T59" fmla="*/ 86 h 95"/>
                <a:gd name="T60" fmla="*/ 63 w 64"/>
                <a:gd name="T61" fmla="*/ 82 h 95"/>
                <a:gd name="T62" fmla="*/ 61 w 64"/>
                <a:gd name="T63" fmla="*/ 78 h 95"/>
                <a:gd name="T64" fmla="*/ 61 w 64"/>
                <a:gd name="T65" fmla="*/ 76 h 95"/>
                <a:gd name="T66" fmla="*/ 63 w 64"/>
                <a:gd name="T67" fmla="*/ 74 h 95"/>
                <a:gd name="T68" fmla="*/ 64 w 64"/>
                <a:gd name="T69" fmla="*/ 64 h 95"/>
                <a:gd name="T70" fmla="*/ 62 w 64"/>
                <a:gd name="T71" fmla="*/ 59 h 95"/>
                <a:gd name="T72" fmla="*/ 57 w 64"/>
                <a:gd name="T73" fmla="*/ 57 h 95"/>
                <a:gd name="T74" fmla="*/ 55 w 64"/>
                <a:gd name="T75" fmla="*/ 48 h 95"/>
                <a:gd name="T76" fmla="*/ 50 w 64"/>
                <a:gd name="T77" fmla="*/ 51 h 95"/>
                <a:gd name="T78" fmla="*/ 46 w 64"/>
                <a:gd name="T79" fmla="*/ 51 h 95"/>
                <a:gd name="T80" fmla="*/ 44 w 64"/>
                <a:gd name="T81" fmla="*/ 48 h 95"/>
                <a:gd name="T82" fmla="*/ 40 w 64"/>
                <a:gd name="T83" fmla="*/ 42 h 95"/>
                <a:gd name="T84" fmla="*/ 39 w 64"/>
                <a:gd name="T85" fmla="*/ 35 h 95"/>
                <a:gd name="T86" fmla="*/ 42 w 64"/>
                <a:gd name="T87" fmla="*/ 33 h 95"/>
                <a:gd name="T88" fmla="*/ 42 w 64"/>
                <a:gd name="T89" fmla="*/ 30 h 95"/>
                <a:gd name="T90" fmla="*/ 45 w 64"/>
                <a:gd name="T91" fmla="*/ 25 h 95"/>
                <a:gd name="T92" fmla="*/ 50 w 64"/>
                <a:gd name="T93" fmla="*/ 24 h 95"/>
                <a:gd name="T94" fmla="*/ 53 w 64"/>
                <a:gd name="T95" fmla="*/ 22 h 95"/>
                <a:gd name="T96" fmla="*/ 57 w 64"/>
                <a:gd name="T97" fmla="*/ 2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95">
                  <a:moveTo>
                    <a:pt x="57" y="21"/>
                  </a:moveTo>
                  <a:cubicBezTo>
                    <a:pt x="53" y="19"/>
                    <a:pt x="59" y="15"/>
                    <a:pt x="56" y="14"/>
                  </a:cubicBezTo>
                  <a:cubicBezTo>
                    <a:pt x="54" y="12"/>
                    <a:pt x="52" y="13"/>
                    <a:pt x="50" y="13"/>
                  </a:cubicBezTo>
                  <a:cubicBezTo>
                    <a:pt x="48" y="12"/>
                    <a:pt x="48" y="14"/>
                    <a:pt x="46" y="14"/>
                  </a:cubicBezTo>
                  <a:cubicBezTo>
                    <a:pt x="44" y="13"/>
                    <a:pt x="42" y="13"/>
                    <a:pt x="41" y="11"/>
                  </a:cubicBezTo>
                  <a:cubicBezTo>
                    <a:pt x="40" y="10"/>
                    <a:pt x="39" y="7"/>
                    <a:pt x="38" y="6"/>
                  </a:cubicBezTo>
                  <a:cubicBezTo>
                    <a:pt x="36" y="5"/>
                    <a:pt x="35" y="3"/>
                    <a:pt x="33" y="2"/>
                  </a:cubicBezTo>
                  <a:cubicBezTo>
                    <a:pt x="32" y="0"/>
                    <a:pt x="30" y="1"/>
                    <a:pt x="28" y="0"/>
                  </a:cubicBezTo>
                  <a:cubicBezTo>
                    <a:pt x="30" y="2"/>
                    <a:pt x="31" y="3"/>
                    <a:pt x="31" y="5"/>
                  </a:cubicBezTo>
                  <a:cubicBezTo>
                    <a:pt x="30" y="7"/>
                    <a:pt x="30" y="9"/>
                    <a:pt x="28" y="10"/>
                  </a:cubicBezTo>
                  <a:cubicBezTo>
                    <a:pt x="26" y="12"/>
                    <a:pt x="25" y="14"/>
                    <a:pt x="23" y="14"/>
                  </a:cubicBezTo>
                  <a:cubicBezTo>
                    <a:pt x="21" y="15"/>
                    <a:pt x="19" y="15"/>
                    <a:pt x="17" y="17"/>
                  </a:cubicBezTo>
                  <a:cubicBezTo>
                    <a:pt x="16" y="18"/>
                    <a:pt x="12" y="27"/>
                    <a:pt x="11" y="26"/>
                  </a:cubicBezTo>
                  <a:cubicBezTo>
                    <a:pt x="9" y="23"/>
                    <a:pt x="8" y="23"/>
                    <a:pt x="6" y="22"/>
                  </a:cubicBezTo>
                  <a:cubicBezTo>
                    <a:pt x="5" y="22"/>
                    <a:pt x="5" y="22"/>
                    <a:pt x="6" y="21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4" y="19"/>
                    <a:pt x="0" y="23"/>
                    <a:pt x="2" y="26"/>
                  </a:cubicBezTo>
                  <a:cubicBezTo>
                    <a:pt x="2" y="26"/>
                    <a:pt x="4" y="29"/>
                    <a:pt x="3" y="30"/>
                  </a:cubicBezTo>
                  <a:cubicBezTo>
                    <a:pt x="2" y="30"/>
                    <a:pt x="1" y="31"/>
                    <a:pt x="3" y="32"/>
                  </a:cubicBezTo>
                  <a:cubicBezTo>
                    <a:pt x="8" y="35"/>
                    <a:pt x="12" y="41"/>
                    <a:pt x="14" y="47"/>
                  </a:cubicBezTo>
                  <a:cubicBezTo>
                    <a:pt x="17" y="52"/>
                    <a:pt x="19" y="58"/>
                    <a:pt x="23" y="63"/>
                  </a:cubicBezTo>
                  <a:cubicBezTo>
                    <a:pt x="24" y="65"/>
                    <a:pt x="26" y="67"/>
                    <a:pt x="26" y="70"/>
                  </a:cubicBezTo>
                  <a:cubicBezTo>
                    <a:pt x="26" y="71"/>
                    <a:pt x="25" y="70"/>
                    <a:pt x="25" y="71"/>
                  </a:cubicBezTo>
                  <a:cubicBezTo>
                    <a:pt x="26" y="72"/>
                    <a:pt x="27" y="73"/>
                    <a:pt x="28" y="74"/>
                  </a:cubicBezTo>
                  <a:cubicBezTo>
                    <a:pt x="29" y="76"/>
                    <a:pt x="30" y="78"/>
                    <a:pt x="32" y="79"/>
                  </a:cubicBezTo>
                  <a:cubicBezTo>
                    <a:pt x="35" y="80"/>
                    <a:pt x="38" y="82"/>
                    <a:pt x="41" y="83"/>
                  </a:cubicBezTo>
                  <a:cubicBezTo>
                    <a:pt x="43" y="84"/>
                    <a:pt x="45" y="86"/>
                    <a:pt x="48" y="87"/>
                  </a:cubicBezTo>
                  <a:cubicBezTo>
                    <a:pt x="50" y="89"/>
                    <a:pt x="52" y="91"/>
                    <a:pt x="54" y="93"/>
                  </a:cubicBezTo>
                  <a:cubicBezTo>
                    <a:pt x="58" y="95"/>
                    <a:pt x="57" y="91"/>
                    <a:pt x="59" y="90"/>
                  </a:cubicBezTo>
                  <a:cubicBezTo>
                    <a:pt x="60" y="89"/>
                    <a:pt x="60" y="87"/>
                    <a:pt x="61" y="86"/>
                  </a:cubicBezTo>
                  <a:cubicBezTo>
                    <a:pt x="61" y="85"/>
                    <a:pt x="64" y="83"/>
                    <a:pt x="63" y="82"/>
                  </a:cubicBezTo>
                  <a:cubicBezTo>
                    <a:pt x="61" y="81"/>
                    <a:pt x="60" y="81"/>
                    <a:pt x="61" y="78"/>
                  </a:cubicBezTo>
                  <a:cubicBezTo>
                    <a:pt x="61" y="77"/>
                    <a:pt x="61" y="76"/>
                    <a:pt x="61" y="76"/>
                  </a:cubicBezTo>
                  <a:cubicBezTo>
                    <a:pt x="62" y="75"/>
                    <a:pt x="63" y="74"/>
                    <a:pt x="63" y="74"/>
                  </a:cubicBezTo>
                  <a:cubicBezTo>
                    <a:pt x="64" y="71"/>
                    <a:pt x="62" y="66"/>
                    <a:pt x="64" y="64"/>
                  </a:cubicBezTo>
                  <a:cubicBezTo>
                    <a:pt x="64" y="63"/>
                    <a:pt x="63" y="61"/>
                    <a:pt x="62" y="59"/>
                  </a:cubicBezTo>
                  <a:cubicBezTo>
                    <a:pt x="61" y="56"/>
                    <a:pt x="60" y="56"/>
                    <a:pt x="57" y="57"/>
                  </a:cubicBezTo>
                  <a:cubicBezTo>
                    <a:pt x="53" y="57"/>
                    <a:pt x="55" y="50"/>
                    <a:pt x="55" y="48"/>
                  </a:cubicBezTo>
                  <a:cubicBezTo>
                    <a:pt x="53" y="49"/>
                    <a:pt x="52" y="51"/>
                    <a:pt x="50" y="51"/>
                  </a:cubicBezTo>
                  <a:cubicBezTo>
                    <a:pt x="49" y="51"/>
                    <a:pt x="47" y="51"/>
                    <a:pt x="46" y="51"/>
                  </a:cubicBezTo>
                  <a:cubicBezTo>
                    <a:pt x="45" y="50"/>
                    <a:pt x="45" y="48"/>
                    <a:pt x="44" y="48"/>
                  </a:cubicBezTo>
                  <a:cubicBezTo>
                    <a:pt x="41" y="48"/>
                    <a:pt x="41" y="44"/>
                    <a:pt x="40" y="42"/>
                  </a:cubicBezTo>
                  <a:cubicBezTo>
                    <a:pt x="38" y="40"/>
                    <a:pt x="37" y="37"/>
                    <a:pt x="39" y="35"/>
                  </a:cubicBezTo>
                  <a:cubicBezTo>
                    <a:pt x="40" y="34"/>
                    <a:pt x="42" y="34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7"/>
                    <a:pt x="42" y="26"/>
                    <a:pt x="45" y="25"/>
                  </a:cubicBezTo>
                  <a:cubicBezTo>
                    <a:pt x="47" y="24"/>
                    <a:pt x="48" y="24"/>
                    <a:pt x="50" y="24"/>
                  </a:cubicBezTo>
                  <a:cubicBezTo>
                    <a:pt x="51" y="24"/>
                    <a:pt x="52" y="23"/>
                    <a:pt x="53" y="22"/>
                  </a:cubicBezTo>
                  <a:cubicBezTo>
                    <a:pt x="54" y="22"/>
                    <a:pt x="59" y="23"/>
                    <a:pt x="57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7" name="Freeform 625">
              <a:extLst>
                <a:ext uri="{FF2B5EF4-FFF2-40B4-BE49-F238E27FC236}">
                  <a16:creationId xmlns:a16="http://schemas.microsoft.com/office/drawing/2014/main" id="{B79FDE5B-E460-374B-8673-83F8BB924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8790" y="9867685"/>
              <a:ext cx="407643" cy="1984597"/>
            </a:xfrm>
            <a:custGeom>
              <a:avLst/>
              <a:gdLst>
                <a:gd name="T0" fmla="*/ 38 w 44"/>
                <a:gd name="T1" fmla="*/ 20 h 212"/>
                <a:gd name="T2" fmla="*/ 36 w 44"/>
                <a:gd name="T3" fmla="*/ 12 h 212"/>
                <a:gd name="T4" fmla="*/ 34 w 44"/>
                <a:gd name="T5" fmla="*/ 5 h 212"/>
                <a:gd name="T6" fmla="*/ 30 w 44"/>
                <a:gd name="T7" fmla="*/ 3 h 212"/>
                <a:gd name="T8" fmla="*/ 28 w 44"/>
                <a:gd name="T9" fmla="*/ 15 h 212"/>
                <a:gd name="T10" fmla="*/ 26 w 44"/>
                <a:gd name="T11" fmla="*/ 31 h 212"/>
                <a:gd name="T12" fmla="*/ 23 w 44"/>
                <a:gd name="T13" fmla="*/ 56 h 212"/>
                <a:gd name="T14" fmla="*/ 21 w 44"/>
                <a:gd name="T15" fmla="*/ 68 h 212"/>
                <a:gd name="T16" fmla="*/ 21 w 44"/>
                <a:gd name="T17" fmla="*/ 80 h 212"/>
                <a:gd name="T18" fmla="*/ 20 w 44"/>
                <a:gd name="T19" fmla="*/ 88 h 212"/>
                <a:gd name="T20" fmla="*/ 11 w 44"/>
                <a:gd name="T21" fmla="*/ 110 h 212"/>
                <a:gd name="T22" fmla="*/ 10 w 44"/>
                <a:gd name="T23" fmla="*/ 132 h 212"/>
                <a:gd name="T24" fmla="*/ 17 w 44"/>
                <a:gd name="T25" fmla="*/ 133 h 212"/>
                <a:gd name="T26" fmla="*/ 16 w 44"/>
                <a:gd name="T27" fmla="*/ 136 h 212"/>
                <a:gd name="T28" fmla="*/ 14 w 44"/>
                <a:gd name="T29" fmla="*/ 145 h 212"/>
                <a:gd name="T30" fmla="*/ 15 w 44"/>
                <a:gd name="T31" fmla="*/ 150 h 212"/>
                <a:gd name="T32" fmla="*/ 13 w 44"/>
                <a:gd name="T33" fmla="*/ 152 h 212"/>
                <a:gd name="T34" fmla="*/ 11 w 44"/>
                <a:gd name="T35" fmla="*/ 158 h 212"/>
                <a:gd name="T36" fmla="*/ 8 w 44"/>
                <a:gd name="T37" fmla="*/ 159 h 212"/>
                <a:gd name="T38" fmla="*/ 4 w 44"/>
                <a:gd name="T39" fmla="*/ 159 h 212"/>
                <a:gd name="T40" fmla="*/ 0 w 44"/>
                <a:gd name="T41" fmla="*/ 164 h 212"/>
                <a:gd name="T42" fmla="*/ 2 w 44"/>
                <a:gd name="T43" fmla="*/ 163 h 212"/>
                <a:gd name="T44" fmla="*/ 7 w 44"/>
                <a:gd name="T45" fmla="*/ 171 h 212"/>
                <a:gd name="T46" fmla="*/ 11 w 44"/>
                <a:gd name="T47" fmla="*/ 173 h 212"/>
                <a:gd name="T48" fmla="*/ 7 w 44"/>
                <a:gd name="T49" fmla="*/ 174 h 212"/>
                <a:gd name="T50" fmla="*/ 7 w 44"/>
                <a:gd name="T51" fmla="*/ 179 h 212"/>
                <a:gd name="T52" fmla="*/ 9 w 44"/>
                <a:gd name="T53" fmla="*/ 182 h 212"/>
                <a:gd name="T54" fmla="*/ 9 w 44"/>
                <a:gd name="T55" fmla="*/ 185 h 212"/>
                <a:gd name="T56" fmla="*/ 7 w 44"/>
                <a:gd name="T57" fmla="*/ 187 h 212"/>
                <a:gd name="T58" fmla="*/ 10 w 44"/>
                <a:gd name="T59" fmla="*/ 190 h 212"/>
                <a:gd name="T60" fmla="*/ 8 w 44"/>
                <a:gd name="T61" fmla="*/ 193 h 212"/>
                <a:gd name="T62" fmla="*/ 11 w 44"/>
                <a:gd name="T63" fmla="*/ 194 h 212"/>
                <a:gd name="T64" fmla="*/ 11 w 44"/>
                <a:gd name="T65" fmla="*/ 198 h 212"/>
                <a:gd name="T66" fmla="*/ 15 w 44"/>
                <a:gd name="T67" fmla="*/ 197 h 212"/>
                <a:gd name="T68" fmla="*/ 15 w 44"/>
                <a:gd name="T69" fmla="*/ 197 h 212"/>
                <a:gd name="T70" fmla="*/ 16 w 44"/>
                <a:gd name="T71" fmla="*/ 198 h 212"/>
                <a:gd name="T72" fmla="*/ 18 w 44"/>
                <a:gd name="T73" fmla="*/ 202 h 212"/>
                <a:gd name="T74" fmla="*/ 16 w 44"/>
                <a:gd name="T75" fmla="*/ 207 h 212"/>
                <a:gd name="T76" fmla="*/ 18 w 44"/>
                <a:gd name="T77" fmla="*/ 209 h 212"/>
                <a:gd name="T78" fmla="*/ 25 w 44"/>
                <a:gd name="T79" fmla="*/ 204 h 212"/>
                <a:gd name="T80" fmla="*/ 26 w 44"/>
                <a:gd name="T81" fmla="*/ 199 h 212"/>
                <a:gd name="T82" fmla="*/ 17 w 44"/>
                <a:gd name="T83" fmla="*/ 192 h 212"/>
                <a:gd name="T84" fmla="*/ 12 w 44"/>
                <a:gd name="T85" fmla="*/ 185 h 212"/>
                <a:gd name="T86" fmla="*/ 15 w 44"/>
                <a:gd name="T87" fmla="*/ 177 h 212"/>
                <a:gd name="T88" fmla="*/ 17 w 44"/>
                <a:gd name="T89" fmla="*/ 169 h 212"/>
                <a:gd name="T90" fmla="*/ 21 w 44"/>
                <a:gd name="T91" fmla="*/ 158 h 212"/>
                <a:gd name="T92" fmla="*/ 21 w 44"/>
                <a:gd name="T93" fmla="*/ 152 h 212"/>
                <a:gd name="T94" fmla="*/ 19 w 44"/>
                <a:gd name="T95" fmla="*/ 140 h 212"/>
                <a:gd name="T96" fmla="*/ 23 w 44"/>
                <a:gd name="T97" fmla="*/ 117 h 212"/>
                <a:gd name="T98" fmla="*/ 26 w 44"/>
                <a:gd name="T99" fmla="*/ 102 h 212"/>
                <a:gd name="T100" fmla="*/ 29 w 44"/>
                <a:gd name="T101" fmla="*/ 85 h 212"/>
                <a:gd name="T102" fmla="*/ 27 w 44"/>
                <a:gd name="T103" fmla="*/ 73 h 212"/>
                <a:gd name="T104" fmla="*/ 30 w 44"/>
                <a:gd name="T105" fmla="*/ 62 h 212"/>
                <a:gd name="T106" fmla="*/ 34 w 44"/>
                <a:gd name="T107" fmla="*/ 54 h 212"/>
                <a:gd name="T108" fmla="*/ 36 w 44"/>
                <a:gd name="T109" fmla="*/ 44 h 212"/>
                <a:gd name="T110" fmla="*/ 40 w 44"/>
                <a:gd name="T111" fmla="*/ 35 h 212"/>
                <a:gd name="T112" fmla="*/ 40 w 44"/>
                <a:gd name="T113" fmla="*/ 2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" h="212">
                  <a:moveTo>
                    <a:pt x="40" y="28"/>
                  </a:moveTo>
                  <a:cubicBezTo>
                    <a:pt x="38" y="27"/>
                    <a:pt x="40" y="22"/>
                    <a:pt x="38" y="20"/>
                  </a:cubicBezTo>
                  <a:cubicBezTo>
                    <a:pt x="37" y="19"/>
                    <a:pt x="35" y="16"/>
                    <a:pt x="36" y="14"/>
                  </a:cubicBezTo>
                  <a:cubicBezTo>
                    <a:pt x="38" y="13"/>
                    <a:pt x="35" y="13"/>
                    <a:pt x="36" y="12"/>
                  </a:cubicBezTo>
                  <a:cubicBezTo>
                    <a:pt x="37" y="11"/>
                    <a:pt x="36" y="10"/>
                    <a:pt x="35" y="9"/>
                  </a:cubicBezTo>
                  <a:cubicBezTo>
                    <a:pt x="34" y="8"/>
                    <a:pt x="34" y="7"/>
                    <a:pt x="34" y="5"/>
                  </a:cubicBezTo>
                  <a:cubicBezTo>
                    <a:pt x="34" y="3"/>
                    <a:pt x="33" y="2"/>
                    <a:pt x="32" y="0"/>
                  </a:cubicBezTo>
                  <a:cubicBezTo>
                    <a:pt x="31" y="1"/>
                    <a:pt x="30" y="2"/>
                    <a:pt x="30" y="3"/>
                  </a:cubicBezTo>
                  <a:cubicBezTo>
                    <a:pt x="29" y="5"/>
                    <a:pt x="27" y="4"/>
                    <a:pt x="28" y="6"/>
                  </a:cubicBezTo>
                  <a:cubicBezTo>
                    <a:pt x="28" y="9"/>
                    <a:pt x="28" y="12"/>
                    <a:pt x="28" y="15"/>
                  </a:cubicBezTo>
                  <a:cubicBezTo>
                    <a:pt x="28" y="19"/>
                    <a:pt x="29" y="24"/>
                    <a:pt x="28" y="28"/>
                  </a:cubicBezTo>
                  <a:cubicBezTo>
                    <a:pt x="27" y="29"/>
                    <a:pt x="26" y="30"/>
                    <a:pt x="26" y="31"/>
                  </a:cubicBezTo>
                  <a:cubicBezTo>
                    <a:pt x="26" y="33"/>
                    <a:pt x="27" y="35"/>
                    <a:pt x="27" y="37"/>
                  </a:cubicBezTo>
                  <a:cubicBezTo>
                    <a:pt x="27" y="43"/>
                    <a:pt x="25" y="50"/>
                    <a:pt x="23" y="56"/>
                  </a:cubicBezTo>
                  <a:cubicBezTo>
                    <a:pt x="22" y="59"/>
                    <a:pt x="22" y="61"/>
                    <a:pt x="23" y="64"/>
                  </a:cubicBezTo>
                  <a:cubicBezTo>
                    <a:pt x="23" y="66"/>
                    <a:pt x="23" y="67"/>
                    <a:pt x="21" y="68"/>
                  </a:cubicBezTo>
                  <a:cubicBezTo>
                    <a:pt x="20" y="69"/>
                    <a:pt x="21" y="70"/>
                    <a:pt x="21" y="71"/>
                  </a:cubicBezTo>
                  <a:cubicBezTo>
                    <a:pt x="21" y="74"/>
                    <a:pt x="21" y="77"/>
                    <a:pt x="21" y="80"/>
                  </a:cubicBezTo>
                  <a:cubicBezTo>
                    <a:pt x="21" y="81"/>
                    <a:pt x="21" y="83"/>
                    <a:pt x="21" y="84"/>
                  </a:cubicBezTo>
                  <a:cubicBezTo>
                    <a:pt x="20" y="85"/>
                    <a:pt x="21" y="87"/>
                    <a:pt x="20" y="88"/>
                  </a:cubicBezTo>
                  <a:cubicBezTo>
                    <a:pt x="18" y="93"/>
                    <a:pt x="16" y="98"/>
                    <a:pt x="14" y="103"/>
                  </a:cubicBezTo>
                  <a:cubicBezTo>
                    <a:pt x="13" y="106"/>
                    <a:pt x="10" y="107"/>
                    <a:pt x="11" y="110"/>
                  </a:cubicBezTo>
                  <a:cubicBezTo>
                    <a:pt x="12" y="113"/>
                    <a:pt x="14" y="118"/>
                    <a:pt x="12" y="122"/>
                  </a:cubicBezTo>
                  <a:cubicBezTo>
                    <a:pt x="10" y="124"/>
                    <a:pt x="8" y="129"/>
                    <a:pt x="10" y="132"/>
                  </a:cubicBezTo>
                  <a:cubicBezTo>
                    <a:pt x="11" y="134"/>
                    <a:pt x="12" y="134"/>
                    <a:pt x="13" y="133"/>
                  </a:cubicBezTo>
                  <a:cubicBezTo>
                    <a:pt x="14" y="132"/>
                    <a:pt x="18" y="132"/>
                    <a:pt x="17" y="133"/>
                  </a:cubicBezTo>
                  <a:cubicBezTo>
                    <a:pt x="17" y="133"/>
                    <a:pt x="16" y="133"/>
                    <a:pt x="15" y="134"/>
                  </a:cubicBezTo>
                  <a:cubicBezTo>
                    <a:pt x="15" y="135"/>
                    <a:pt x="15" y="135"/>
                    <a:pt x="16" y="136"/>
                  </a:cubicBezTo>
                  <a:cubicBezTo>
                    <a:pt x="16" y="136"/>
                    <a:pt x="15" y="137"/>
                    <a:pt x="15" y="137"/>
                  </a:cubicBezTo>
                  <a:cubicBezTo>
                    <a:pt x="14" y="139"/>
                    <a:pt x="13" y="143"/>
                    <a:pt x="14" y="145"/>
                  </a:cubicBezTo>
                  <a:cubicBezTo>
                    <a:pt x="14" y="146"/>
                    <a:pt x="14" y="146"/>
                    <a:pt x="13" y="148"/>
                  </a:cubicBezTo>
                  <a:cubicBezTo>
                    <a:pt x="12" y="149"/>
                    <a:pt x="14" y="149"/>
                    <a:pt x="15" y="150"/>
                  </a:cubicBezTo>
                  <a:cubicBezTo>
                    <a:pt x="15" y="150"/>
                    <a:pt x="15" y="150"/>
                    <a:pt x="14" y="151"/>
                  </a:cubicBezTo>
                  <a:cubicBezTo>
                    <a:pt x="13" y="151"/>
                    <a:pt x="11" y="152"/>
                    <a:pt x="13" y="152"/>
                  </a:cubicBezTo>
                  <a:cubicBezTo>
                    <a:pt x="12" y="153"/>
                    <a:pt x="13" y="156"/>
                    <a:pt x="14" y="156"/>
                  </a:cubicBezTo>
                  <a:cubicBezTo>
                    <a:pt x="13" y="156"/>
                    <a:pt x="10" y="155"/>
                    <a:pt x="11" y="158"/>
                  </a:cubicBezTo>
                  <a:cubicBezTo>
                    <a:pt x="11" y="158"/>
                    <a:pt x="12" y="163"/>
                    <a:pt x="10" y="162"/>
                  </a:cubicBezTo>
                  <a:cubicBezTo>
                    <a:pt x="10" y="162"/>
                    <a:pt x="8" y="160"/>
                    <a:pt x="8" y="159"/>
                  </a:cubicBezTo>
                  <a:cubicBezTo>
                    <a:pt x="6" y="158"/>
                    <a:pt x="7" y="157"/>
                    <a:pt x="5" y="158"/>
                  </a:cubicBezTo>
                  <a:cubicBezTo>
                    <a:pt x="5" y="158"/>
                    <a:pt x="4" y="159"/>
                    <a:pt x="4" y="159"/>
                  </a:cubicBezTo>
                  <a:cubicBezTo>
                    <a:pt x="4" y="160"/>
                    <a:pt x="5" y="160"/>
                    <a:pt x="4" y="161"/>
                  </a:cubicBezTo>
                  <a:cubicBezTo>
                    <a:pt x="4" y="162"/>
                    <a:pt x="0" y="162"/>
                    <a:pt x="0" y="164"/>
                  </a:cubicBezTo>
                  <a:cubicBezTo>
                    <a:pt x="0" y="164"/>
                    <a:pt x="1" y="165"/>
                    <a:pt x="2" y="165"/>
                  </a:cubicBezTo>
                  <a:cubicBezTo>
                    <a:pt x="2" y="165"/>
                    <a:pt x="1" y="164"/>
                    <a:pt x="2" y="163"/>
                  </a:cubicBezTo>
                  <a:cubicBezTo>
                    <a:pt x="2" y="163"/>
                    <a:pt x="5" y="165"/>
                    <a:pt x="7" y="164"/>
                  </a:cubicBezTo>
                  <a:cubicBezTo>
                    <a:pt x="11" y="163"/>
                    <a:pt x="5" y="170"/>
                    <a:pt x="7" y="171"/>
                  </a:cubicBezTo>
                  <a:cubicBezTo>
                    <a:pt x="8" y="171"/>
                    <a:pt x="10" y="170"/>
                    <a:pt x="11" y="171"/>
                  </a:cubicBezTo>
                  <a:cubicBezTo>
                    <a:pt x="12" y="171"/>
                    <a:pt x="12" y="174"/>
                    <a:pt x="11" y="173"/>
                  </a:cubicBezTo>
                  <a:cubicBezTo>
                    <a:pt x="11" y="173"/>
                    <a:pt x="8" y="171"/>
                    <a:pt x="8" y="172"/>
                  </a:cubicBezTo>
                  <a:cubicBezTo>
                    <a:pt x="7" y="173"/>
                    <a:pt x="6" y="173"/>
                    <a:pt x="7" y="174"/>
                  </a:cubicBezTo>
                  <a:cubicBezTo>
                    <a:pt x="7" y="174"/>
                    <a:pt x="9" y="176"/>
                    <a:pt x="8" y="176"/>
                  </a:cubicBezTo>
                  <a:cubicBezTo>
                    <a:pt x="7" y="176"/>
                    <a:pt x="7" y="179"/>
                    <a:pt x="7" y="179"/>
                  </a:cubicBezTo>
                  <a:cubicBezTo>
                    <a:pt x="6" y="182"/>
                    <a:pt x="9" y="178"/>
                    <a:pt x="9" y="178"/>
                  </a:cubicBezTo>
                  <a:cubicBezTo>
                    <a:pt x="9" y="178"/>
                    <a:pt x="8" y="183"/>
                    <a:pt x="9" y="182"/>
                  </a:cubicBezTo>
                  <a:cubicBezTo>
                    <a:pt x="9" y="182"/>
                    <a:pt x="8" y="182"/>
                    <a:pt x="8" y="183"/>
                  </a:cubicBezTo>
                  <a:cubicBezTo>
                    <a:pt x="7" y="184"/>
                    <a:pt x="8" y="184"/>
                    <a:pt x="9" y="185"/>
                  </a:cubicBezTo>
                  <a:cubicBezTo>
                    <a:pt x="9" y="185"/>
                    <a:pt x="7" y="186"/>
                    <a:pt x="7" y="186"/>
                  </a:cubicBezTo>
                  <a:cubicBezTo>
                    <a:pt x="6" y="186"/>
                    <a:pt x="7" y="186"/>
                    <a:pt x="7" y="187"/>
                  </a:cubicBezTo>
                  <a:cubicBezTo>
                    <a:pt x="6" y="189"/>
                    <a:pt x="10" y="189"/>
                    <a:pt x="10" y="188"/>
                  </a:cubicBezTo>
                  <a:cubicBezTo>
                    <a:pt x="10" y="189"/>
                    <a:pt x="9" y="189"/>
                    <a:pt x="10" y="190"/>
                  </a:cubicBezTo>
                  <a:cubicBezTo>
                    <a:pt x="10" y="190"/>
                    <a:pt x="10" y="190"/>
                    <a:pt x="10" y="190"/>
                  </a:cubicBezTo>
                  <a:cubicBezTo>
                    <a:pt x="10" y="191"/>
                    <a:pt x="8" y="192"/>
                    <a:pt x="8" y="193"/>
                  </a:cubicBezTo>
                  <a:cubicBezTo>
                    <a:pt x="7" y="195"/>
                    <a:pt x="10" y="192"/>
                    <a:pt x="11" y="192"/>
                  </a:cubicBezTo>
                  <a:cubicBezTo>
                    <a:pt x="10" y="193"/>
                    <a:pt x="11" y="194"/>
                    <a:pt x="11" y="194"/>
                  </a:cubicBezTo>
                  <a:cubicBezTo>
                    <a:pt x="11" y="195"/>
                    <a:pt x="8" y="196"/>
                    <a:pt x="8" y="196"/>
                  </a:cubicBezTo>
                  <a:cubicBezTo>
                    <a:pt x="10" y="197"/>
                    <a:pt x="10" y="196"/>
                    <a:pt x="11" y="198"/>
                  </a:cubicBezTo>
                  <a:cubicBezTo>
                    <a:pt x="12" y="200"/>
                    <a:pt x="14" y="195"/>
                    <a:pt x="13" y="195"/>
                  </a:cubicBezTo>
                  <a:cubicBezTo>
                    <a:pt x="14" y="195"/>
                    <a:pt x="14" y="196"/>
                    <a:pt x="15" y="197"/>
                  </a:cubicBezTo>
                  <a:cubicBezTo>
                    <a:pt x="15" y="197"/>
                    <a:pt x="15" y="195"/>
                    <a:pt x="15" y="195"/>
                  </a:cubicBezTo>
                  <a:cubicBezTo>
                    <a:pt x="15" y="195"/>
                    <a:pt x="15" y="197"/>
                    <a:pt x="15" y="197"/>
                  </a:cubicBezTo>
                  <a:cubicBezTo>
                    <a:pt x="16" y="196"/>
                    <a:pt x="16" y="195"/>
                    <a:pt x="16" y="196"/>
                  </a:cubicBezTo>
                  <a:cubicBezTo>
                    <a:pt x="17" y="196"/>
                    <a:pt x="16" y="198"/>
                    <a:pt x="16" y="198"/>
                  </a:cubicBezTo>
                  <a:cubicBezTo>
                    <a:pt x="15" y="199"/>
                    <a:pt x="17" y="199"/>
                    <a:pt x="16" y="200"/>
                  </a:cubicBezTo>
                  <a:cubicBezTo>
                    <a:pt x="15" y="202"/>
                    <a:pt x="17" y="201"/>
                    <a:pt x="18" y="202"/>
                  </a:cubicBezTo>
                  <a:cubicBezTo>
                    <a:pt x="21" y="202"/>
                    <a:pt x="24" y="204"/>
                    <a:pt x="21" y="206"/>
                  </a:cubicBezTo>
                  <a:cubicBezTo>
                    <a:pt x="20" y="207"/>
                    <a:pt x="17" y="206"/>
                    <a:pt x="16" y="207"/>
                  </a:cubicBezTo>
                  <a:cubicBezTo>
                    <a:pt x="15" y="209"/>
                    <a:pt x="18" y="208"/>
                    <a:pt x="19" y="209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18" y="209"/>
                    <a:pt x="22" y="212"/>
                    <a:pt x="24" y="210"/>
                  </a:cubicBezTo>
                  <a:cubicBezTo>
                    <a:pt x="25" y="208"/>
                    <a:pt x="23" y="206"/>
                    <a:pt x="25" y="204"/>
                  </a:cubicBezTo>
                  <a:cubicBezTo>
                    <a:pt x="26" y="202"/>
                    <a:pt x="29" y="202"/>
                    <a:pt x="30" y="202"/>
                  </a:cubicBezTo>
                  <a:cubicBezTo>
                    <a:pt x="35" y="199"/>
                    <a:pt x="28" y="199"/>
                    <a:pt x="26" y="199"/>
                  </a:cubicBezTo>
                  <a:cubicBezTo>
                    <a:pt x="24" y="199"/>
                    <a:pt x="21" y="199"/>
                    <a:pt x="19" y="198"/>
                  </a:cubicBezTo>
                  <a:cubicBezTo>
                    <a:pt x="17" y="196"/>
                    <a:pt x="17" y="196"/>
                    <a:pt x="17" y="192"/>
                  </a:cubicBezTo>
                  <a:cubicBezTo>
                    <a:pt x="17" y="188"/>
                    <a:pt x="16" y="191"/>
                    <a:pt x="13" y="189"/>
                  </a:cubicBezTo>
                  <a:cubicBezTo>
                    <a:pt x="12" y="189"/>
                    <a:pt x="12" y="186"/>
                    <a:pt x="12" y="185"/>
                  </a:cubicBezTo>
                  <a:cubicBezTo>
                    <a:pt x="11" y="183"/>
                    <a:pt x="11" y="180"/>
                    <a:pt x="13" y="179"/>
                  </a:cubicBezTo>
                  <a:cubicBezTo>
                    <a:pt x="14" y="178"/>
                    <a:pt x="14" y="178"/>
                    <a:pt x="15" y="177"/>
                  </a:cubicBezTo>
                  <a:cubicBezTo>
                    <a:pt x="15" y="176"/>
                    <a:pt x="16" y="175"/>
                    <a:pt x="17" y="175"/>
                  </a:cubicBezTo>
                  <a:cubicBezTo>
                    <a:pt x="18" y="174"/>
                    <a:pt x="16" y="171"/>
                    <a:pt x="17" y="169"/>
                  </a:cubicBezTo>
                  <a:cubicBezTo>
                    <a:pt x="17" y="168"/>
                    <a:pt x="19" y="167"/>
                    <a:pt x="20" y="165"/>
                  </a:cubicBezTo>
                  <a:cubicBezTo>
                    <a:pt x="20" y="163"/>
                    <a:pt x="20" y="160"/>
                    <a:pt x="21" y="158"/>
                  </a:cubicBezTo>
                  <a:cubicBezTo>
                    <a:pt x="21" y="156"/>
                    <a:pt x="23" y="156"/>
                    <a:pt x="21" y="154"/>
                  </a:cubicBezTo>
                  <a:cubicBezTo>
                    <a:pt x="20" y="153"/>
                    <a:pt x="17" y="153"/>
                    <a:pt x="21" y="152"/>
                  </a:cubicBezTo>
                  <a:cubicBezTo>
                    <a:pt x="26" y="151"/>
                    <a:pt x="20" y="151"/>
                    <a:pt x="19" y="149"/>
                  </a:cubicBezTo>
                  <a:cubicBezTo>
                    <a:pt x="19" y="146"/>
                    <a:pt x="19" y="142"/>
                    <a:pt x="19" y="140"/>
                  </a:cubicBezTo>
                  <a:cubicBezTo>
                    <a:pt x="19" y="136"/>
                    <a:pt x="19" y="131"/>
                    <a:pt x="19" y="127"/>
                  </a:cubicBezTo>
                  <a:cubicBezTo>
                    <a:pt x="20" y="124"/>
                    <a:pt x="21" y="119"/>
                    <a:pt x="23" y="117"/>
                  </a:cubicBezTo>
                  <a:cubicBezTo>
                    <a:pt x="26" y="114"/>
                    <a:pt x="23" y="109"/>
                    <a:pt x="23" y="106"/>
                  </a:cubicBezTo>
                  <a:cubicBezTo>
                    <a:pt x="23" y="104"/>
                    <a:pt x="24" y="103"/>
                    <a:pt x="26" y="102"/>
                  </a:cubicBezTo>
                  <a:cubicBezTo>
                    <a:pt x="28" y="100"/>
                    <a:pt x="27" y="99"/>
                    <a:pt x="27" y="96"/>
                  </a:cubicBezTo>
                  <a:cubicBezTo>
                    <a:pt x="27" y="92"/>
                    <a:pt x="30" y="89"/>
                    <a:pt x="29" y="85"/>
                  </a:cubicBezTo>
                  <a:cubicBezTo>
                    <a:pt x="29" y="82"/>
                    <a:pt x="28" y="79"/>
                    <a:pt x="27" y="76"/>
                  </a:cubicBezTo>
                  <a:cubicBezTo>
                    <a:pt x="27" y="75"/>
                    <a:pt x="26" y="74"/>
                    <a:pt x="27" y="73"/>
                  </a:cubicBezTo>
                  <a:cubicBezTo>
                    <a:pt x="28" y="72"/>
                    <a:pt x="29" y="68"/>
                    <a:pt x="29" y="67"/>
                  </a:cubicBezTo>
                  <a:cubicBezTo>
                    <a:pt x="29" y="66"/>
                    <a:pt x="28" y="64"/>
                    <a:pt x="30" y="62"/>
                  </a:cubicBezTo>
                  <a:cubicBezTo>
                    <a:pt x="31" y="61"/>
                    <a:pt x="30" y="59"/>
                    <a:pt x="31" y="58"/>
                  </a:cubicBezTo>
                  <a:cubicBezTo>
                    <a:pt x="31" y="56"/>
                    <a:pt x="33" y="55"/>
                    <a:pt x="34" y="54"/>
                  </a:cubicBezTo>
                  <a:cubicBezTo>
                    <a:pt x="34" y="53"/>
                    <a:pt x="37" y="50"/>
                    <a:pt x="37" y="49"/>
                  </a:cubicBezTo>
                  <a:cubicBezTo>
                    <a:pt x="37" y="48"/>
                    <a:pt x="36" y="46"/>
                    <a:pt x="36" y="44"/>
                  </a:cubicBezTo>
                  <a:cubicBezTo>
                    <a:pt x="36" y="42"/>
                    <a:pt x="36" y="41"/>
                    <a:pt x="36" y="39"/>
                  </a:cubicBezTo>
                  <a:cubicBezTo>
                    <a:pt x="36" y="36"/>
                    <a:pt x="37" y="36"/>
                    <a:pt x="40" y="35"/>
                  </a:cubicBezTo>
                  <a:cubicBezTo>
                    <a:pt x="44" y="34"/>
                    <a:pt x="44" y="32"/>
                    <a:pt x="44" y="28"/>
                  </a:cubicBezTo>
                  <a:cubicBezTo>
                    <a:pt x="43" y="29"/>
                    <a:pt x="41" y="29"/>
                    <a:pt x="40" y="28"/>
                  </a:cubicBezTo>
                  <a:cubicBezTo>
                    <a:pt x="40" y="28"/>
                    <a:pt x="40" y="29"/>
                    <a:pt x="40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8" name="Freeform 626">
              <a:extLst>
                <a:ext uri="{FF2B5EF4-FFF2-40B4-BE49-F238E27FC236}">
                  <a16:creationId xmlns:a16="http://schemas.microsoft.com/office/drawing/2014/main" id="{6FDB8E7A-3270-0946-84DB-AA096ACB5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5859" y="9485418"/>
              <a:ext cx="598727" cy="653038"/>
            </a:xfrm>
            <a:custGeom>
              <a:avLst/>
              <a:gdLst>
                <a:gd name="T0" fmla="*/ 61 w 64"/>
                <a:gd name="T1" fmla="*/ 42 h 70"/>
                <a:gd name="T2" fmla="*/ 58 w 64"/>
                <a:gd name="T3" fmla="*/ 35 h 70"/>
                <a:gd name="T4" fmla="*/ 50 w 64"/>
                <a:gd name="T5" fmla="*/ 35 h 70"/>
                <a:gd name="T6" fmla="*/ 49 w 64"/>
                <a:gd name="T7" fmla="*/ 33 h 70"/>
                <a:gd name="T8" fmla="*/ 47 w 64"/>
                <a:gd name="T9" fmla="*/ 30 h 70"/>
                <a:gd name="T10" fmla="*/ 48 w 64"/>
                <a:gd name="T11" fmla="*/ 28 h 70"/>
                <a:gd name="T12" fmla="*/ 47 w 64"/>
                <a:gd name="T13" fmla="*/ 26 h 70"/>
                <a:gd name="T14" fmla="*/ 47 w 64"/>
                <a:gd name="T15" fmla="*/ 23 h 70"/>
                <a:gd name="T16" fmla="*/ 41 w 64"/>
                <a:gd name="T17" fmla="*/ 21 h 70"/>
                <a:gd name="T18" fmla="*/ 37 w 64"/>
                <a:gd name="T19" fmla="*/ 18 h 70"/>
                <a:gd name="T20" fmla="*/ 33 w 64"/>
                <a:gd name="T21" fmla="*/ 16 h 70"/>
                <a:gd name="T22" fmla="*/ 29 w 64"/>
                <a:gd name="T23" fmla="*/ 16 h 70"/>
                <a:gd name="T24" fmla="*/ 23 w 64"/>
                <a:gd name="T25" fmla="*/ 9 h 70"/>
                <a:gd name="T26" fmla="*/ 23 w 64"/>
                <a:gd name="T27" fmla="*/ 6 h 70"/>
                <a:gd name="T28" fmla="*/ 23 w 64"/>
                <a:gd name="T29" fmla="*/ 4 h 70"/>
                <a:gd name="T30" fmla="*/ 18 w 64"/>
                <a:gd name="T31" fmla="*/ 3 h 70"/>
                <a:gd name="T32" fmla="*/ 10 w 64"/>
                <a:gd name="T33" fmla="*/ 6 h 70"/>
                <a:gd name="T34" fmla="*/ 7 w 64"/>
                <a:gd name="T35" fmla="*/ 9 h 70"/>
                <a:gd name="T36" fmla="*/ 2 w 64"/>
                <a:gd name="T37" fmla="*/ 8 h 70"/>
                <a:gd name="T38" fmla="*/ 6 w 64"/>
                <a:gd name="T39" fmla="*/ 16 h 70"/>
                <a:gd name="T40" fmla="*/ 5 w 64"/>
                <a:gd name="T41" fmla="*/ 23 h 70"/>
                <a:gd name="T42" fmla="*/ 4 w 64"/>
                <a:gd name="T43" fmla="*/ 27 h 70"/>
                <a:gd name="T44" fmla="*/ 3 w 64"/>
                <a:gd name="T45" fmla="*/ 31 h 70"/>
                <a:gd name="T46" fmla="*/ 5 w 64"/>
                <a:gd name="T47" fmla="*/ 35 h 70"/>
                <a:gd name="T48" fmla="*/ 3 w 64"/>
                <a:gd name="T49" fmla="*/ 38 h 70"/>
                <a:gd name="T50" fmla="*/ 4 w 64"/>
                <a:gd name="T51" fmla="*/ 46 h 70"/>
                <a:gd name="T52" fmla="*/ 4 w 64"/>
                <a:gd name="T53" fmla="*/ 49 h 70"/>
                <a:gd name="T54" fmla="*/ 7 w 64"/>
                <a:gd name="T55" fmla="*/ 52 h 70"/>
                <a:gd name="T56" fmla="*/ 7 w 64"/>
                <a:gd name="T57" fmla="*/ 54 h 70"/>
                <a:gd name="T58" fmla="*/ 6 w 64"/>
                <a:gd name="T59" fmla="*/ 56 h 70"/>
                <a:gd name="T60" fmla="*/ 9 w 64"/>
                <a:gd name="T61" fmla="*/ 63 h 70"/>
                <a:gd name="T62" fmla="*/ 13 w 64"/>
                <a:gd name="T63" fmla="*/ 69 h 70"/>
                <a:gd name="T64" fmla="*/ 14 w 64"/>
                <a:gd name="T65" fmla="*/ 67 h 70"/>
                <a:gd name="T66" fmla="*/ 17 w 64"/>
                <a:gd name="T67" fmla="*/ 65 h 70"/>
                <a:gd name="T68" fmla="*/ 20 w 64"/>
                <a:gd name="T69" fmla="*/ 65 h 70"/>
                <a:gd name="T70" fmla="*/ 25 w 64"/>
                <a:gd name="T71" fmla="*/ 65 h 70"/>
                <a:gd name="T72" fmla="*/ 28 w 64"/>
                <a:gd name="T73" fmla="*/ 68 h 70"/>
                <a:gd name="T74" fmla="*/ 31 w 64"/>
                <a:gd name="T75" fmla="*/ 65 h 70"/>
                <a:gd name="T76" fmla="*/ 37 w 64"/>
                <a:gd name="T77" fmla="*/ 64 h 70"/>
                <a:gd name="T78" fmla="*/ 44 w 64"/>
                <a:gd name="T79" fmla="*/ 52 h 70"/>
                <a:gd name="T80" fmla="*/ 52 w 64"/>
                <a:gd name="T81" fmla="*/ 51 h 70"/>
                <a:gd name="T82" fmla="*/ 59 w 64"/>
                <a:gd name="T83" fmla="*/ 54 h 70"/>
                <a:gd name="T84" fmla="*/ 61 w 64"/>
                <a:gd name="T85" fmla="*/ 42 h 70"/>
                <a:gd name="T86" fmla="*/ 61 w 64"/>
                <a:gd name="T87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70">
                  <a:moveTo>
                    <a:pt x="61" y="42"/>
                  </a:moveTo>
                  <a:cubicBezTo>
                    <a:pt x="57" y="40"/>
                    <a:pt x="58" y="39"/>
                    <a:pt x="58" y="35"/>
                  </a:cubicBezTo>
                  <a:cubicBezTo>
                    <a:pt x="55" y="35"/>
                    <a:pt x="52" y="35"/>
                    <a:pt x="50" y="35"/>
                  </a:cubicBezTo>
                  <a:cubicBezTo>
                    <a:pt x="48" y="35"/>
                    <a:pt x="49" y="34"/>
                    <a:pt x="49" y="33"/>
                  </a:cubicBezTo>
                  <a:cubicBezTo>
                    <a:pt x="49" y="32"/>
                    <a:pt x="48" y="30"/>
                    <a:pt x="47" y="30"/>
                  </a:cubicBezTo>
                  <a:cubicBezTo>
                    <a:pt x="47" y="29"/>
                    <a:pt x="48" y="29"/>
                    <a:pt x="48" y="28"/>
                  </a:cubicBezTo>
                  <a:cubicBezTo>
                    <a:pt x="49" y="27"/>
                    <a:pt x="48" y="26"/>
                    <a:pt x="47" y="26"/>
                  </a:cubicBezTo>
                  <a:cubicBezTo>
                    <a:pt x="47" y="25"/>
                    <a:pt x="48" y="24"/>
                    <a:pt x="47" y="23"/>
                  </a:cubicBezTo>
                  <a:cubicBezTo>
                    <a:pt x="45" y="21"/>
                    <a:pt x="43" y="21"/>
                    <a:pt x="41" y="21"/>
                  </a:cubicBezTo>
                  <a:cubicBezTo>
                    <a:pt x="40" y="21"/>
                    <a:pt x="38" y="19"/>
                    <a:pt x="37" y="18"/>
                  </a:cubicBezTo>
                  <a:cubicBezTo>
                    <a:pt x="35" y="18"/>
                    <a:pt x="34" y="16"/>
                    <a:pt x="33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27" y="16"/>
                    <a:pt x="23" y="11"/>
                    <a:pt x="23" y="9"/>
                  </a:cubicBezTo>
                  <a:cubicBezTo>
                    <a:pt x="23" y="8"/>
                    <a:pt x="23" y="7"/>
                    <a:pt x="23" y="6"/>
                  </a:cubicBezTo>
                  <a:cubicBezTo>
                    <a:pt x="23" y="5"/>
                    <a:pt x="23" y="5"/>
                    <a:pt x="23" y="4"/>
                  </a:cubicBezTo>
                  <a:cubicBezTo>
                    <a:pt x="23" y="0"/>
                    <a:pt x="21" y="2"/>
                    <a:pt x="18" y="3"/>
                  </a:cubicBezTo>
                  <a:cubicBezTo>
                    <a:pt x="15" y="3"/>
                    <a:pt x="13" y="6"/>
                    <a:pt x="10" y="6"/>
                  </a:cubicBezTo>
                  <a:cubicBezTo>
                    <a:pt x="8" y="6"/>
                    <a:pt x="8" y="8"/>
                    <a:pt x="7" y="9"/>
                  </a:cubicBezTo>
                  <a:cubicBezTo>
                    <a:pt x="6" y="9"/>
                    <a:pt x="3" y="8"/>
                    <a:pt x="2" y="8"/>
                  </a:cubicBezTo>
                  <a:cubicBezTo>
                    <a:pt x="4" y="9"/>
                    <a:pt x="5" y="14"/>
                    <a:pt x="6" y="16"/>
                  </a:cubicBezTo>
                  <a:cubicBezTo>
                    <a:pt x="4" y="17"/>
                    <a:pt x="5" y="21"/>
                    <a:pt x="5" y="23"/>
                  </a:cubicBezTo>
                  <a:cubicBezTo>
                    <a:pt x="5" y="25"/>
                    <a:pt x="5" y="26"/>
                    <a:pt x="4" y="27"/>
                  </a:cubicBezTo>
                  <a:cubicBezTo>
                    <a:pt x="3" y="28"/>
                    <a:pt x="3" y="30"/>
                    <a:pt x="3" y="31"/>
                  </a:cubicBezTo>
                  <a:cubicBezTo>
                    <a:pt x="2" y="33"/>
                    <a:pt x="5" y="33"/>
                    <a:pt x="5" y="35"/>
                  </a:cubicBezTo>
                  <a:cubicBezTo>
                    <a:pt x="5" y="36"/>
                    <a:pt x="3" y="37"/>
                    <a:pt x="3" y="38"/>
                  </a:cubicBezTo>
                  <a:cubicBezTo>
                    <a:pt x="0" y="41"/>
                    <a:pt x="4" y="42"/>
                    <a:pt x="4" y="46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50"/>
                    <a:pt x="6" y="51"/>
                    <a:pt x="7" y="52"/>
                  </a:cubicBezTo>
                  <a:cubicBezTo>
                    <a:pt x="7" y="53"/>
                    <a:pt x="5" y="53"/>
                    <a:pt x="7" y="54"/>
                  </a:cubicBezTo>
                  <a:cubicBezTo>
                    <a:pt x="7" y="54"/>
                    <a:pt x="6" y="56"/>
                    <a:pt x="6" y="56"/>
                  </a:cubicBezTo>
                  <a:cubicBezTo>
                    <a:pt x="6" y="59"/>
                    <a:pt x="9" y="61"/>
                    <a:pt x="9" y="63"/>
                  </a:cubicBezTo>
                  <a:cubicBezTo>
                    <a:pt x="10" y="66"/>
                    <a:pt x="8" y="69"/>
                    <a:pt x="13" y="69"/>
                  </a:cubicBezTo>
                  <a:cubicBezTo>
                    <a:pt x="14" y="70"/>
                    <a:pt x="14" y="68"/>
                    <a:pt x="14" y="67"/>
                  </a:cubicBezTo>
                  <a:cubicBezTo>
                    <a:pt x="14" y="66"/>
                    <a:pt x="16" y="65"/>
                    <a:pt x="17" y="65"/>
                  </a:cubicBezTo>
                  <a:cubicBezTo>
                    <a:pt x="18" y="64"/>
                    <a:pt x="19" y="63"/>
                    <a:pt x="20" y="65"/>
                  </a:cubicBezTo>
                  <a:cubicBezTo>
                    <a:pt x="22" y="66"/>
                    <a:pt x="24" y="65"/>
                    <a:pt x="25" y="65"/>
                  </a:cubicBezTo>
                  <a:cubicBezTo>
                    <a:pt x="27" y="65"/>
                    <a:pt x="27" y="68"/>
                    <a:pt x="28" y="68"/>
                  </a:cubicBezTo>
                  <a:cubicBezTo>
                    <a:pt x="29" y="68"/>
                    <a:pt x="30" y="66"/>
                    <a:pt x="31" y="65"/>
                  </a:cubicBezTo>
                  <a:cubicBezTo>
                    <a:pt x="32" y="63"/>
                    <a:pt x="36" y="66"/>
                    <a:pt x="37" y="64"/>
                  </a:cubicBezTo>
                  <a:cubicBezTo>
                    <a:pt x="39" y="59"/>
                    <a:pt x="38" y="54"/>
                    <a:pt x="44" y="52"/>
                  </a:cubicBezTo>
                  <a:cubicBezTo>
                    <a:pt x="46" y="51"/>
                    <a:pt x="49" y="51"/>
                    <a:pt x="52" y="51"/>
                  </a:cubicBezTo>
                  <a:cubicBezTo>
                    <a:pt x="55" y="51"/>
                    <a:pt x="57" y="52"/>
                    <a:pt x="59" y="54"/>
                  </a:cubicBezTo>
                  <a:cubicBezTo>
                    <a:pt x="60" y="51"/>
                    <a:pt x="64" y="43"/>
                    <a:pt x="61" y="42"/>
                  </a:cubicBezTo>
                  <a:cubicBezTo>
                    <a:pt x="60" y="41"/>
                    <a:pt x="62" y="42"/>
                    <a:pt x="6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49" name="Freeform 627">
              <a:extLst>
                <a:ext uri="{FF2B5EF4-FFF2-40B4-BE49-F238E27FC236}">
                  <a16:creationId xmlns:a16="http://schemas.microsoft.com/office/drawing/2014/main" id="{2D7FBF71-212B-B848-BC08-97650A23C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3441" y="9950508"/>
              <a:ext cx="420383" cy="414121"/>
            </a:xfrm>
            <a:custGeom>
              <a:avLst/>
              <a:gdLst>
                <a:gd name="T0" fmla="*/ 40 w 45"/>
                <a:gd name="T1" fmla="*/ 24 h 44"/>
                <a:gd name="T2" fmla="*/ 36 w 45"/>
                <a:gd name="T3" fmla="*/ 24 h 44"/>
                <a:gd name="T4" fmla="*/ 36 w 45"/>
                <a:gd name="T5" fmla="*/ 20 h 44"/>
                <a:gd name="T6" fmla="*/ 34 w 45"/>
                <a:gd name="T7" fmla="*/ 17 h 44"/>
                <a:gd name="T8" fmla="*/ 29 w 45"/>
                <a:gd name="T9" fmla="*/ 16 h 44"/>
                <a:gd name="T10" fmla="*/ 25 w 45"/>
                <a:gd name="T11" fmla="*/ 15 h 44"/>
                <a:gd name="T12" fmla="*/ 25 w 45"/>
                <a:gd name="T13" fmla="*/ 12 h 44"/>
                <a:gd name="T14" fmla="*/ 24 w 45"/>
                <a:gd name="T15" fmla="*/ 7 h 44"/>
                <a:gd name="T16" fmla="*/ 21 w 45"/>
                <a:gd name="T17" fmla="*/ 3 h 44"/>
                <a:gd name="T18" fmla="*/ 14 w 45"/>
                <a:gd name="T19" fmla="*/ 1 h 44"/>
                <a:gd name="T20" fmla="*/ 5 w 45"/>
                <a:gd name="T21" fmla="*/ 3 h 44"/>
                <a:gd name="T22" fmla="*/ 2 w 45"/>
                <a:gd name="T23" fmla="*/ 11 h 44"/>
                <a:gd name="T24" fmla="*/ 1 w 45"/>
                <a:gd name="T25" fmla="*/ 14 h 44"/>
                <a:gd name="T26" fmla="*/ 2 w 45"/>
                <a:gd name="T27" fmla="*/ 17 h 44"/>
                <a:gd name="T28" fmla="*/ 9 w 45"/>
                <a:gd name="T29" fmla="*/ 24 h 44"/>
                <a:gd name="T30" fmla="*/ 13 w 45"/>
                <a:gd name="T31" fmla="*/ 25 h 44"/>
                <a:gd name="T32" fmla="*/ 17 w 45"/>
                <a:gd name="T33" fmla="*/ 27 h 44"/>
                <a:gd name="T34" fmla="*/ 25 w 45"/>
                <a:gd name="T35" fmla="*/ 35 h 44"/>
                <a:gd name="T36" fmla="*/ 22 w 45"/>
                <a:gd name="T37" fmla="*/ 39 h 44"/>
                <a:gd name="T38" fmla="*/ 20 w 45"/>
                <a:gd name="T39" fmla="*/ 42 h 44"/>
                <a:gd name="T40" fmla="*/ 28 w 45"/>
                <a:gd name="T41" fmla="*/ 44 h 44"/>
                <a:gd name="T42" fmla="*/ 32 w 45"/>
                <a:gd name="T43" fmla="*/ 43 h 44"/>
                <a:gd name="T44" fmla="*/ 37 w 45"/>
                <a:gd name="T45" fmla="*/ 42 h 44"/>
                <a:gd name="T46" fmla="*/ 40 w 45"/>
                <a:gd name="T47" fmla="*/ 39 h 44"/>
                <a:gd name="T48" fmla="*/ 41 w 45"/>
                <a:gd name="T49" fmla="*/ 34 h 44"/>
                <a:gd name="T50" fmla="*/ 40 w 45"/>
                <a:gd name="T51" fmla="*/ 24 h 44"/>
                <a:gd name="T52" fmla="*/ 40 w 45"/>
                <a:gd name="T5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5" h="44">
                  <a:moveTo>
                    <a:pt x="40" y="24"/>
                  </a:moveTo>
                  <a:cubicBezTo>
                    <a:pt x="39" y="25"/>
                    <a:pt x="37" y="26"/>
                    <a:pt x="36" y="24"/>
                  </a:cubicBezTo>
                  <a:cubicBezTo>
                    <a:pt x="35" y="23"/>
                    <a:pt x="37" y="22"/>
                    <a:pt x="36" y="20"/>
                  </a:cubicBezTo>
                  <a:cubicBezTo>
                    <a:pt x="35" y="19"/>
                    <a:pt x="35" y="18"/>
                    <a:pt x="34" y="17"/>
                  </a:cubicBezTo>
                  <a:cubicBezTo>
                    <a:pt x="31" y="15"/>
                    <a:pt x="31" y="17"/>
                    <a:pt x="29" y="16"/>
                  </a:cubicBezTo>
                  <a:cubicBezTo>
                    <a:pt x="28" y="16"/>
                    <a:pt x="27" y="16"/>
                    <a:pt x="25" y="15"/>
                  </a:cubicBezTo>
                  <a:cubicBezTo>
                    <a:pt x="23" y="15"/>
                    <a:pt x="24" y="13"/>
                    <a:pt x="25" y="12"/>
                  </a:cubicBezTo>
                  <a:cubicBezTo>
                    <a:pt x="25" y="10"/>
                    <a:pt x="24" y="8"/>
                    <a:pt x="24" y="7"/>
                  </a:cubicBezTo>
                  <a:cubicBezTo>
                    <a:pt x="23" y="4"/>
                    <a:pt x="24" y="4"/>
                    <a:pt x="21" y="3"/>
                  </a:cubicBezTo>
                  <a:cubicBezTo>
                    <a:pt x="19" y="1"/>
                    <a:pt x="18" y="0"/>
                    <a:pt x="14" y="1"/>
                  </a:cubicBezTo>
                  <a:cubicBezTo>
                    <a:pt x="11" y="1"/>
                    <a:pt x="7" y="2"/>
                    <a:pt x="5" y="3"/>
                  </a:cubicBezTo>
                  <a:cubicBezTo>
                    <a:pt x="2" y="6"/>
                    <a:pt x="3" y="8"/>
                    <a:pt x="2" y="11"/>
                  </a:cubicBezTo>
                  <a:cubicBezTo>
                    <a:pt x="2" y="12"/>
                    <a:pt x="1" y="13"/>
                    <a:pt x="1" y="14"/>
                  </a:cubicBezTo>
                  <a:cubicBezTo>
                    <a:pt x="0" y="15"/>
                    <a:pt x="1" y="15"/>
                    <a:pt x="2" y="17"/>
                  </a:cubicBezTo>
                  <a:cubicBezTo>
                    <a:pt x="4" y="20"/>
                    <a:pt x="6" y="21"/>
                    <a:pt x="9" y="24"/>
                  </a:cubicBezTo>
                  <a:cubicBezTo>
                    <a:pt x="10" y="25"/>
                    <a:pt x="12" y="25"/>
                    <a:pt x="13" y="25"/>
                  </a:cubicBezTo>
                  <a:cubicBezTo>
                    <a:pt x="15" y="25"/>
                    <a:pt x="16" y="26"/>
                    <a:pt x="17" y="27"/>
                  </a:cubicBezTo>
                  <a:cubicBezTo>
                    <a:pt x="19" y="28"/>
                    <a:pt x="27" y="31"/>
                    <a:pt x="25" y="35"/>
                  </a:cubicBezTo>
                  <a:cubicBezTo>
                    <a:pt x="24" y="36"/>
                    <a:pt x="22" y="37"/>
                    <a:pt x="22" y="39"/>
                  </a:cubicBezTo>
                  <a:cubicBezTo>
                    <a:pt x="22" y="41"/>
                    <a:pt x="22" y="41"/>
                    <a:pt x="20" y="42"/>
                  </a:cubicBezTo>
                  <a:cubicBezTo>
                    <a:pt x="19" y="44"/>
                    <a:pt x="27" y="43"/>
                    <a:pt x="28" y="44"/>
                  </a:cubicBezTo>
                  <a:cubicBezTo>
                    <a:pt x="30" y="44"/>
                    <a:pt x="30" y="44"/>
                    <a:pt x="32" y="43"/>
                  </a:cubicBezTo>
                  <a:cubicBezTo>
                    <a:pt x="33" y="41"/>
                    <a:pt x="36" y="43"/>
                    <a:pt x="37" y="42"/>
                  </a:cubicBezTo>
                  <a:cubicBezTo>
                    <a:pt x="38" y="41"/>
                    <a:pt x="39" y="40"/>
                    <a:pt x="40" y="39"/>
                  </a:cubicBezTo>
                  <a:cubicBezTo>
                    <a:pt x="41" y="37"/>
                    <a:pt x="40" y="35"/>
                    <a:pt x="41" y="34"/>
                  </a:cubicBezTo>
                  <a:cubicBezTo>
                    <a:pt x="41" y="32"/>
                    <a:pt x="45" y="24"/>
                    <a:pt x="40" y="24"/>
                  </a:cubicBezTo>
                  <a:cubicBezTo>
                    <a:pt x="40" y="25"/>
                    <a:pt x="41" y="24"/>
                    <a:pt x="40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0" name="Freeform 628">
              <a:extLst>
                <a:ext uri="{FF2B5EF4-FFF2-40B4-BE49-F238E27FC236}">
                  <a16:creationId xmlns:a16="http://schemas.microsoft.com/office/drawing/2014/main" id="{0289060B-A589-1E4E-AC0A-8C3B9D4C7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41593" y="8800526"/>
              <a:ext cx="1856688" cy="1882659"/>
            </a:xfrm>
            <a:custGeom>
              <a:avLst/>
              <a:gdLst>
                <a:gd name="T0" fmla="*/ 188 w 199"/>
                <a:gd name="T1" fmla="*/ 51 h 201"/>
                <a:gd name="T2" fmla="*/ 165 w 199"/>
                <a:gd name="T3" fmla="*/ 41 h 201"/>
                <a:gd name="T4" fmla="*/ 135 w 199"/>
                <a:gd name="T5" fmla="*/ 30 h 201"/>
                <a:gd name="T6" fmla="*/ 122 w 199"/>
                <a:gd name="T7" fmla="*/ 36 h 201"/>
                <a:gd name="T8" fmla="*/ 116 w 199"/>
                <a:gd name="T9" fmla="*/ 29 h 201"/>
                <a:gd name="T10" fmla="*/ 111 w 199"/>
                <a:gd name="T11" fmla="*/ 33 h 201"/>
                <a:gd name="T12" fmla="*/ 120 w 199"/>
                <a:gd name="T13" fmla="*/ 23 h 201"/>
                <a:gd name="T14" fmla="*/ 116 w 199"/>
                <a:gd name="T15" fmla="*/ 8 h 201"/>
                <a:gd name="T16" fmla="*/ 105 w 199"/>
                <a:gd name="T17" fmla="*/ 15 h 201"/>
                <a:gd name="T18" fmla="*/ 93 w 199"/>
                <a:gd name="T19" fmla="*/ 14 h 201"/>
                <a:gd name="T20" fmla="*/ 77 w 199"/>
                <a:gd name="T21" fmla="*/ 19 h 201"/>
                <a:gd name="T22" fmla="*/ 69 w 199"/>
                <a:gd name="T23" fmla="*/ 1 h 201"/>
                <a:gd name="T24" fmla="*/ 56 w 199"/>
                <a:gd name="T25" fmla="*/ 7 h 201"/>
                <a:gd name="T26" fmla="*/ 50 w 199"/>
                <a:gd name="T27" fmla="*/ 11 h 201"/>
                <a:gd name="T28" fmla="*/ 51 w 199"/>
                <a:gd name="T29" fmla="*/ 16 h 201"/>
                <a:gd name="T30" fmla="*/ 41 w 199"/>
                <a:gd name="T31" fmla="*/ 22 h 201"/>
                <a:gd name="T32" fmla="*/ 27 w 199"/>
                <a:gd name="T33" fmla="*/ 18 h 201"/>
                <a:gd name="T34" fmla="*/ 25 w 199"/>
                <a:gd name="T35" fmla="*/ 21 h 201"/>
                <a:gd name="T36" fmla="*/ 22 w 199"/>
                <a:gd name="T37" fmla="*/ 39 h 201"/>
                <a:gd name="T38" fmla="*/ 10 w 199"/>
                <a:gd name="T39" fmla="*/ 49 h 201"/>
                <a:gd name="T40" fmla="*/ 2 w 199"/>
                <a:gd name="T41" fmla="*/ 66 h 201"/>
                <a:gd name="T42" fmla="*/ 9 w 199"/>
                <a:gd name="T43" fmla="*/ 75 h 201"/>
                <a:gd name="T44" fmla="*/ 24 w 199"/>
                <a:gd name="T45" fmla="*/ 81 h 201"/>
                <a:gd name="T46" fmla="*/ 39 w 199"/>
                <a:gd name="T47" fmla="*/ 76 h 201"/>
                <a:gd name="T48" fmla="*/ 49 w 199"/>
                <a:gd name="T49" fmla="*/ 88 h 201"/>
                <a:gd name="T50" fmla="*/ 61 w 199"/>
                <a:gd name="T51" fmla="*/ 94 h 201"/>
                <a:gd name="T52" fmla="*/ 68 w 199"/>
                <a:gd name="T53" fmla="*/ 102 h 201"/>
                <a:gd name="T54" fmla="*/ 80 w 199"/>
                <a:gd name="T55" fmla="*/ 114 h 201"/>
                <a:gd name="T56" fmla="*/ 82 w 199"/>
                <a:gd name="T57" fmla="*/ 135 h 201"/>
                <a:gd name="T58" fmla="*/ 93 w 199"/>
                <a:gd name="T59" fmla="*/ 145 h 201"/>
                <a:gd name="T60" fmla="*/ 98 w 199"/>
                <a:gd name="T61" fmla="*/ 157 h 201"/>
                <a:gd name="T62" fmla="*/ 90 w 199"/>
                <a:gd name="T63" fmla="*/ 173 h 201"/>
                <a:gd name="T64" fmla="*/ 86 w 199"/>
                <a:gd name="T65" fmla="*/ 181 h 201"/>
                <a:gd name="T66" fmla="*/ 94 w 199"/>
                <a:gd name="T67" fmla="*/ 187 h 201"/>
                <a:gd name="T68" fmla="*/ 107 w 199"/>
                <a:gd name="T69" fmla="*/ 197 h 201"/>
                <a:gd name="T70" fmla="*/ 119 w 199"/>
                <a:gd name="T71" fmla="*/ 180 h 201"/>
                <a:gd name="T72" fmla="*/ 128 w 199"/>
                <a:gd name="T73" fmla="*/ 157 h 201"/>
                <a:gd name="T74" fmla="*/ 137 w 199"/>
                <a:gd name="T75" fmla="*/ 149 h 201"/>
                <a:gd name="T76" fmla="*/ 144 w 199"/>
                <a:gd name="T77" fmla="*/ 147 h 201"/>
                <a:gd name="T78" fmla="*/ 155 w 199"/>
                <a:gd name="T79" fmla="*/ 142 h 201"/>
                <a:gd name="T80" fmla="*/ 163 w 199"/>
                <a:gd name="T81" fmla="*/ 139 h 201"/>
                <a:gd name="T82" fmla="*/ 169 w 199"/>
                <a:gd name="T83" fmla="*/ 130 h 201"/>
                <a:gd name="T84" fmla="*/ 175 w 199"/>
                <a:gd name="T85" fmla="*/ 116 h 201"/>
                <a:gd name="T86" fmla="*/ 176 w 199"/>
                <a:gd name="T87" fmla="*/ 98 h 201"/>
                <a:gd name="T88" fmla="*/ 178 w 199"/>
                <a:gd name="T89" fmla="*/ 91 h 201"/>
                <a:gd name="T90" fmla="*/ 182 w 199"/>
                <a:gd name="T91" fmla="*/ 86 h 201"/>
                <a:gd name="T92" fmla="*/ 196 w 199"/>
                <a:gd name="T93" fmla="*/ 57 h 201"/>
                <a:gd name="T94" fmla="*/ 110 w 199"/>
                <a:gd name="T95" fmla="*/ 190 h 201"/>
                <a:gd name="T96" fmla="*/ 115 w 199"/>
                <a:gd name="T97" fmla="*/ 18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01">
                  <a:moveTo>
                    <a:pt x="196" y="57"/>
                  </a:moveTo>
                  <a:cubicBezTo>
                    <a:pt x="195" y="55"/>
                    <a:pt x="195" y="53"/>
                    <a:pt x="194" y="52"/>
                  </a:cubicBezTo>
                  <a:cubicBezTo>
                    <a:pt x="192" y="51"/>
                    <a:pt x="189" y="52"/>
                    <a:pt x="188" y="51"/>
                  </a:cubicBezTo>
                  <a:cubicBezTo>
                    <a:pt x="183" y="50"/>
                    <a:pt x="180" y="46"/>
                    <a:pt x="177" y="44"/>
                  </a:cubicBezTo>
                  <a:cubicBezTo>
                    <a:pt x="175" y="43"/>
                    <a:pt x="173" y="42"/>
                    <a:pt x="172" y="41"/>
                  </a:cubicBezTo>
                  <a:cubicBezTo>
                    <a:pt x="169" y="40"/>
                    <a:pt x="168" y="41"/>
                    <a:pt x="165" y="41"/>
                  </a:cubicBezTo>
                  <a:cubicBezTo>
                    <a:pt x="161" y="42"/>
                    <a:pt x="157" y="37"/>
                    <a:pt x="153" y="39"/>
                  </a:cubicBezTo>
                  <a:cubicBezTo>
                    <a:pt x="150" y="40"/>
                    <a:pt x="147" y="35"/>
                    <a:pt x="145" y="34"/>
                  </a:cubicBezTo>
                  <a:cubicBezTo>
                    <a:pt x="142" y="32"/>
                    <a:pt x="138" y="30"/>
                    <a:pt x="135" y="30"/>
                  </a:cubicBezTo>
                  <a:cubicBezTo>
                    <a:pt x="133" y="29"/>
                    <a:pt x="131" y="29"/>
                    <a:pt x="130" y="30"/>
                  </a:cubicBezTo>
                  <a:cubicBezTo>
                    <a:pt x="129" y="33"/>
                    <a:pt x="126" y="34"/>
                    <a:pt x="125" y="36"/>
                  </a:cubicBezTo>
                  <a:cubicBezTo>
                    <a:pt x="123" y="39"/>
                    <a:pt x="124" y="38"/>
                    <a:pt x="122" y="36"/>
                  </a:cubicBezTo>
                  <a:cubicBezTo>
                    <a:pt x="122" y="36"/>
                    <a:pt x="121" y="35"/>
                    <a:pt x="121" y="35"/>
                  </a:cubicBezTo>
                  <a:cubicBezTo>
                    <a:pt x="119" y="34"/>
                    <a:pt x="120" y="36"/>
                    <a:pt x="119" y="37"/>
                  </a:cubicBezTo>
                  <a:cubicBezTo>
                    <a:pt x="118" y="38"/>
                    <a:pt x="115" y="29"/>
                    <a:pt x="116" y="29"/>
                  </a:cubicBezTo>
                  <a:cubicBezTo>
                    <a:pt x="116" y="29"/>
                    <a:pt x="113" y="33"/>
                    <a:pt x="112" y="33"/>
                  </a:cubicBezTo>
                  <a:cubicBezTo>
                    <a:pt x="112" y="33"/>
                    <a:pt x="116" y="30"/>
                    <a:pt x="115" y="29"/>
                  </a:cubicBezTo>
                  <a:cubicBezTo>
                    <a:pt x="113" y="28"/>
                    <a:pt x="113" y="33"/>
                    <a:pt x="111" y="33"/>
                  </a:cubicBezTo>
                  <a:cubicBezTo>
                    <a:pt x="111" y="33"/>
                    <a:pt x="115" y="27"/>
                    <a:pt x="115" y="26"/>
                  </a:cubicBezTo>
                  <a:cubicBezTo>
                    <a:pt x="115" y="25"/>
                    <a:pt x="117" y="25"/>
                    <a:pt x="117" y="24"/>
                  </a:cubicBezTo>
                  <a:cubicBezTo>
                    <a:pt x="118" y="23"/>
                    <a:pt x="119" y="25"/>
                    <a:pt x="120" y="23"/>
                  </a:cubicBezTo>
                  <a:cubicBezTo>
                    <a:pt x="121" y="22"/>
                    <a:pt x="120" y="22"/>
                    <a:pt x="120" y="20"/>
                  </a:cubicBezTo>
                  <a:cubicBezTo>
                    <a:pt x="121" y="19"/>
                    <a:pt x="121" y="17"/>
                    <a:pt x="119" y="16"/>
                  </a:cubicBezTo>
                  <a:cubicBezTo>
                    <a:pt x="116" y="15"/>
                    <a:pt x="116" y="11"/>
                    <a:pt x="116" y="8"/>
                  </a:cubicBezTo>
                  <a:cubicBezTo>
                    <a:pt x="116" y="7"/>
                    <a:pt x="115" y="6"/>
                    <a:pt x="114" y="5"/>
                  </a:cubicBezTo>
                  <a:cubicBezTo>
                    <a:pt x="113" y="4"/>
                    <a:pt x="112" y="7"/>
                    <a:pt x="111" y="8"/>
                  </a:cubicBezTo>
                  <a:cubicBezTo>
                    <a:pt x="110" y="11"/>
                    <a:pt x="108" y="15"/>
                    <a:pt x="105" y="15"/>
                  </a:cubicBezTo>
                  <a:cubicBezTo>
                    <a:pt x="104" y="15"/>
                    <a:pt x="103" y="14"/>
                    <a:pt x="101" y="14"/>
                  </a:cubicBezTo>
                  <a:cubicBezTo>
                    <a:pt x="100" y="14"/>
                    <a:pt x="99" y="15"/>
                    <a:pt x="98" y="14"/>
                  </a:cubicBezTo>
                  <a:cubicBezTo>
                    <a:pt x="96" y="13"/>
                    <a:pt x="95" y="14"/>
                    <a:pt x="93" y="14"/>
                  </a:cubicBezTo>
                  <a:cubicBezTo>
                    <a:pt x="91" y="14"/>
                    <a:pt x="92" y="14"/>
                    <a:pt x="91" y="16"/>
                  </a:cubicBezTo>
                  <a:cubicBezTo>
                    <a:pt x="90" y="17"/>
                    <a:pt x="85" y="16"/>
                    <a:pt x="84" y="17"/>
                  </a:cubicBezTo>
                  <a:cubicBezTo>
                    <a:pt x="82" y="17"/>
                    <a:pt x="79" y="19"/>
                    <a:pt x="77" y="19"/>
                  </a:cubicBezTo>
                  <a:cubicBezTo>
                    <a:pt x="74" y="19"/>
                    <a:pt x="72" y="15"/>
                    <a:pt x="72" y="13"/>
                  </a:cubicBezTo>
                  <a:cubicBezTo>
                    <a:pt x="70" y="10"/>
                    <a:pt x="74" y="8"/>
                    <a:pt x="73" y="5"/>
                  </a:cubicBezTo>
                  <a:cubicBezTo>
                    <a:pt x="72" y="3"/>
                    <a:pt x="71" y="0"/>
                    <a:pt x="69" y="1"/>
                  </a:cubicBezTo>
                  <a:cubicBezTo>
                    <a:pt x="69" y="2"/>
                    <a:pt x="62" y="5"/>
                    <a:pt x="61" y="5"/>
                  </a:cubicBezTo>
                  <a:cubicBezTo>
                    <a:pt x="60" y="5"/>
                    <a:pt x="58" y="5"/>
                    <a:pt x="58" y="6"/>
                  </a:cubicBezTo>
                  <a:cubicBezTo>
                    <a:pt x="57" y="6"/>
                    <a:pt x="57" y="9"/>
                    <a:pt x="56" y="7"/>
                  </a:cubicBezTo>
                  <a:cubicBezTo>
                    <a:pt x="55" y="6"/>
                    <a:pt x="47" y="5"/>
                    <a:pt x="47" y="6"/>
                  </a:cubicBezTo>
                  <a:cubicBezTo>
                    <a:pt x="47" y="6"/>
                    <a:pt x="49" y="7"/>
                    <a:pt x="49" y="7"/>
                  </a:cubicBezTo>
                  <a:cubicBezTo>
                    <a:pt x="50" y="8"/>
                    <a:pt x="50" y="9"/>
                    <a:pt x="50" y="11"/>
                  </a:cubicBezTo>
                  <a:cubicBezTo>
                    <a:pt x="51" y="11"/>
                    <a:pt x="51" y="13"/>
                    <a:pt x="52" y="14"/>
                  </a:cubicBezTo>
                  <a:cubicBezTo>
                    <a:pt x="52" y="14"/>
                    <a:pt x="54" y="14"/>
                    <a:pt x="54" y="14"/>
                  </a:cubicBezTo>
                  <a:cubicBezTo>
                    <a:pt x="54" y="15"/>
                    <a:pt x="52" y="16"/>
                    <a:pt x="51" y="16"/>
                  </a:cubicBezTo>
                  <a:cubicBezTo>
                    <a:pt x="50" y="17"/>
                    <a:pt x="50" y="18"/>
                    <a:pt x="49" y="19"/>
                  </a:cubicBezTo>
                  <a:cubicBezTo>
                    <a:pt x="49" y="19"/>
                    <a:pt x="44" y="23"/>
                    <a:pt x="43" y="22"/>
                  </a:cubicBezTo>
                  <a:cubicBezTo>
                    <a:pt x="43" y="21"/>
                    <a:pt x="42" y="21"/>
                    <a:pt x="41" y="22"/>
                  </a:cubicBezTo>
                  <a:cubicBezTo>
                    <a:pt x="40" y="23"/>
                    <a:pt x="38" y="21"/>
                    <a:pt x="38" y="21"/>
                  </a:cubicBezTo>
                  <a:cubicBezTo>
                    <a:pt x="36" y="20"/>
                    <a:pt x="35" y="16"/>
                    <a:pt x="34" y="16"/>
                  </a:cubicBezTo>
                  <a:cubicBezTo>
                    <a:pt x="32" y="15"/>
                    <a:pt x="29" y="18"/>
                    <a:pt x="27" y="18"/>
                  </a:cubicBezTo>
                  <a:cubicBezTo>
                    <a:pt x="25" y="18"/>
                    <a:pt x="23" y="18"/>
                    <a:pt x="21" y="18"/>
                  </a:cubicBezTo>
                  <a:cubicBezTo>
                    <a:pt x="21" y="18"/>
                    <a:pt x="21" y="20"/>
                    <a:pt x="22" y="20"/>
                  </a:cubicBezTo>
                  <a:cubicBezTo>
                    <a:pt x="22" y="21"/>
                    <a:pt x="24" y="21"/>
                    <a:pt x="25" y="21"/>
                  </a:cubicBezTo>
                  <a:cubicBezTo>
                    <a:pt x="25" y="22"/>
                    <a:pt x="21" y="23"/>
                    <a:pt x="20" y="23"/>
                  </a:cubicBezTo>
                  <a:cubicBezTo>
                    <a:pt x="19" y="24"/>
                    <a:pt x="21" y="27"/>
                    <a:pt x="22" y="28"/>
                  </a:cubicBezTo>
                  <a:cubicBezTo>
                    <a:pt x="24" y="32"/>
                    <a:pt x="24" y="35"/>
                    <a:pt x="22" y="39"/>
                  </a:cubicBezTo>
                  <a:cubicBezTo>
                    <a:pt x="22" y="41"/>
                    <a:pt x="22" y="47"/>
                    <a:pt x="20" y="47"/>
                  </a:cubicBezTo>
                  <a:cubicBezTo>
                    <a:pt x="19" y="48"/>
                    <a:pt x="17" y="47"/>
                    <a:pt x="15" y="48"/>
                  </a:cubicBezTo>
                  <a:cubicBezTo>
                    <a:pt x="14" y="49"/>
                    <a:pt x="11" y="49"/>
                    <a:pt x="10" y="49"/>
                  </a:cubicBezTo>
                  <a:cubicBezTo>
                    <a:pt x="5" y="51"/>
                    <a:pt x="5" y="53"/>
                    <a:pt x="5" y="57"/>
                  </a:cubicBezTo>
                  <a:cubicBezTo>
                    <a:pt x="5" y="59"/>
                    <a:pt x="2" y="59"/>
                    <a:pt x="2" y="60"/>
                  </a:cubicBezTo>
                  <a:cubicBezTo>
                    <a:pt x="2" y="63"/>
                    <a:pt x="0" y="64"/>
                    <a:pt x="2" y="66"/>
                  </a:cubicBezTo>
                  <a:cubicBezTo>
                    <a:pt x="4" y="68"/>
                    <a:pt x="4" y="70"/>
                    <a:pt x="5" y="72"/>
                  </a:cubicBezTo>
                  <a:cubicBezTo>
                    <a:pt x="5" y="73"/>
                    <a:pt x="6" y="73"/>
                    <a:pt x="7" y="73"/>
                  </a:cubicBezTo>
                  <a:cubicBezTo>
                    <a:pt x="8" y="73"/>
                    <a:pt x="8" y="74"/>
                    <a:pt x="9" y="75"/>
                  </a:cubicBezTo>
                  <a:cubicBezTo>
                    <a:pt x="11" y="78"/>
                    <a:pt x="16" y="75"/>
                    <a:pt x="18" y="73"/>
                  </a:cubicBezTo>
                  <a:cubicBezTo>
                    <a:pt x="18" y="76"/>
                    <a:pt x="16" y="81"/>
                    <a:pt x="19" y="82"/>
                  </a:cubicBezTo>
                  <a:cubicBezTo>
                    <a:pt x="20" y="82"/>
                    <a:pt x="23" y="81"/>
                    <a:pt x="24" y="81"/>
                  </a:cubicBezTo>
                  <a:cubicBezTo>
                    <a:pt x="27" y="82"/>
                    <a:pt x="28" y="82"/>
                    <a:pt x="30" y="80"/>
                  </a:cubicBezTo>
                  <a:cubicBezTo>
                    <a:pt x="30" y="79"/>
                    <a:pt x="32" y="79"/>
                    <a:pt x="33" y="79"/>
                  </a:cubicBezTo>
                  <a:cubicBezTo>
                    <a:pt x="35" y="77"/>
                    <a:pt x="37" y="76"/>
                    <a:pt x="39" y="76"/>
                  </a:cubicBezTo>
                  <a:cubicBezTo>
                    <a:pt x="41" y="75"/>
                    <a:pt x="46" y="73"/>
                    <a:pt x="44" y="77"/>
                  </a:cubicBezTo>
                  <a:cubicBezTo>
                    <a:pt x="44" y="79"/>
                    <a:pt x="43" y="81"/>
                    <a:pt x="44" y="83"/>
                  </a:cubicBezTo>
                  <a:cubicBezTo>
                    <a:pt x="45" y="85"/>
                    <a:pt x="47" y="87"/>
                    <a:pt x="49" y="88"/>
                  </a:cubicBezTo>
                  <a:cubicBezTo>
                    <a:pt x="51" y="90"/>
                    <a:pt x="54" y="89"/>
                    <a:pt x="56" y="90"/>
                  </a:cubicBezTo>
                  <a:cubicBezTo>
                    <a:pt x="57" y="91"/>
                    <a:pt x="58" y="92"/>
                    <a:pt x="59" y="92"/>
                  </a:cubicBezTo>
                  <a:cubicBezTo>
                    <a:pt x="60" y="92"/>
                    <a:pt x="61" y="93"/>
                    <a:pt x="61" y="94"/>
                  </a:cubicBezTo>
                  <a:cubicBezTo>
                    <a:pt x="63" y="94"/>
                    <a:pt x="68" y="93"/>
                    <a:pt x="68" y="96"/>
                  </a:cubicBezTo>
                  <a:cubicBezTo>
                    <a:pt x="69" y="98"/>
                    <a:pt x="68" y="98"/>
                    <a:pt x="69" y="100"/>
                  </a:cubicBezTo>
                  <a:cubicBezTo>
                    <a:pt x="70" y="101"/>
                    <a:pt x="69" y="101"/>
                    <a:pt x="68" y="102"/>
                  </a:cubicBezTo>
                  <a:cubicBezTo>
                    <a:pt x="68" y="102"/>
                    <a:pt x="70" y="107"/>
                    <a:pt x="70" y="108"/>
                  </a:cubicBezTo>
                  <a:cubicBezTo>
                    <a:pt x="70" y="109"/>
                    <a:pt x="78" y="108"/>
                    <a:pt x="79" y="108"/>
                  </a:cubicBezTo>
                  <a:cubicBezTo>
                    <a:pt x="79" y="110"/>
                    <a:pt x="78" y="113"/>
                    <a:pt x="80" y="114"/>
                  </a:cubicBezTo>
                  <a:cubicBezTo>
                    <a:pt x="83" y="116"/>
                    <a:pt x="83" y="118"/>
                    <a:pt x="82" y="122"/>
                  </a:cubicBezTo>
                  <a:cubicBezTo>
                    <a:pt x="81" y="124"/>
                    <a:pt x="80" y="127"/>
                    <a:pt x="81" y="130"/>
                  </a:cubicBezTo>
                  <a:cubicBezTo>
                    <a:pt x="81" y="131"/>
                    <a:pt x="82" y="133"/>
                    <a:pt x="82" y="135"/>
                  </a:cubicBezTo>
                  <a:cubicBezTo>
                    <a:pt x="82" y="136"/>
                    <a:pt x="80" y="138"/>
                    <a:pt x="82" y="138"/>
                  </a:cubicBezTo>
                  <a:cubicBezTo>
                    <a:pt x="83" y="139"/>
                    <a:pt x="86" y="140"/>
                    <a:pt x="88" y="139"/>
                  </a:cubicBezTo>
                  <a:cubicBezTo>
                    <a:pt x="90" y="137"/>
                    <a:pt x="94" y="144"/>
                    <a:pt x="93" y="145"/>
                  </a:cubicBezTo>
                  <a:cubicBezTo>
                    <a:pt x="93" y="146"/>
                    <a:pt x="93" y="147"/>
                    <a:pt x="94" y="148"/>
                  </a:cubicBezTo>
                  <a:cubicBezTo>
                    <a:pt x="95" y="149"/>
                    <a:pt x="97" y="147"/>
                    <a:pt x="98" y="148"/>
                  </a:cubicBezTo>
                  <a:cubicBezTo>
                    <a:pt x="102" y="150"/>
                    <a:pt x="98" y="154"/>
                    <a:pt x="98" y="157"/>
                  </a:cubicBezTo>
                  <a:cubicBezTo>
                    <a:pt x="100" y="154"/>
                    <a:pt x="102" y="160"/>
                    <a:pt x="102" y="160"/>
                  </a:cubicBezTo>
                  <a:cubicBezTo>
                    <a:pt x="103" y="164"/>
                    <a:pt x="101" y="165"/>
                    <a:pt x="98" y="166"/>
                  </a:cubicBezTo>
                  <a:cubicBezTo>
                    <a:pt x="94" y="168"/>
                    <a:pt x="92" y="170"/>
                    <a:pt x="90" y="173"/>
                  </a:cubicBezTo>
                  <a:cubicBezTo>
                    <a:pt x="89" y="175"/>
                    <a:pt x="88" y="176"/>
                    <a:pt x="86" y="177"/>
                  </a:cubicBezTo>
                  <a:cubicBezTo>
                    <a:pt x="85" y="179"/>
                    <a:pt x="83" y="180"/>
                    <a:pt x="81" y="182"/>
                  </a:cubicBezTo>
                  <a:cubicBezTo>
                    <a:pt x="83" y="182"/>
                    <a:pt x="85" y="181"/>
                    <a:pt x="86" y="181"/>
                  </a:cubicBezTo>
                  <a:cubicBezTo>
                    <a:pt x="87" y="181"/>
                    <a:pt x="88" y="183"/>
                    <a:pt x="89" y="183"/>
                  </a:cubicBezTo>
                  <a:cubicBezTo>
                    <a:pt x="89" y="184"/>
                    <a:pt x="90" y="185"/>
                    <a:pt x="91" y="186"/>
                  </a:cubicBezTo>
                  <a:cubicBezTo>
                    <a:pt x="92" y="187"/>
                    <a:pt x="93" y="186"/>
                    <a:pt x="94" y="187"/>
                  </a:cubicBezTo>
                  <a:cubicBezTo>
                    <a:pt x="96" y="189"/>
                    <a:pt x="100" y="190"/>
                    <a:pt x="101" y="193"/>
                  </a:cubicBezTo>
                  <a:cubicBezTo>
                    <a:pt x="102" y="195"/>
                    <a:pt x="103" y="199"/>
                    <a:pt x="104" y="201"/>
                  </a:cubicBezTo>
                  <a:cubicBezTo>
                    <a:pt x="105" y="200"/>
                    <a:pt x="106" y="199"/>
                    <a:pt x="107" y="197"/>
                  </a:cubicBezTo>
                  <a:cubicBezTo>
                    <a:pt x="107" y="196"/>
                    <a:pt x="108" y="194"/>
                    <a:pt x="109" y="193"/>
                  </a:cubicBezTo>
                  <a:cubicBezTo>
                    <a:pt x="110" y="190"/>
                    <a:pt x="113" y="189"/>
                    <a:pt x="116" y="187"/>
                  </a:cubicBezTo>
                  <a:cubicBezTo>
                    <a:pt x="118" y="185"/>
                    <a:pt x="118" y="183"/>
                    <a:pt x="119" y="180"/>
                  </a:cubicBezTo>
                  <a:cubicBezTo>
                    <a:pt x="121" y="176"/>
                    <a:pt x="124" y="175"/>
                    <a:pt x="126" y="172"/>
                  </a:cubicBezTo>
                  <a:cubicBezTo>
                    <a:pt x="129" y="169"/>
                    <a:pt x="126" y="165"/>
                    <a:pt x="127" y="161"/>
                  </a:cubicBezTo>
                  <a:cubicBezTo>
                    <a:pt x="128" y="160"/>
                    <a:pt x="128" y="159"/>
                    <a:pt x="128" y="157"/>
                  </a:cubicBezTo>
                  <a:cubicBezTo>
                    <a:pt x="128" y="156"/>
                    <a:pt x="128" y="156"/>
                    <a:pt x="129" y="156"/>
                  </a:cubicBezTo>
                  <a:cubicBezTo>
                    <a:pt x="131" y="155"/>
                    <a:pt x="132" y="153"/>
                    <a:pt x="133" y="152"/>
                  </a:cubicBezTo>
                  <a:cubicBezTo>
                    <a:pt x="134" y="151"/>
                    <a:pt x="135" y="150"/>
                    <a:pt x="137" y="149"/>
                  </a:cubicBezTo>
                  <a:cubicBezTo>
                    <a:pt x="138" y="149"/>
                    <a:pt x="139" y="148"/>
                    <a:pt x="141" y="147"/>
                  </a:cubicBezTo>
                  <a:cubicBezTo>
                    <a:pt x="142" y="147"/>
                    <a:pt x="143" y="148"/>
                    <a:pt x="144" y="148"/>
                  </a:cubicBezTo>
                  <a:cubicBezTo>
                    <a:pt x="145" y="148"/>
                    <a:pt x="144" y="147"/>
                    <a:pt x="144" y="147"/>
                  </a:cubicBezTo>
                  <a:cubicBezTo>
                    <a:pt x="143" y="146"/>
                    <a:pt x="147" y="145"/>
                    <a:pt x="147" y="145"/>
                  </a:cubicBezTo>
                  <a:cubicBezTo>
                    <a:pt x="147" y="145"/>
                    <a:pt x="149" y="142"/>
                    <a:pt x="149" y="143"/>
                  </a:cubicBezTo>
                  <a:cubicBezTo>
                    <a:pt x="150" y="144"/>
                    <a:pt x="155" y="142"/>
                    <a:pt x="155" y="142"/>
                  </a:cubicBezTo>
                  <a:cubicBezTo>
                    <a:pt x="156" y="142"/>
                    <a:pt x="155" y="143"/>
                    <a:pt x="156" y="143"/>
                  </a:cubicBezTo>
                  <a:cubicBezTo>
                    <a:pt x="157" y="143"/>
                    <a:pt x="160" y="143"/>
                    <a:pt x="161" y="142"/>
                  </a:cubicBezTo>
                  <a:cubicBezTo>
                    <a:pt x="162" y="141"/>
                    <a:pt x="162" y="140"/>
                    <a:pt x="163" y="139"/>
                  </a:cubicBezTo>
                  <a:cubicBezTo>
                    <a:pt x="164" y="139"/>
                    <a:pt x="165" y="138"/>
                    <a:pt x="165" y="137"/>
                  </a:cubicBezTo>
                  <a:cubicBezTo>
                    <a:pt x="166" y="136"/>
                    <a:pt x="165" y="134"/>
                    <a:pt x="166" y="133"/>
                  </a:cubicBezTo>
                  <a:cubicBezTo>
                    <a:pt x="167" y="132"/>
                    <a:pt x="168" y="131"/>
                    <a:pt x="169" y="130"/>
                  </a:cubicBezTo>
                  <a:cubicBezTo>
                    <a:pt x="171" y="127"/>
                    <a:pt x="172" y="126"/>
                    <a:pt x="172" y="123"/>
                  </a:cubicBezTo>
                  <a:cubicBezTo>
                    <a:pt x="172" y="121"/>
                    <a:pt x="172" y="120"/>
                    <a:pt x="173" y="118"/>
                  </a:cubicBezTo>
                  <a:cubicBezTo>
                    <a:pt x="173" y="117"/>
                    <a:pt x="174" y="117"/>
                    <a:pt x="175" y="116"/>
                  </a:cubicBezTo>
                  <a:cubicBezTo>
                    <a:pt x="176" y="115"/>
                    <a:pt x="175" y="113"/>
                    <a:pt x="175" y="112"/>
                  </a:cubicBezTo>
                  <a:cubicBezTo>
                    <a:pt x="175" y="110"/>
                    <a:pt x="176" y="109"/>
                    <a:pt x="176" y="107"/>
                  </a:cubicBezTo>
                  <a:cubicBezTo>
                    <a:pt x="177" y="104"/>
                    <a:pt x="176" y="101"/>
                    <a:pt x="176" y="98"/>
                  </a:cubicBezTo>
                  <a:cubicBezTo>
                    <a:pt x="176" y="96"/>
                    <a:pt x="175" y="94"/>
                    <a:pt x="176" y="93"/>
                  </a:cubicBezTo>
                  <a:cubicBezTo>
                    <a:pt x="177" y="91"/>
                    <a:pt x="176" y="92"/>
                    <a:pt x="176" y="90"/>
                  </a:cubicBezTo>
                  <a:cubicBezTo>
                    <a:pt x="176" y="90"/>
                    <a:pt x="178" y="91"/>
                    <a:pt x="178" y="91"/>
                  </a:cubicBezTo>
                  <a:cubicBezTo>
                    <a:pt x="178" y="91"/>
                    <a:pt x="178" y="90"/>
                    <a:pt x="178" y="90"/>
                  </a:cubicBezTo>
                  <a:cubicBezTo>
                    <a:pt x="178" y="90"/>
                    <a:pt x="179" y="90"/>
                    <a:pt x="179" y="90"/>
                  </a:cubicBezTo>
                  <a:cubicBezTo>
                    <a:pt x="181" y="90"/>
                    <a:pt x="182" y="87"/>
                    <a:pt x="182" y="86"/>
                  </a:cubicBezTo>
                  <a:cubicBezTo>
                    <a:pt x="183" y="85"/>
                    <a:pt x="184" y="83"/>
                    <a:pt x="185" y="81"/>
                  </a:cubicBezTo>
                  <a:cubicBezTo>
                    <a:pt x="187" y="79"/>
                    <a:pt x="189" y="79"/>
                    <a:pt x="190" y="77"/>
                  </a:cubicBezTo>
                  <a:cubicBezTo>
                    <a:pt x="195" y="71"/>
                    <a:pt x="199" y="64"/>
                    <a:pt x="196" y="57"/>
                  </a:cubicBezTo>
                  <a:cubicBezTo>
                    <a:pt x="194" y="53"/>
                    <a:pt x="198" y="60"/>
                    <a:pt x="196" y="57"/>
                  </a:cubicBezTo>
                  <a:close/>
                  <a:moveTo>
                    <a:pt x="115" y="186"/>
                  </a:moveTo>
                  <a:cubicBezTo>
                    <a:pt x="113" y="187"/>
                    <a:pt x="112" y="189"/>
                    <a:pt x="110" y="190"/>
                  </a:cubicBezTo>
                  <a:cubicBezTo>
                    <a:pt x="107" y="191"/>
                    <a:pt x="112" y="188"/>
                    <a:pt x="112" y="187"/>
                  </a:cubicBezTo>
                  <a:cubicBezTo>
                    <a:pt x="113" y="186"/>
                    <a:pt x="114" y="184"/>
                    <a:pt x="116" y="182"/>
                  </a:cubicBezTo>
                  <a:cubicBezTo>
                    <a:pt x="118" y="180"/>
                    <a:pt x="117" y="184"/>
                    <a:pt x="115" y="186"/>
                  </a:cubicBezTo>
                  <a:cubicBezTo>
                    <a:pt x="115" y="186"/>
                    <a:pt x="116" y="185"/>
                    <a:pt x="115" y="18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1" name="Freeform 629">
              <a:extLst>
                <a:ext uri="{FF2B5EF4-FFF2-40B4-BE49-F238E27FC236}">
                  <a16:creationId xmlns:a16="http://schemas.microsoft.com/office/drawing/2014/main" id="{A6361A62-94A1-794E-8E06-239D580B1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1338" y="10485681"/>
              <a:ext cx="251592" cy="261215"/>
            </a:xfrm>
            <a:custGeom>
              <a:avLst/>
              <a:gdLst>
                <a:gd name="T0" fmla="*/ 21 w 27"/>
                <a:gd name="T1" fmla="*/ 10 h 28"/>
                <a:gd name="T2" fmla="*/ 17 w 27"/>
                <a:gd name="T3" fmla="*/ 7 h 28"/>
                <a:gd name="T4" fmla="*/ 14 w 27"/>
                <a:gd name="T5" fmla="*/ 6 h 28"/>
                <a:gd name="T6" fmla="*/ 11 w 27"/>
                <a:gd name="T7" fmla="*/ 3 h 28"/>
                <a:gd name="T8" fmla="*/ 6 w 27"/>
                <a:gd name="T9" fmla="*/ 2 h 28"/>
                <a:gd name="T10" fmla="*/ 4 w 27"/>
                <a:gd name="T11" fmla="*/ 3 h 28"/>
                <a:gd name="T12" fmla="*/ 3 w 27"/>
                <a:gd name="T13" fmla="*/ 6 h 28"/>
                <a:gd name="T14" fmla="*/ 3 w 27"/>
                <a:gd name="T15" fmla="*/ 12 h 28"/>
                <a:gd name="T16" fmla="*/ 2 w 27"/>
                <a:gd name="T17" fmla="*/ 17 h 28"/>
                <a:gd name="T18" fmla="*/ 1 w 27"/>
                <a:gd name="T19" fmla="*/ 22 h 28"/>
                <a:gd name="T20" fmla="*/ 4 w 27"/>
                <a:gd name="T21" fmla="*/ 25 h 28"/>
                <a:gd name="T22" fmla="*/ 9 w 27"/>
                <a:gd name="T23" fmla="*/ 26 h 28"/>
                <a:gd name="T24" fmla="*/ 13 w 27"/>
                <a:gd name="T25" fmla="*/ 28 h 28"/>
                <a:gd name="T26" fmla="*/ 19 w 27"/>
                <a:gd name="T27" fmla="*/ 28 h 28"/>
                <a:gd name="T28" fmla="*/ 24 w 27"/>
                <a:gd name="T29" fmla="*/ 25 h 28"/>
                <a:gd name="T30" fmla="*/ 26 w 27"/>
                <a:gd name="T31" fmla="*/ 19 h 28"/>
                <a:gd name="T32" fmla="*/ 24 w 27"/>
                <a:gd name="T33" fmla="*/ 14 h 28"/>
                <a:gd name="T34" fmla="*/ 21 w 27"/>
                <a:gd name="T35" fmla="*/ 10 h 28"/>
                <a:gd name="T36" fmla="*/ 21 w 27"/>
                <a:gd name="T37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8">
                  <a:moveTo>
                    <a:pt x="21" y="10"/>
                  </a:moveTo>
                  <a:cubicBezTo>
                    <a:pt x="20" y="8"/>
                    <a:pt x="18" y="8"/>
                    <a:pt x="17" y="7"/>
                  </a:cubicBezTo>
                  <a:cubicBezTo>
                    <a:pt x="16" y="6"/>
                    <a:pt x="15" y="7"/>
                    <a:pt x="14" y="6"/>
                  </a:cubicBezTo>
                  <a:cubicBezTo>
                    <a:pt x="13" y="5"/>
                    <a:pt x="12" y="4"/>
                    <a:pt x="11" y="3"/>
                  </a:cubicBezTo>
                  <a:cubicBezTo>
                    <a:pt x="10" y="0"/>
                    <a:pt x="9" y="1"/>
                    <a:pt x="6" y="2"/>
                  </a:cubicBezTo>
                  <a:cubicBezTo>
                    <a:pt x="5" y="2"/>
                    <a:pt x="5" y="1"/>
                    <a:pt x="4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8"/>
                    <a:pt x="3" y="10"/>
                    <a:pt x="3" y="12"/>
                  </a:cubicBezTo>
                  <a:cubicBezTo>
                    <a:pt x="3" y="13"/>
                    <a:pt x="3" y="15"/>
                    <a:pt x="2" y="17"/>
                  </a:cubicBezTo>
                  <a:cubicBezTo>
                    <a:pt x="0" y="19"/>
                    <a:pt x="0" y="19"/>
                    <a:pt x="1" y="22"/>
                  </a:cubicBezTo>
                  <a:cubicBezTo>
                    <a:pt x="2" y="24"/>
                    <a:pt x="2" y="24"/>
                    <a:pt x="4" y="25"/>
                  </a:cubicBezTo>
                  <a:cubicBezTo>
                    <a:pt x="6" y="25"/>
                    <a:pt x="8" y="25"/>
                    <a:pt x="9" y="26"/>
                  </a:cubicBezTo>
                  <a:cubicBezTo>
                    <a:pt x="10" y="26"/>
                    <a:pt x="12" y="28"/>
                    <a:pt x="13" y="28"/>
                  </a:cubicBezTo>
                  <a:cubicBezTo>
                    <a:pt x="15" y="27"/>
                    <a:pt x="17" y="28"/>
                    <a:pt x="19" y="28"/>
                  </a:cubicBezTo>
                  <a:cubicBezTo>
                    <a:pt x="20" y="28"/>
                    <a:pt x="23" y="26"/>
                    <a:pt x="24" y="25"/>
                  </a:cubicBezTo>
                  <a:cubicBezTo>
                    <a:pt x="26" y="23"/>
                    <a:pt x="27" y="21"/>
                    <a:pt x="26" y="19"/>
                  </a:cubicBezTo>
                  <a:cubicBezTo>
                    <a:pt x="25" y="17"/>
                    <a:pt x="25" y="16"/>
                    <a:pt x="24" y="14"/>
                  </a:cubicBezTo>
                  <a:cubicBezTo>
                    <a:pt x="24" y="12"/>
                    <a:pt x="23" y="11"/>
                    <a:pt x="21" y="10"/>
                  </a:cubicBezTo>
                  <a:cubicBezTo>
                    <a:pt x="20" y="9"/>
                    <a:pt x="22" y="10"/>
                    <a:pt x="21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2" name="Freeform 630">
              <a:extLst>
                <a:ext uri="{FF2B5EF4-FFF2-40B4-BE49-F238E27FC236}">
                  <a16:creationId xmlns:a16="http://schemas.microsoft.com/office/drawing/2014/main" id="{F7C69D45-D4FE-A54E-9C42-6E855BE14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0074745"/>
              <a:ext cx="961783" cy="1672412"/>
            </a:xfrm>
            <a:custGeom>
              <a:avLst/>
              <a:gdLst>
                <a:gd name="T0" fmla="*/ 80 w 103"/>
                <a:gd name="T1" fmla="*/ 52 h 179"/>
                <a:gd name="T2" fmla="*/ 85 w 103"/>
                <a:gd name="T3" fmla="*/ 42 h 179"/>
                <a:gd name="T4" fmla="*/ 102 w 103"/>
                <a:gd name="T5" fmla="*/ 29 h 179"/>
                <a:gd name="T6" fmla="*/ 99 w 103"/>
                <a:gd name="T7" fmla="*/ 21 h 179"/>
                <a:gd name="T8" fmla="*/ 94 w 103"/>
                <a:gd name="T9" fmla="*/ 29 h 179"/>
                <a:gd name="T10" fmla="*/ 82 w 103"/>
                <a:gd name="T11" fmla="*/ 30 h 179"/>
                <a:gd name="T12" fmla="*/ 79 w 103"/>
                <a:gd name="T13" fmla="*/ 28 h 179"/>
                <a:gd name="T14" fmla="*/ 81 w 103"/>
                <a:gd name="T15" fmla="*/ 22 h 179"/>
                <a:gd name="T16" fmla="*/ 64 w 103"/>
                <a:gd name="T17" fmla="*/ 9 h 179"/>
                <a:gd name="T18" fmla="*/ 57 w 103"/>
                <a:gd name="T19" fmla="*/ 2 h 179"/>
                <a:gd name="T20" fmla="*/ 48 w 103"/>
                <a:gd name="T21" fmla="*/ 4 h 179"/>
                <a:gd name="T22" fmla="*/ 39 w 103"/>
                <a:gd name="T23" fmla="*/ 1 h 179"/>
                <a:gd name="T24" fmla="*/ 35 w 103"/>
                <a:gd name="T25" fmla="*/ 9 h 179"/>
                <a:gd name="T26" fmla="*/ 27 w 103"/>
                <a:gd name="T27" fmla="*/ 22 h 179"/>
                <a:gd name="T28" fmla="*/ 25 w 103"/>
                <a:gd name="T29" fmla="*/ 32 h 179"/>
                <a:gd name="T30" fmla="*/ 21 w 103"/>
                <a:gd name="T31" fmla="*/ 39 h 179"/>
                <a:gd name="T32" fmla="*/ 19 w 103"/>
                <a:gd name="T33" fmla="*/ 47 h 179"/>
                <a:gd name="T34" fmla="*/ 17 w 103"/>
                <a:gd name="T35" fmla="*/ 52 h 179"/>
                <a:gd name="T36" fmla="*/ 20 w 103"/>
                <a:gd name="T37" fmla="*/ 61 h 179"/>
                <a:gd name="T38" fmla="*/ 18 w 103"/>
                <a:gd name="T39" fmla="*/ 79 h 179"/>
                <a:gd name="T40" fmla="*/ 15 w 103"/>
                <a:gd name="T41" fmla="*/ 94 h 179"/>
                <a:gd name="T42" fmla="*/ 10 w 103"/>
                <a:gd name="T43" fmla="*/ 117 h 179"/>
                <a:gd name="T44" fmla="*/ 13 w 103"/>
                <a:gd name="T45" fmla="*/ 130 h 179"/>
                <a:gd name="T46" fmla="*/ 12 w 103"/>
                <a:gd name="T47" fmla="*/ 135 h 179"/>
                <a:gd name="T48" fmla="*/ 8 w 103"/>
                <a:gd name="T49" fmla="*/ 147 h 179"/>
                <a:gd name="T50" fmla="*/ 5 w 103"/>
                <a:gd name="T51" fmla="*/ 156 h 179"/>
                <a:gd name="T52" fmla="*/ 8 w 103"/>
                <a:gd name="T53" fmla="*/ 170 h 179"/>
                <a:gd name="T54" fmla="*/ 13 w 103"/>
                <a:gd name="T55" fmla="*/ 176 h 179"/>
                <a:gd name="T56" fmla="*/ 23 w 103"/>
                <a:gd name="T57" fmla="*/ 178 h 179"/>
                <a:gd name="T58" fmla="*/ 27 w 103"/>
                <a:gd name="T59" fmla="*/ 179 h 179"/>
                <a:gd name="T60" fmla="*/ 24 w 103"/>
                <a:gd name="T61" fmla="*/ 169 h 179"/>
                <a:gd name="T62" fmla="*/ 25 w 103"/>
                <a:gd name="T63" fmla="*/ 163 h 179"/>
                <a:gd name="T64" fmla="*/ 28 w 103"/>
                <a:gd name="T65" fmla="*/ 163 h 179"/>
                <a:gd name="T66" fmla="*/ 31 w 103"/>
                <a:gd name="T67" fmla="*/ 157 h 179"/>
                <a:gd name="T68" fmla="*/ 40 w 103"/>
                <a:gd name="T69" fmla="*/ 151 h 179"/>
                <a:gd name="T70" fmla="*/ 41 w 103"/>
                <a:gd name="T71" fmla="*/ 145 h 179"/>
                <a:gd name="T72" fmla="*/ 32 w 103"/>
                <a:gd name="T73" fmla="*/ 140 h 179"/>
                <a:gd name="T74" fmla="*/ 39 w 103"/>
                <a:gd name="T75" fmla="*/ 131 h 179"/>
                <a:gd name="T76" fmla="*/ 43 w 103"/>
                <a:gd name="T77" fmla="*/ 124 h 179"/>
                <a:gd name="T78" fmla="*/ 48 w 103"/>
                <a:gd name="T79" fmla="*/ 116 h 179"/>
                <a:gd name="T80" fmla="*/ 51 w 103"/>
                <a:gd name="T81" fmla="*/ 114 h 179"/>
                <a:gd name="T82" fmla="*/ 45 w 103"/>
                <a:gd name="T83" fmla="*/ 113 h 179"/>
                <a:gd name="T84" fmla="*/ 54 w 103"/>
                <a:gd name="T85" fmla="*/ 108 h 179"/>
                <a:gd name="T86" fmla="*/ 58 w 103"/>
                <a:gd name="T87" fmla="*/ 102 h 179"/>
                <a:gd name="T88" fmla="*/ 59 w 103"/>
                <a:gd name="T89" fmla="*/ 97 h 179"/>
                <a:gd name="T90" fmla="*/ 60 w 103"/>
                <a:gd name="T91" fmla="*/ 96 h 179"/>
                <a:gd name="T92" fmla="*/ 76 w 103"/>
                <a:gd name="T93" fmla="*/ 93 h 179"/>
                <a:gd name="T94" fmla="*/ 84 w 103"/>
                <a:gd name="T95" fmla="*/ 87 h 179"/>
                <a:gd name="T96" fmla="*/ 83 w 103"/>
                <a:gd name="T97" fmla="*/ 78 h 179"/>
                <a:gd name="T98" fmla="*/ 78 w 103"/>
                <a:gd name="T99" fmla="*/ 69 h 179"/>
                <a:gd name="T100" fmla="*/ 78 w 103"/>
                <a:gd name="T101" fmla="*/ 66 h 179"/>
                <a:gd name="T102" fmla="*/ 78 w 103"/>
                <a:gd name="T103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" h="179">
                  <a:moveTo>
                    <a:pt x="78" y="62"/>
                  </a:moveTo>
                  <a:cubicBezTo>
                    <a:pt x="81" y="59"/>
                    <a:pt x="79" y="56"/>
                    <a:pt x="80" y="52"/>
                  </a:cubicBezTo>
                  <a:cubicBezTo>
                    <a:pt x="80" y="51"/>
                    <a:pt x="80" y="49"/>
                    <a:pt x="80" y="48"/>
                  </a:cubicBezTo>
                  <a:cubicBezTo>
                    <a:pt x="81" y="45"/>
                    <a:pt x="83" y="44"/>
                    <a:pt x="85" y="42"/>
                  </a:cubicBezTo>
                  <a:cubicBezTo>
                    <a:pt x="89" y="39"/>
                    <a:pt x="91" y="34"/>
                    <a:pt x="95" y="31"/>
                  </a:cubicBezTo>
                  <a:cubicBezTo>
                    <a:pt x="97" y="30"/>
                    <a:pt x="100" y="30"/>
                    <a:pt x="102" y="29"/>
                  </a:cubicBezTo>
                  <a:cubicBezTo>
                    <a:pt x="103" y="27"/>
                    <a:pt x="102" y="24"/>
                    <a:pt x="101" y="23"/>
                  </a:cubicBezTo>
                  <a:cubicBezTo>
                    <a:pt x="100" y="21"/>
                    <a:pt x="101" y="21"/>
                    <a:pt x="99" y="21"/>
                  </a:cubicBezTo>
                  <a:cubicBezTo>
                    <a:pt x="97" y="20"/>
                    <a:pt x="98" y="24"/>
                    <a:pt x="97" y="25"/>
                  </a:cubicBezTo>
                  <a:cubicBezTo>
                    <a:pt x="96" y="26"/>
                    <a:pt x="95" y="28"/>
                    <a:pt x="94" y="29"/>
                  </a:cubicBezTo>
                  <a:cubicBezTo>
                    <a:pt x="93" y="30"/>
                    <a:pt x="90" y="29"/>
                    <a:pt x="88" y="30"/>
                  </a:cubicBezTo>
                  <a:cubicBezTo>
                    <a:pt x="87" y="32"/>
                    <a:pt x="84" y="30"/>
                    <a:pt x="82" y="30"/>
                  </a:cubicBezTo>
                  <a:cubicBezTo>
                    <a:pt x="81" y="30"/>
                    <a:pt x="79" y="31"/>
                    <a:pt x="78" y="30"/>
                  </a:cubicBezTo>
                  <a:cubicBezTo>
                    <a:pt x="76" y="30"/>
                    <a:pt x="79" y="28"/>
                    <a:pt x="79" y="28"/>
                  </a:cubicBezTo>
                  <a:cubicBezTo>
                    <a:pt x="80" y="27"/>
                    <a:pt x="79" y="26"/>
                    <a:pt x="79" y="26"/>
                  </a:cubicBezTo>
                  <a:cubicBezTo>
                    <a:pt x="79" y="24"/>
                    <a:pt x="80" y="23"/>
                    <a:pt x="81" y="22"/>
                  </a:cubicBezTo>
                  <a:cubicBezTo>
                    <a:pt x="85" y="18"/>
                    <a:pt x="77" y="16"/>
                    <a:pt x="74" y="14"/>
                  </a:cubicBezTo>
                  <a:cubicBezTo>
                    <a:pt x="71" y="12"/>
                    <a:pt x="67" y="12"/>
                    <a:pt x="64" y="9"/>
                  </a:cubicBezTo>
                  <a:cubicBezTo>
                    <a:pt x="63" y="8"/>
                    <a:pt x="61" y="7"/>
                    <a:pt x="60" y="6"/>
                  </a:cubicBezTo>
                  <a:cubicBezTo>
                    <a:pt x="59" y="4"/>
                    <a:pt x="58" y="2"/>
                    <a:pt x="57" y="2"/>
                  </a:cubicBezTo>
                  <a:cubicBezTo>
                    <a:pt x="56" y="1"/>
                    <a:pt x="53" y="1"/>
                    <a:pt x="52" y="2"/>
                  </a:cubicBezTo>
                  <a:cubicBezTo>
                    <a:pt x="51" y="3"/>
                    <a:pt x="50" y="6"/>
                    <a:pt x="48" y="4"/>
                  </a:cubicBezTo>
                  <a:cubicBezTo>
                    <a:pt x="47" y="2"/>
                    <a:pt x="45" y="2"/>
                    <a:pt x="43" y="2"/>
                  </a:cubicBezTo>
                  <a:cubicBezTo>
                    <a:pt x="41" y="2"/>
                    <a:pt x="41" y="0"/>
                    <a:pt x="39" y="1"/>
                  </a:cubicBezTo>
                  <a:cubicBezTo>
                    <a:pt x="38" y="2"/>
                    <a:pt x="35" y="3"/>
                    <a:pt x="35" y="4"/>
                  </a:cubicBezTo>
                  <a:cubicBezTo>
                    <a:pt x="34" y="6"/>
                    <a:pt x="35" y="8"/>
                    <a:pt x="35" y="9"/>
                  </a:cubicBezTo>
                  <a:cubicBezTo>
                    <a:pt x="34" y="13"/>
                    <a:pt x="31" y="13"/>
                    <a:pt x="28" y="14"/>
                  </a:cubicBezTo>
                  <a:cubicBezTo>
                    <a:pt x="26" y="15"/>
                    <a:pt x="27" y="20"/>
                    <a:pt x="27" y="22"/>
                  </a:cubicBezTo>
                  <a:cubicBezTo>
                    <a:pt x="27" y="24"/>
                    <a:pt x="28" y="26"/>
                    <a:pt x="28" y="27"/>
                  </a:cubicBezTo>
                  <a:cubicBezTo>
                    <a:pt x="28" y="28"/>
                    <a:pt x="25" y="31"/>
                    <a:pt x="25" y="32"/>
                  </a:cubicBezTo>
                  <a:cubicBezTo>
                    <a:pt x="24" y="33"/>
                    <a:pt x="21" y="35"/>
                    <a:pt x="21" y="36"/>
                  </a:cubicBezTo>
                  <a:cubicBezTo>
                    <a:pt x="21" y="37"/>
                    <a:pt x="21" y="38"/>
                    <a:pt x="21" y="39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3"/>
                    <a:pt x="21" y="46"/>
                    <a:pt x="19" y="47"/>
                  </a:cubicBezTo>
                  <a:cubicBezTo>
                    <a:pt x="19" y="48"/>
                    <a:pt x="19" y="50"/>
                    <a:pt x="19" y="51"/>
                  </a:cubicBezTo>
                  <a:cubicBezTo>
                    <a:pt x="18" y="51"/>
                    <a:pt x="17" y="51"/>
                    <a:pt x="17" y="52"/>
                  </a:cubicBezTo>
                  <a:cubicBezTo>
                    <a:pt x="17" y="54"/>
                    <a:pt x="19" y="55"/>
                    <a:pt x="19" y="57"/>
                  </a:cubicBezTo>
                  <a:cubicBezTo>
                    <a:pt x="19" y="58"/>
                    <a:pt x="19" y="60"/>
                    <a:pt x="20" y="61"/>
                  </a:cubicBezTo>
                  <a:cubicBezTo>
                    <a:pt x="22" y="65"/>
                    <a:pt x="18" y="69"/>
                    <a:pt x="18" y="73"/>
                  </a:cubicBezTo>
                  <a:cubicBezTo>
                    <a:pt x="17" y="75"/>
                    <a:pt x="19" y="77"/>
                    <a:pt x="18" y="79"/>
                  </a:cubicBezTo>
                  <a:cubicBezTo>
                    <a:pt x="17" y="80"/>
                    <a:pt x="15" y="81"/>
                    <a:pt x="14" y="83"/>
                  </a:cubicBezTo>
                  <a:cubicBezTo>
                    <a:pt x="13" y="85"/>
                    <a:pt x="17" y="93"/>
                    <a:pt x="15" y="94"/>
                  </a:cubicBezTo>
                  <a:cubicBezTo>
                    <a:pt x="11" y="96"/>
                    <a:pt x="12" y="101"/>
                    <a:pt x="11" y="105"/>
                  </a:cubicBezTo>
                  <a:cubicBezTo>
                    <a:pt x="9" y="108"/>
                    <a:pt x="10" y="113"/>
                    <a:pt x="10" y="117"/>
                  </a:cubicBezTo>
                  <a:cubicBezTo>
                    <a:pt x="10" y="120"/>
                    <a:pt x="10" y="123"/>
                    <a:pt x="10" y="126"/>
                  </a:cubicBezTo>
                  <a:cubicBezTo>
                    <a:pt x="10" y="127"/>
                    <a:pt x="15" y="130"/>
                    <a:pt x="13" y="130"/>
                  </a:cubicBezTo>
                  <a:cubicBezTo>
                    <a:pt x="13" y="130"/>
                    <a:pt x="9" y="131"/>
                    <a:pt x="11" y="132"/>
                  </a:cubicBezTo>
                  <a:cubicBezTo>
                    <a:pt x="13" y="132"/>
                    <a:pt x="13" y="133"/>
                    <a:pt x="12" y="135"/>
                  </a:cubicBezTo>
                  <a:cubicBezTo>
                    <a:pt x="11" y="137"/>
                    <a:pt x="11" y="139"/>
                    <a:pt x="11" y="142"/>
                  </a:cubicBezTo>
                  <a:cubicBezTo>
                    <a:pt x="11" y="144"/>
                    <a:pt x="9" y="145"/>
                    <a:pt x="8" y="147"/>
                  </a:cubicBezTo>
                  <a:cubicBezTo>
                    <a:pt x="7" y="148"/>
                    <a:pt x="8" y="150"/>
                    <a:pt x="8" y="152"/>
                  </a:cubicBezTo>
                  <a:cubicBezTo>
                    <a:pt x="8" y="153"/>
                    <a:pt x="6" y="156"/>
                    <a:pt x="5" y="156"/>
                  </a:cubicBezTo>
                  <a:cubicBezTo>
                    <a:pt x="0" y="158"/>
                    <a:pt x="3" y="164"/>
                    <a:pt x="4" y="167"/>
                  </a:cubicBezTo>
                  <a:cubicBezTo>
                    <a:pt x="5" y="169"/>
                    <a:pt x="8" y="166"/>
                    <a:pt x="8" y="170"/>
                  </a:cubicBezTo>
                  <a:cubicBezTo>
                    <a:pt x="8" y="171"/>
                    <a:pt x="7" y="174"/>
                    <a:pt x="9" y="175"/>
                  </a:cubicBezTo>
                  <a:cubicBezTo>
                    <a:pt x="10" y="176"/>
                    <a:pt x="11" y="176"/>
                    <a:pt x="13" y="176"/>
                  </a:cubicBezTo>
                  <a:cubicBezTo>
                    <a:pt x="15" y="177"/>
                    <a:pt x="18" y="177"/>
                    <a:pt x="20" y="177"/>
                  </a:cubicBezTo>
                  <a:cubicBezTo>
                    <a:pt x="21" y="177"/>
                    <a:pt x="22" y="177"/>
                    <a:pt x="23" y="178"/>
                  </a:cubicBezTo>
                  <a:cubicBezTo>
                    <a:pt x="23" y="177"/>
                    <a:pt x="24" y="177"/>
                    <a:pt x="25" y="177"/>
                  </a:cubicBezTo>
                  <a:cubicBezTo>
                    <a:pt x="25" y="178"/>
                    <a:pt x="27" y="179"/>
                    <a:pt x="27" y="179"/>
                  </a:cubicBezTo>
                  <a:cubicBezTo>
                    <a:pt x="28" y="179"/>
                    <a:pt x="26" y="176"/>
                    <a:pt x="26" y="175"/>
                  </a:cubicBezTo>
                  <a:cubicBezTo>
                    <a:pt x="24" y="173"/>
                    <a:pt x="24" y="171"/>
                    <a:pt x="24" y="169"/>
                  </a:cubicBezTo>
                  <a:cubicBezTo>
                    <a:pt x="24" y="167"/>
                    <a:pt x="24" y="166"/>
                    <a:pt x="27" y="164"/>
                  </a:cubicBezTo>
                  <a:cubicBezTo>
                    <a:pt x="29" y="163"/>
                    <a:pt x="25" y="163"/>
                    <a:pt x="25" y="163"/>
                  </a:cubicBezTo>
                  <a:cubicBezTo>
                    <a:pt x="25" y="163"/>
                    <a:pt x="27" y="162"/>
                    <a:pt x="26" y="162"/>
                  </a:cubicBezTo>
                  <a:cubicBezTo>
                    <a:pt x="27" y="162"/>
                    <a:pt x="27" y="163"/>
                    <a:pt x="28" y="163"/>
                  </a:cubicBezTo>
                  <a:cubicBezTo>
                    <a:pt x="29" y="164"/>
                    <a:pt x="30" y="163"/>
                    <a:pt x="31" y="163"/>
                  </a:cubicBezTo>
                  <a:cubicBezTo>
                    <a:pt x="32" y="161"/>
                    <a:pt x="31" y="159"/>
                    <a:pt x="31" y="157"/>
                  </a:cubicBezTo>
                  <a:cubicBezTo>
                    <a:pt x="32" y="155"/>
                    <a:pt x="34" y="154"/>
                    <a:pt x="37" y="153"/>
                  </a:cubicBezTo>
                  <a:cubicBezTo>
                    <a:pt x="38" y="152"/>
                    <a:pt x="39" y="152"/>
                    <a:pt x="40" y="151"/>
                  </a:cubicBezTo>
                  <a:cubicBezTo>
                    <a:pt x="41" y="150"/>
                    <a:pt x="39" y="149"/>
                    <a:pt x="39" y="149"/>
                  </a:cubicBezTo>
                  <a:cubicBezTo>
                    <a:pt x="39" y="148"/>
                    <a:pt x="42" y="147"/>
                    <a:pt x="41" y="145"/>
                  </a:cubicBezTo>
                  <a:cubicBezTo>
                    <a:pt x="40" y="143"/>
                    <a:pt x="36" y="145"/>
                    <a:pt x="35" y="143"/>
                  </a:cubicBezTo>
                  <a:cubicBezTo>
                    <a:pt x="34" y="142"/>
                    <a:pt x="33" y="142"/>
                    <a:pt x="32" y="140"/>
                  </a:cubicBezTo>
                  <a:cubicBezTo>
                    <a:pt x="31" y="138"/>
                    <a:pt x="33" y="135"/>
                    <a:pt x="34" y="134"/>
                  </a:cubicBezTo>
                  <a:cubicBezTo>
                    <a:pt x="36" y="133"/>
                    <a:pt x="37" y="131"/>
                    <a:pt x="39" y="131"/>
                  </a:cubicBezTo>
                  <a:cubicBezTo>
                    <a:pt x="41" y="130"/>
                    <a:pt x="41" y="132"/>
                    <a:pt x="42" y="129"/>
                  </a:cubicBezTo>
                  <a:cubicBezTo>
                    <a:pt x="42" y="127"/>
                    <a:pt x="44" y="126"/>
                    <a:pt x="43" y="124"/>
                  </a:cubicBezTo>
                  <a:cubicBezTo>
                    <a:pt x="42" y="121"/>
                    <a:pt x="47" y="121"/>
                    <a:pt x="48" y="119"/>
                  </a:cubicBezTo>
                  <a:cubicBezTo>
                    <a:pt x="48" y="119"/>
                    <a:pt x="43" y="115"/>
                    <a:pt x="48" y="116"/>
                  </a:cubicBezTo>
                  <a:cubicBezTo>
                    <a:pt x="49" y="117"/>
                    <a:pt x="49" y="118"/>
                    <a:pt x="50" y="118"/>
                  </a:cubicBezTo>
                  <a:cubicBezTo>
                    <a:pt x="52" y="118"/>
                    <a:pt x="52" y="115"/>
                    <a:pt x="51" y="114"/>
                  </a:cubicBezTo>
                  <a:cubicBezTo>
                    <a:pt x="51" y="113"/>
                    <a:pt x="49" y="115"/>
                    <a:pt x="49" y="115"/>
                  </a:cubicBezTo>
                  <a:cubicBezTo>
                    <a:pt x="47" y="115"/>
                    <a:pt x="45" y="114"/>
                    <a:pt x="45" y="113"/>
                  </a:cubicBezTo>
                  <a:cubicBezTo>
                    <a:pt x="45" y="112"/>
                    <a:pt x="43" y="105"/>
                    <a:pt x="45" y="105"/>
                  </a:cubicBezTo>
                  <a:cubicBezTo>
                    <a:pt x="48" y="106"/>
                    <a:pt x="50" y="108"/>
                    <a:pt x="54" y="108"/>
                  </a:cubicBezTo>
                  <a:cubicBezTo>
                    <a:pt x="55" y="108"/>
                    <a:pt x="56" y="107"/>
                    <a:pt x="57" y="107"/>
                  </a:cubicBezTo>
                  <a:cubicBezTo>
                    <a:pt x="59" y="105"/>
                    <a:pt x="57" y="104"/>
                    <a:pt x="58" y="102"/>
                  </a:cubicBezTo>
                  <a:cubicBezTo>
                    <a:pt x="58" y="101"/>
                    <a:pt x="59" y="100"/>
                    <a:pt x="59" y="100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6"/>
                    <a:pt x="58" y="94"/>
                    <a:pt x="59" y="94"/>
                  </a:cubicBezTo>
                  <a:cubicBezTo>
                    <a:pt x="61" y="94"/>
                    <a:pt x="60" y="96"/>
                    <a:pt x="60" y="96"/>
                  </a:cubicBezTo>
                  <a:cubicBezTo>
                    <a:pt x="59" y="95"/>
                    <a:pt x="65" y="95"/>
                    <a:pt x="65" y="95"/>
                  </a:cubicBezTo>
                  <a:cubicBezTo>
                    <a:pt x="69" y="95"/>
                    <a:pt x="72" y="93"/>
                    <a:pt x="76" y="93"/>
                  </a:cubicBezTo>
                  <a:cubicBezTo>
                    <a:pt x="77" y="92"/>
                    <a:pt x="80" y="91"/>
                    <a:pt x="82" y="90"/>
                  </a:cubicBezTo>
                  <a:cubicBezTo>
                    <a:pt x="83" y="89"/>
                    <a:pt x="83" y="88"/>
                    <a:pt x="84" y="87"/>
                  </a:cubicBezTo>
                  <a:cubicBezTo>
                    <a:pt x="85" y="86"/>
                    <a:pt x="86" y="85"/>
                    <a:pt x="87" y="83"/>
                  </a:cubicBezTo>
                  <a:cubicBezTo>
                    <a:pt x="87" y="80"/>
                    <a:pt x="85" y="80"/>
                    <a:pt x="83" y="78"/>
                  </a:cubicBezTo>
                  <a:cubicBezTo>
                    <a:pt x="82" y="76"/>
                    <a:pt x="85" y="75"/>
                    <a:pt x="83" y="73"/>
                  </a:cubicBezTo>
                  <a:cubicBezTo>
                    <a:pt x="82" y="72"/>
                    <a:pt x="78" y="71"/>
                    <a:pt x="78" y="69"/>
                  </a:cubicBezTo>
                  <a:cubicBezTo>
                    <a:pt x="78" y="69"/>
                    <a:pt x="78" y="68"/>
                    <a:pt x="79" y="68"/>
                  </a:cubicBezTo>
                  <a:cubicBezTo>
                    <a:pt x="79" y="67"/>
                    <a:pt x="78" y="67"/>
                    <a:pt x="78" y="66"/>
                  </a:cubicBezTo>
                  <a:cubicBezTo>
                    <a:pt x="78" y="65"/>
                    <a:pt x="77" y="63"/>
                    <a:pt x="78" y="62"/>
                  </a:cubicBezTo>
                  <a:cubicBezTo>
                    <a:pt x="79" y="61"/>
                    <a:pt x="77" y="63"/>
                    <a:pt x="78" y="6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3" name="Freeform 631">
              <a:extLst>
                <a:ext uri="{FF2B5EF4-FFF2-40B4-BE49-F238E27FC236}">
                  <a16:creationId xmlns:a16="http://schemas.microsoft.com/office/drawing/2014/main" id="{2686680B-52F2-2A4F-AD3D-91EB81872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7387" y="8313140"/>
              <a:ext cx="203824" cy="226173"/>
            </a:xfrm>
            <a:custGeom>
              <a:avLst/>
              <a:gdLst>
                <a:gd name="T0" fmla="*/ 15 w 22"/>
                <a:gd name="T1" fmla="*/ 23 h 24"/>
                <a:gd name="T2" fmla="*/ 19 w 22"/>
                <a:gd name="T3" fmla="*/ 24 h 24"/>
                <a:gd name="T4" fmla="*/ 19 w 22"/>
                <a:gd name="T5" fmla="*/ 17 h 24"/>
                <a:gd name="T6" fmla="*/ 20 w 22"/>
                <a:gd name="T7" fmla="*/ 10 h 24"/>
                <a:gd name="T8" fmla="*/ 21 w 22"/>
                <a:gd name="T9" fmla="*/ 7 h 24"/>
                <a:gd name="T10" fmla="*/ 22 w 22"/>
                <a:gd name="T11" fmla="*/ 3 h 24"/>
                <a:gd name="T12" fmla="*/ 17 w 22"/>
                <a:gd name="T13" fmla="*/ 4 h 24"/>
                <a:gd name="T14" fmla="*/ 12 w 22"/>
                <a:gd name="T15" fmla="*/ 5 h 24"/>
                <a:gd name="T16" fmla="*/ 9 w 22"/>
                <a:gd name="T17" fmla="*/ 8 h 24"/>
                <a:gd name="T18" fmla="*/ 4 w 22"/>
                <a:gd name="T19" fmla="*/ 9 h 24"/>
                <a:gd name="T20" fmla="*/ 3 w 22"/>
                <a:gd name="T21" fmla="*/ 12 h 24"/>
                <a:gd name="T22" fmla="*/ 0 w 22"/>
                <a:gd name="T23" fmla="*/ 13 h 24"/>
                <a:gd name="T24" fmla="*/ 6 w 22"/>
                <a:gd name="T25" fmla="*/ 19 h 24"/>
                <a:gd name="T26" fmla="*/ 11 w 22"/>
                <a:gd name="T27" fmla="*/ 22 h 24"/>
                <a:gd name="T28" fmla="*/ 15 w 22"/>
                <a:gd name="T29" fmla="*/ 23 h 24"/>
                <a:gd name="T30" fmla="*/ 15 w 22"/>
                <a:gd name="T3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4">
                  <a:moveTo>
                    <a:pt x="15" y="23"/>
                  </a:moveTo>
                  <a:cubicBezTo>
                    <a:pt x="16" y="24"/>
                    <a:pt x="17" y="24"/>
                    <a:pt x="19" y="24"/>
                  </a:cubicBezTo>
                  <a:cubicBezTo>
                    <a:pt x="17" y="21"/>
                    <a:pt x="19" y="20"/>
                    <a:pt x="19" y="17"/>
                  </a:cubicBezTo>
                  <a:cubicBezTo>
                    <a:pt x="19" y="15"/>
                    <a:pt x="20" y="12"/>
                    <a:pt x="20" y="10"/>
                  </a:cubicBezTo>
                  <a:cubicBezTo>
                    <a:pt x="20" y="9"/>
                    <a:pt x="21" y="8"/>
                    <a:pt x="21" y="7"/>
                  </a:cubicBezTo>
                  <a:cubicBezTo>
                    <a:pt x="22" y="6"/>
                    <a:pt x="21" y="5"/>
                    <a:pt x="22" y="3"/>
                  </a:cubicBezTo>
                  <a:cubicBezTo>
                    <a:pt x="22" y="0"/>
                    <a:pt x="18" y="4"/>
                    <a:pt x="17" y="4"/>
                  </a:cubicBezTo>
                  <a:cubicBezTo>
                    <a:pt x="15" y="4"/>
                    <a:pt x="14" y="3"/>
                    <a:pt x="12" y="5"/>
                  </a:cubicBezTo>
                  <a:cubicBezTo>
                    <a:pt x="12" y="5"/>
                    <a:pt x="10" y="9"/>
                    <a:pt x="9" y="8"/>
                  </a:cubicBezTo>
                  <a:cubicBezTo>
                    <a:pt x="7" y="8"/>
                    <a:pt x="6" y="8"/>
                    <a:pt x="4" y="9"/>
                  </a:cubicBezTo>
                  <a:cubicBezTo>
                    <a:pt x="4" y="10"/>
                    <a:pt x="4" y="12"/>
                    <a:pt x="3" y="12"/>
                  </a:cubicBezTo>
                  <a:cubicBezTo>
                    <a:pt x="3" y="13"/>
                    <a:pt x="1" y="13"/>
                    <a:pt x="0" y="13"/>
                  </a:cubicBezTo>
                  <a:cubicBezTo>
                    <a:pt x="2" y="15"/>
                    <a:pt x="4" y="18"/>
                    <a:pt x="6" y="19"/>
                  </a:cubicBezTo>
                  <a:cubicBezTo>
                    <a:pt x="7" y="21"/>
                    <a:pt x="9" y="22"/>
                    <a:pt x="11" y="22"/>
                  </a:cubicBezTo>
                  <a:cubicBezTo>
                    <a:pt x="12" y="22"/>
                    <a:pt x="14" y="22"/>
                    <a:pt x="15" y="23"/>
                  </a:cubicBezTo>
                  <a:cubicBezTo>
                    <a:pt x="16" y="23"/>
                    <a:pt x="15" y="22"/>
                    <a:pt x="15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4" name="Freeform 632">
              <a:extLst>
                <a:ext uri="{FF2B5EF4-FFF2-40B4-BE49-F238E27FC236}">
                  <a16:creationId xmlns:a16="http://schemas.microsoft.com/office/drawing/2014/main" id="{E44257C4-6CE6-F647-96BB-CAF62949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084" y="8520197"/>
              <a:ext cx="159235" cy="140163"/>
            </a:xfrm>
            <a:custGeom>
              <a:avLst/>
              <a:gdLst>
                <a:gd name="T0" fmla="*/ 16 w 17"/>
                <a:gd name="T1" fmla="*/ 10 h 15"/>
                <a:gd name="T2" fmla="*/ 17 w 17"/>
                <a:gd name="T3" fmla="*/ 8 h 15"/>
                <a:gd name="T4" fmla="*/ 15 w 17"/>
                <a:gd name="T5" fmla="*/ 6 h 15"/>
                <a:gd name="T6" fmla="*/ 12 w 17"/>
                <a:gd name="T7" fmla="*/ 2 h 15"/>
                <a:gd name="T8" fmla="*/ 8 w 17"/>
                <a:gd name="T9" fmla="*/ 1 h 15"/>
                <a:gd name="T10" fmla="*/ 3 w 17"/>
                <a:gd name="T11" fmla="*/ 0 h 15"/>
                <a:gd name="T12" fmla="*/ 3 w 17"/>
                <a:gd name="T13" fmla="*/ 6 h 15"/>
                <a:gd name="T14" fmla="*/ 6 w 17"/>
                <a:gd name="T15" fmla="*/ 7 h 15"/>
                <a:gd name="T16" fmla="*/ 4 w 17"/>
                <a:gd name="T17" fmla="*/ 5 h 15"/>
                <a:gd name="T18" fmla="*/ 7 w 17"/>
                <a:gd name="T19" fmla="*/ 7 h 15"/>
                <a:gd name="T20" fmla="*/ 11 w 17"/>
                <a:gd name="T21" fmla="*/ 10 h 15"/>
                <a:gd name="T22" fmla="*/ 14 w 17"/>
                <a:gd name="T23" fmla="*/ 14 h 15"/>
                <a:gd name="T24" fmla="*/ 16 w 17"/>
                <a:gd name="T25" fmla="*/ 10 h 15"/>
                <a:gd name="T26" fmla="*/ 16 w 17"/>
                <a:gd name="T2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5">
                  <a:moveTo>
                    <a:pt x="16" y="10"/>
                  </a:moveTo>
                  <a:cubicBezTo>
                    <a:pt x="16" y="9"/>
                    <a:pt x="16" y="8"/>
                    <a:pt x="17" y="8"/>
                  </a:cubicBezTo>
                  <a:cubicBezTo>
                    <a:pt x="16" y="7"/>
                    <a:pt x="16" y="6"/>
                    <a:pt x="15" y="6"/>
                  </a:cubicBezTo>
                  <a:cubicBezTo>
                    <a:pt x="14" y="5"/>
                    <a:pt x="13" y="2"/>
                    <a:pt x="12" y="2"/>
                  </a:cubicBezTo>
                  <a:cubicBezTo>
                    <a:pt x="10" y="2"/>
                    <a:pt x="9" y="2"/>
                    <a:pt x="8" y="1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4" y="1"/>
                    <a:pt x="0" y="6"/>
                    <a:pt x="3" y="6"/>
                  </a:cubicBezTo>
                  <a:cubicBezTo>
                    <a:pt x="4" y="6"/>
                    <a:pt x="4" y="8"/>
                    <a:pt x="6" y="7"/>
                  </a:cubicBezTo>
                  <a:cubicBezTo>
                    <a:pt x="7" y="6"/>
                    <a:pt x="4" y="5"/>
                    <a:pt x="4" y="5"/>
                  </a:cubicBezTo>
                  <a:cubicBezTo>
                    <a:pt x="5" y="5"/>
                    <a:pt x="7" y="6"/>
                    <a:pt x="7" y="7"/>
                  </a:cubicBezTo>
                  <a:cubicBezTo>
                    <a:pt x="8" y="9"/>
                    <a:pt x="10" y="8"/>
                    <a:pt x="11" y="10"/>
                  </a:cubicBezTo>
                  <a:cubicBezTo>
                    <a:pt x="12" y="11"/>
                    <a:pt x="12" y="13"/>
                    <a:pt x="14" y="14"/>
                  </a:cubicBezTo>
                  <a:cubicBezTo>
                    <a:pt x="17" y="15"/>
                    <a:pt x="17" y="12"/>
                    <a:pt x="16" y="10"/>
                  </a:cubicBezTo>
                  <a:cubicBezTo>
                    <a:pt x="16" y="9"/>
                    <a:pt x="16" y="11"/>
                    <a:pt x="1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5" name="Freeform 633">
              <a:extLst>
                <a:ext uri="{FF2B5EF4-FFF2-40B4-BE49-F238E27FC236}">
                  <a16:creationId xmlns:a16="http://schemas.microsoft.com/office/drawing/2014/main" id="{67D78C53-0DAC-214E-A0E1-025417376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8360921"/>
              <a:ext cx="105096" cy="82827"/>
            </a:xfrm>
            <a:custGeom>
              <a:avLst/>
              <a:gdLst>
                <a:gd name="T0" fmla="*/ 4 w 11"/>
                <a:gd name="T1" fmla="*/ 1 h 9"/>
                <a:gd name="T2" fmla="*/ 4 w 11"/>
                <a:gd name="T3" fmla="*/ 0 h 9"/>
                <a:gd name="T4" fmla="*/ 0 w 11"/>
                <a:gd name="T5" fmla="*/ 4 h 9"/>
                <a:gd name="T6" fmla="*/ 11 w 11"/>
                <a:gd name="T7" fmla="*/ 5 h 9"/>
                <a:gd name="T8" fmla="*/ 4 w 11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1" y="3"/>
                    <a:pt x="0" y="4"/>
                  </a:cubicBezTo>
                  <a:cubicBezTo>
                    <a:pt x="2" y="5"/>
                    <a:pt x="11" y="9"/>
                    <a:pt x="11" y="5"/>
                  </a:cubicBezTo>
                  <a:cubicBezTo>
                    <a:pt x="11" y="2"/>
                    <a:pt x="6" y="3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6" name="Freeform 634">
              <a:extLst>
                <a:ext uri="{FF2B5EF4-FFF2-40B4-BE49-F238E27FC236}">
                  <a16:creationId xmlns:a16="http://schemas.microsoft.com/office/drawing/2014/main" id="{529560E6-947E-8541-84A0-770D2E64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272" y="8192091"/>
              <a:ext cx="187902" cy="216615"/>
            </a:xfrm>
            <a:custGeom>
              <a:avLst/>
              <a:gdLst>
                <a:gd name="T0" fmla="*/ 16 w 20"/>
                <a:gd name="T1" fmla="*/ 16 h 23"/>
                <a:gd name="T2" fmla="*/ 20 w 20"/>
                <a:gd name="T3" fmla="*/ 12 h 23"/>
                <a:gd name="T4" fmla="*/ 16 w 20"/>
                <a:gd name="T5" fmla="*/ 8 h 23"/>
                <a:gd name="T6" fmla="*/ 16 w 20"/>
                <a:gd name="T7" fmla="*/ 1 h 23"/>
                <a:gd name="T8" fmla="*/ 8 w 20"/>
                <a:gd name="T9" fmla="*/ 1 h 23"/>
                <a:gd name="T10" fmla="*/ 7 w 20"/>
                <a:gd name="T11" fmla="*/ 6 h 23"/>
                <a:gd name="T12" fmla="*/ 8 w 20"/>
                <a:gd name="T13" fmla="*/ 10 h 23"/>
                <a:gd name="T14" fmla="*/ 4 w 20"/>
                <a:gd name="T15" fmla="*/ 10 h 23"/>
                <a:gd name="T16" fmla="*/ 2 w 20"/>
                <a:gd name="T17" fmla="*/ 15 h 23"/>
                <a:gd name="T18" fmla="*/ 12 w 20"/>
                <a:gd name="T19" fmla="*/ 21 h 23"/>
                <a:gd name="T20" fmla="*/ 16 w 20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3">
                  <a:moveTo>
                    <a:pt x="16" y="16"/>
                  </a:moveTo>
                  <a:cubicBezTo>
                    <a:pt x="16" y="14"/>
                    <a:pt x="19" y="13"/>
                    <a:pt x="20" y="12"/>
                  </a:cubicBezTo>
                  <a:cubicBezTo>
                    <a:pt x="17" y="11"/>
                    <a:pt x="16" y="11"/>
                    <a:pt x="16" y="8"/>
                  </a:cubicBezTo>
                  <a:cubicBezTo>
                    <a:pt x="16" y="7"/>
                    <a:pt x="17" y="2"/>
                    <a:pt x="16" y="1"/>
                  </a:cubicBezTo>
                  <a:cubicBezTo>
                    <a:pt x="15" y="0"/>
                    <a:pt x="10" y="1"/>
                    <a:pt x="8" y="1"/>
                  </a:cubicBezTo>
                  <a:cubicBezTo>
                    <a:pt x="6" y="1"/>
                    <a:pt x="6" y="4"/>
                    <a:pt x="7" y="6"/>
                  </a:cubicBezTo>
                  <a:cubicBezTo>
                    <a:pt x="8" y="7"/>
                    <a:pt x="12" y="10"/>
                    <a:pt x="8" y="10"/>
                  </a:cubicBezTo>
                  <a:cubicBezTo>
                    <a:pt x="7" y="10"/>
                    <a:pt x="5" y="10"/>
                    <a:pt x="4" y="10"/>
                  </a:cubicBezTo>
                  <a:cubicBezTo>
                    <a:pt x="2" y="10"/>
                    <a:pt x="2" y="14"/>
                    <a:pt x="2" y="15"/>
                  </a:cubicBezTo>
                  <a:cubicBezTo>
                    <a:pt x="0" y="21"/>
                    <a:pt x="8" y="20"/>
                    <a:pt x="12" y="21"/>
                  </a:cubicBezTo>
                  <a:cubicBezTo>
                    <a:pt x="13" y="23"/>
                    <a:pt x="16" y="17"/>
                    <a:pt x="1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7" name="Freeform 635">
              <a:extLst>
                <a:ext uri="{FF2B5EF4-FFF2-40B4-BE49-F238E27FC236}">
                  <a16:creationId xmlns:a16="http://schemas.microsoft.com/office/drawing/2014/main" id="{7BCB8969-E2BA-0646-A17E-BC5DEBB40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330" y="7453043"/>
              <a:ext cx="1398093" cy="898324"/>
            </a:xfrm>
            <a:custGeom>
              <a:avLst/>
              <a:gdLst>
                <a:gd name="T0" fmla="*/ 132 w 150"/>
                <a:gd name="T1" fmla="*/ 88 h 96"/>
                <a:gd name="T2" fmla="*/ 130 w 150"/>
                <a:gd name="T3" fmla="*/ 80 h 96"/>
                <a:gd name="T4" fmla="*/ 144 w 150"/>
                <a:gd name="T5" fmla="*/ 78 h 96"/>
                <a:gd name="T6" fmla="*/ 146 w 150"/>
                <a:gd name="T7" fmla="*/ 68 h 96"/>
                <a:gd name="T8" fmla="*/ 146 w 150"/>
                <a:gd name="T9" fmla="*/ 61 h 96"/>
                <a:gd name="T10" fmla="*/ 132 w 150"/>
                <a:gd name="T11" fmla="*/ 64 h 96"/>
                <a:gd name="T12" fmla="*/ 126 w 150"/>
                <a:gd name="T13" fmla="*/ 76 h 96"/>
                <a:gd name="T14" fmla="*/ 110 w 150"/>
                <a:gd name="T15" fmla="*/ 76 h 96"/>
                <a:gd name="T16" fmla="*/ 102 w 150"/>
                <a:gd name="T17" fmla="*/ 69 h 96"/>
                <a:gd name="T18" fmla="*/ 96 w 150"/>
                <a:gd name="T19" fmla="*/ 51 h 96"/>
                <a:gd name="T20" fmla="*/ 98 w 150"/>
                <a:gd name="T21" fmla="*/ 38 h 96"/>
                <a:gd name="T22" fmla="*/ 90 w 150"/>
                <a:gd name="T23" fmla="*/ 35 h 96"/>
                <a:gd name="T24" fmla="*/ 82 w 150"/>
                <a:gd name="T25" fmla="*/ 24 h 96"/>
                <a:gd name="T26" fmla="*/ 75 w 150"/>
                <a:gd name="T27" fmla="*/ 17 h 96"/>
                <a:gd name="T28" fmla="*/ 68 w 150"/>
                <a:gd name="T29" fmla="*/ 20 h 96"/>
                <a:gd name="T30" fmla="*/ 59 w 150"/>
                <a:gd name="T31" fmla="*/ 10 h 96"/>
                <a:gd name="T32" fmla="*/ 45 w 150"/>
                <a:gd name="T33" fmla="*/ 6 h 96"/>
                <a:gd name="T34" fmla="*/ 29 w 150"/>
                <a:gd name="T35" fmla="*/ 8 h 96"/>
                <a:gd name="T36" fmla="*/ 13 w 150"/>
                <a:gd name="T37" fmla="*/ 1 h 96"/>
                <a:gd name="T38" fmla="*/ 7 w 150"/>
                <a:gd name="T39" fmla="*/ 16 h 96"/>
                <a:gd name="T40" fmla="*/ 15 w 150"/>
                <a:gd name="T41" fmla="*/ 28 h 96"/>
                <a:gd name="T42" fmla="*/ 15 w 150"/>
                <a:gd name="T43" fmla="*/ 32 h 96"/>
                <a:gd name="T44" fmla="*/ 25 w 150"/>
                <a:gd name="T45" fmla="*/ 38 h 96"/>
                <a:gd name="T46" fmla="*/ 26 w 150"/>
                <a:gd name="T47" fmla="*/ 44 h 96"/>
                <a:gd name="T48" fmla="*/ 36 w 150"/>
                <a:gd name="T49" fmla="*/ 53 h 96"/>
                <a:gd name="T50" fmla="*/ 36 w 150"/>
                <a:gd name="T51" fmla="*/ 47 h 96"/>
                <a:gd name="T52" fmla="*/ 32 w 150"/>
                <a:gd name="T53" fmla="*/ 42 h 96"/>
                <a:gd name="T54" fmla="*/ 26 w 150"/>
                <a:gd name="T55" fmla="*/ 32 h 96"/>
                <a:gd name="T56" fmla="*/ 20 w 150"/>
                <a:gd name="T57" fmla="*/ 23 h 96"/>
                <a:gd name="T58" fmla="*/ 13 w 150"/>
                <a:gd name="T59" fmla="*/ 16 h 96"/>
                <a:gd name="T60" fmla="*/ 11 w 150"/>
                <a:gd name="T61" fmla="*/ 5 h 96"/>
                <a:gd name="T62" fmla="*/ 15 w 150"/>
                <a:gd name="T63" fmla="*/ 7 h 96"/>
                <a:gd name="T64" fmla="*/ 20 w 150"/>
                <a:gd name="T65" fmla="*/ 9 h 96"/>
                <a:gd name="T66" fmla="*/ 23 w 150"/>
                <a:gd name="T67" fmla="*/ 19 h 96"/>
                <a:gd name="T68" fmla="*/ 23 w 150"/>
                <a:gd name="T69" fmla="*/ 20 h 96"/>
                <a:gd name="T70" fmla="*/ 32 w 150"/>
                <a:gd name="T71" fmla="*/ 27 h 96"/>
                <a:gd name="T72" fmla="*/ 36 w 150"/>
                <a:gd name="T73" fmla="*/ 33 h 96"/>
                <a:gd name="T74" fmla="*/ 38 w 150"/>
                <a:gd name="T75" fmla="*/ 38 h 96"/>
                <a:gd name="T76" fmla="*/ 46 w 150"/>
                <a:gd name="T77" fmla="*/ 45 h 96"/>
                <a:gd name="T78" fmla="*/ 54 w 150"/>
                <a:gd name="T79" fmla="*/ 53 h 96"/>
                <a:gd name="T80" fmla="*/ 56 w 150"/>
                <a:gd name="T81" fmla="*/ 59 h 96"/>
                <a:gd name="T82" fmla="*/ 58 w 150"/>
                <a:gd name="T83" fmla="*/ 65 h 96"/>
                <a:gd name="T84" fmla="*/ 60 w 150"/>
                <a:gd name="T85" fmla="*/ 72 h 96"/>
                <a:gd name="T86" fmla="*/ 68 w 150"/>
                <a:gd name="T87" fmla="*/ 77 h 96"/>
                <a:gd name="T88" fmla="*/ 89 w 150"/>
                <a:gd name="T89" fmla="*/ 86 h 96"/>
                <a:gd name="T90" fmla="*/ 113 w 150"/>
                <a:gd name="T91" fmla="*/ 88 h 96"/>
                <a:gd name="T92" fmla="*/ 126 w 150"/>
                <a:gd name="T93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" h="96">
                  <a:moveTo>
                    <a:pt x="126" y="89"/>
                  </a:moveTo>
                  <a:cubicBezTo>
                    <a:pt x="127" y="89"/>
                    <a:pt x="134" y="90"/>
                    <a:pt x="132" y="88"/>
                  </a:cubicBezTo>
                  <a:cubicBezTo>
                    <a:pt x="131" y="86"/>
                    <a:pt x="129" y="85"/>
                    <a:pt x="128" y="83"/>
                  </a:cubicBezTo>
                  <a:cubicBezTo>
                    <a:pt x="128" y="83"/>
                    <a:pt x="129" y="80"/>
                    <a:pt x="130" y="80"/>
                  </a:cubicBezTo>
                  <a:cubicBezTo>
                    <a:pt x="131" y="79"/>
                    <a:pt x="136" y="80"/>
                    <a:pt x="138" y="80"/>
                  </a:cubicBezTo>
                  <a:cubicBezTo>
                    <a:pt x="141" y="80"/>
                    <a:pt x="140" y="75"/>
                    <a:pt x="144" y="78"/>
                  </a:cubicBezTo>
                  <a:cubicBezTo>
                    <a:pt x="145" y="76"/>
                    <a:pt x="146" y="75"/>
                    <a:pt x="146" y="73"/>
                  </a:cubicBezTo>
                  <a:cubicBezTo>
                    <a:pt x="146" y="71"/>
                    <a:pt x="145" y="69"/>
                    <a:pt x="146" y="68"/>
                  </a:cubicBezTo>
                  <a:cubicBezTo>
                    <a:pt x="147" y="66"/>
                    <a:pt x="150" y="64"/>
                    <a:pt x="150" y="63"/>
                  </a:cubicBezTo>
                  <a:cubicBezTo>
                    <a:pt x="149" y="61"/>
                    <a:pt x="148" y="61"/>
                    <a:pt x="146" y="61"/>
                  </a:cubicBezTo>
                  <a:cubicBezTo>
                    <a:pt x="143" y="61"/>
                    <a:pt x="139" y="61"/>
                    <a:pt x="136" y="62"/>
                  </a:cubicBezTo>
                  <a:cubicBezTo>
                    <a:pt x="134" y="62"/>
                    <a:pt x="133" y="63"/>
                    <a:pt x="132" y="64"/>
                  </a:cubicBezTo>
                  <a:cubicBezTo>
                    <a:pt x="131" y="66"/>
                    <a:pt x="132" y="68"/>
                    <a:pt x="131" y="70"/>
                  </a:cubicBezTo>
                  <a:cubicBezTo>
                    <a:pt x="131" y="71"/>
                    <a:pt x="126" y="76"/>
                    <a:pt x="126" y="76"/>
                  </a:cubicBezTo>
                  <a:cubicBezTo>
                    <a:pt x="122" y="75"/>
                    <a:pt x="118" y="76"/>
                    <a:pt x="114" y="78"/>
                  </a:cubicBezTo>
                  <a:cubicBezTo>
                    <a:pt x="112" y="78"/>
                    <a:pt x="111" y="77"/>
                    <a:pt x="110" y="76"/>
                  </a:cubicBezTo>
                  <a:cubicBezTo>
                    <a:pt x="109" y="75"/>
                    <a:pt x="107" y="75"/>
                    <a:pt x="105" y="74"/>
                  </a:cubicBezTo>
                  <a:cubicBezTo>
                    <a:pt x="103" y="74"/>
                    <a:pt x="103" y="71"/>
                    <a:pt x="102" y="69"/>
                  </a:cubicBezTo>
                  <a:cubicBezTo>
                    <a:pt x="101" y="67"/>
                    <a:pt x="99" y="66"/>
                    <a:pt x="98" y="64"/>
                  </a:cubicBezTo>
                  <a:cubicBezTo>
                    <a:pt x="97" y="60"/>
                    <a:pt x="95" y="55"/>
                    <a:pt x="96" y="51"/>
                  </a:cubicBezTo>
                  <a:cubicBezTo>
                    <a:pt x="96" y="48"/>
                    <a:pt x="95" y="44"/>
                    <a:pt x="97" y="41"/>
                  </a:cubicBezTo>
                  <a:cubicBezTo>
                    <a:pt x="98" y="40"/>
                    <a:pt x="98" y="39"/>
                    <a:pt x="98" y="38"/>
                  </a:cubicBezTo>
                  <a:cubicBezTo>
                    <a:pt x="99" y="36"/>
                    <a:pt x="97" y="37"/>
                    <a:pt x="96" y="36"/>
                  </a:cubicBezTo>
                  <a:cubicBezTo>
                    <a:pt x="94" y="36"/>
                    <a:pt x="92" y="35"/>
                    <a:pt x="90" y="35"/>
                  </a:cubicBezTo>
                  <a:cubicBezTo>
                    <a:pt x="89" y="34"/>
                    <a:pt x="87" y="32"/>
                    <a:pt x="87" y="30"/>
                  </a:cubicBezTo>
                  <a:cubicBezTo>
                    <a:pt x="87" y="27"/>
                    <a:pt x="84" y="26"/>
                    <a:pt x="82" y="24"/>
                  </a:cubicBezTo>
                  <a:cubicBezTo>
                    <a:pt x="81" y="22"/>
                    <a:pt x="81" y="20"/>
                    <a:pt x="80" y="18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4" y="16"/>
                    <a:pt x="72" y="16"/>
                    <a:pt x="71" y="17"/>
                  </a:cubicBezTo>
                  <a:cubicBezTo>
                    <a:pt x="71" y="18"/>
                    <a:pt x="70" y="20"/>
                    <a:pt x="68" y="20"/>
                  </a:cubicBezTo>
                  <a:cubicBezTo>
                    <a:pt x="66" y="20"/>
                    <a:pt x="63" y="18"/>
                    <a:pt x="62" y="16"/>
                  </a:cubicBezTo>
                  <a:cubicBezTo>
                    <a:pt x="61" y="13"/>
                    <a:pt x="61" y="12"/>
                    <a:pt x="59" y="10"/>
                  </a:cubicBezTo>
                  <a:cubicBezTo>
                    <a:pt x="57" y="9"/>
                    <a:pt x="54" y="6"/>
                    <a:pt x="52" y="6"/>
                  </a:cubicBezTo>
                  <a:cubicBezTo>
                    <a:pt x="51" y="5"/>
                    <a:pt x="45" y="5"/>
                    <a:pt x="45" y="6"/>
                  </a:cubicBezTo>
                  <a:cubicBezTo>
                    <a:pt x="43" y="9"/>
                    <a:pt x="42" y="8"/>
                    <a:pt x="39" y="8"/>
                  </a:cubicBezTo>
                  <a:cubicBezTo>
                    <a:pt x="35" y="8"/>
                    <a:pt x="32" y="8"/>
                    <a:pt x="29" y="8"/>
                  </a:cubicBezTo>
                  <a:cubicBezTo>
                    <a:pt x="28" y="8"/>
                    <a:pt x="25" y="6"/>
                    <a:pt x="23" y="5"/>
                  </a:cubicBezTo>
                  <a:cubicBezTo>
                    <a:pt x="20" y="4"/>
                    <a:pt x="17" y="3"/>
                    <a:pt x="13" y="1"/>
                  </a:cubicBezTo>
                  <a:cubicBezTo>
                    <a:pt x="9" y="0"/>
                    <a:pt x="4" y="1"/>
                    <a:pt x="0" y="2"/>
                  </a:cubicBezTo>
                  <a:cubicBezTo>
                    <a:pt x="1" y="7"/>
                    <a:pt x="5" y="11"/>
                    <a:pt x="7" y="16"/>
                  </a:cubicBezTo>
                  <a:cubicBezTo>
                    <a:pt x="8" y="18"/>
                    <a:pt x="11" y="20"/>
                    <a:pt x="13" y="21"/>
                  </a:cubicBezTo>
                  <a:cubicBezTo>
                    <a:pt x="14" y="23"/>
                    <a:pt x="16" y="26"/>
                    <a:pt x="15" y="28"/>
                  </a:cubicBezTo>
                  <a:cubicBezTo>
                    <a:pt x="15" y="28"/>
                    <a:pt x="8" y="26"/>
                    <a:pt x="12" y="29"/>
                  </a:cubicBezTo>
                  <a:cubicBezTo>
                    <a:pt x="13" y="30"/>
                    <a:pt x="14" y="31"/>
                    <a:pt x="15" y="32"/>
                  </a:cubicBezTo>
                  <a:cubicBezTo>
                    <a:pt x="17" y="32"/>
                    <a:pt x="18" y="32"/>
                    <a:pt x="19" y="33"/>
                  </a:cubicBezTo>
                  <a:cubicBezTo>
                    <a:pt x="21" y="34"/>
                    <a:pt x="23" y="36"/>
                    <a:pt x="25" y="38"/>
                  </a:cubicBezTo>
                  <a:cubicBezTo>
                    <a:pt x="26" y="39"/>
                    <a:pt x="25" y="41"/>
                    <a:pt x="24" y="42"/>
                  </a:cubicBezTo>
                  <a:cubicBezTo>
                    <a:pt x="23" y="43"/>
                    <a:pt x="25" y="44"/>
                    <a:pt x="26" y="44"/>
                  </a:cubicBezTo>
                  <a:cubicBezTo>
                    <a:pt x="29" y="46"/>
                    <a:pt x="31" y="48"/>
                    <a:pt x="33" y="50"/>
                  </a:cubicBezTo>
                  <a:cubicBezTo>
                    <a:pt x="34" y="51"/>
                    <a:pt x="35" y="53"/>
                    <a:pt x="36" y="53"/>
                  </a:cubicBezTo>
                  <a:cubicBezTo>
                    <a:pt x="37" y="53"/>
                    <a:pt x="38" y="51"/>
                    <a:pt x="37" y="50"/>
                  </a:cubicBezTo>
                  <a:cubicBezTo>
                    <a:pt x="37" y="49"/>
                    <a:pt x="36" y="48"/>
                    <a:pt x="36" y="47"/>
                  </a:cubicBezTo>
                  <a:cubicBezTo>
                    <a:pt x="35" y="46"/>
                    <a:pt x="33" y="47"/>
                    <a:pt x="32" y="46"/>
                  </a:cubicBezTo>
                  <a:cubicBezTo>
                    <a:pt x="30" y="44"/>
                    <a:pt x="32" y="44"/>
                    <a:pt x="32" y="42"/>
                  </a:cubicBezTo>
                  <a:cubicBezTo>
                    <a:pt x="32" y="42"/>
                    <a:pt x="30" y="40"/>
                    <a:pt x="30" y="39"/>
                  </a:cubicBezTo>
                  <a:cubicBezTo>
                    <a:pt x="28" y="37"/>
                    <a:pt x="28" y="34"/>
                    <a:pt x="26" y="32"/>
                  </a:cubicBezTo>
                  <a:cubicBezTo>
                    <a:pt x="24" y="31"/>
                    <a:pt x="22" y="29"/>
                    <a:pt x="21" y="27"/>
                  </a:cubicBezTo>
                  <a:cubicBezTo>
                    <a:pt x="21" y="26"/>
                    <a:pt x="21" y="24"/>
                    <a:pt x="20" y="23"/>
                  </a:cubicBezTo>
                  <a:cubicBezTo>
                    <a:pt x="19" y="22"/>
                    <a:pt x="18" y="21"/>
                    <a:pt x="17" y="20"/>
                  </a:cubicBezTo>
                  <a:cubicBezTo>
                    <a:pt x="16" y="18"/>
                    <a:pt x="15" y="17"/>
                    <a:pt x="13" y="16"/>
                  </a:cubicBezTo>
                  <a:cubicBezTo>
                    <a:pt x="12" y="15"/>
                    <a:pt x="12" y="13"/>
                    <a:pt x="12" y="12"/>
                  </a:cubicBezTo>
                  <a:cubicBezTo>
                    <a:pt x="12" y="11"/>
                    <a:pt x="10" y="6"/>
                    <a:pt x="11" y="5"/>
                  </a:cubicBezTo>
                  <a:cubicBezTo>
                    <a:pt x="12" y="4"/>
                    <a:pt x="13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7"/>
                    <a:pt x="18" y="8"/>
                  </a:cubicBezTo>
                  <a:cubicBezTo>
                    <a:pt x="19" y="8"/>
                    <a:pt x="20" y="8"/>
                    <a:pt x="20" y="9"/>
                  </a:cubicBezTo>
                  <a:cubicBezTo>
                    <a:pt x="20" y="11"/>
                    <a:pt x="21" y="13"/>
                    <a:pt x="22" y="15"/>
                  </a:cubicBezTo>
                  <a:cubicBezTo>
                    <a:pt x="22" y="16"/>
                    <a:pt x="23" y="18"/>
                    <a:pt x="23" y="19"/>
                  </a:cubicBezTo>
                  <a:cubicBezTo>
                    <a:pt x="23" y="20"/>
                    <a:pt x="22" y="21"/>
                    <a:pt x="22" y="22"/>
                  </a:cubicBezTo>
                  <a:cubicBezTo>
                    <a:pt x="23" y="22"/>
                    <a:pt x="23" y="20"/>
                    <a:pt x="23" y="20"/>
                  </a:cubicBezTo>
                  <a:cubicBezTo>
                    <a:pt x="24" y="19"/>
                    <a:pt x="25" y="22"/>
                    <a:pt x="26" y="22"/>
                  </a:cubicBezTo>
                  <a:cubicBezTo>
                    <a:pt x="27" y="23"/>
                    <a:pt x="32" y="26"/>
                    <a:pt x="32" y="27"/>
                  </a:cubicBezTo>
                  <a:cubicBezTo>
                    <a:pt x="32" y="29"/>
                    <a:pt x="33" y="30"/>
                    <a:pt x="34" y="30"/>
                  </a:cubicBezTo>
                  <a:cubicBezTo>
                    <a:pt x="35" y="31"/>
                    <a:pt x="35" y="32"/>
                    <a:pt x="36" y="33"/>
                  </a:cubicBezTo>
                  <a:cubicBezTo>
                    <a:pt x="37" y="34"/>
                    <a:pt x="38" y="33"/>
                    <a:pt x="38" y="34"/>
                  </a:cubicBezTo>
                  <a:cubicBezTo>
                    <a:pt x="39" y="35"/>
                    <a:pt x="37" y="36"/>
                    <a:pt x="38" y="38"/>
                  </a:cubicBezTo>
                  <a:cubicBezTo>
                    <a:pt x="40" y="39"/>
                    <a:pt x="42" y="40"/>
                    <a:pt x="44" y="42"/>
                  </a:cubicBezTo>
                  <a:cubicBezTo>
                    <a:pt x="45" y="43"/>
                    <a:pt x="45" y="44"/>
                    <a:pt x="46" y="45"/>
                  </a:cubicBezTo>
                  <a:cubicBezTo>
                    <a:pt x="47" y="46"/>
                    <a:pt x="48" y="46"/>
                    <a:pt x="49" y="48"/>
                  </a:cubicBezTo>
                  <a:cubicBezTo>
                    <a:pt x="51" y="49"/>
                    <a:pt x="52" y="51"/>
                    <a:pt x="54" y="53"/>
                  </a:cubicBezTo>
                  <a:cubicBezTo>
                    <a:pt x="55" y="54"/>
                    <a:pt x="56" y="55"/>
                    <a:pt x="57" y="56"/>
                  </a:cubicBezTo>
                  <a:cubicBezTo>
                    <a:pt x="58" y="58"/>
                    <a:pt x="56" y="58"/>
                    <a:pt x="56" y="59"/>
                  </a:cubicBezTo>
                  <a:cubicBezTo>
                    <a:pt x="56" y="60"/>
                    <a:pt x="59" y="59"/>
                    <a:pt x="59" y="61"/>
                  </a:cubicBezTo>
                  <a:cubicBezTo>
                    <a:pt x="58" y="63"/>
                    <a:pt x="57" y="63"/>
                    <a:pt x="58" y="65"/>
                  </a:cubicBezTo>
                  <a:cubicBezTo>
                    <a:pt x="58" y="65"/>
                    <a:pt x="56" y="67"/>
                    <a:pt x="57" y="68"/>
                  </a:cubicBezTo>
                  <a:cubicBezTo>
                    <a:pt x="58" y="69"/>
                    <a:pt x="59" y="71"/>
                    <a:pt x="60" y="72"/>
                  </a:cubicBezTo>
                  <a:cubicBezTo>
                    <a:pt x="61" y="73"/>
                    <a:pt x="62" y="73"/>
                    <a:pt x="63" y="73"/>
                  </a:cubicBezTo>
                  <a:cubicBezTo>
                    <a:pt x="66" y="74"/>
                    <a:pt x="66" y="76"/>
                    <a:pt x="68" y="77"/>
                  </a:cubicBezTo>
                  <a:cubicBezTo>
                    <a:pt x="71" y="79"/>
                    <a:pt x="75" y="79"/>
                    <a:pt x="77" y="81"/>
                  </a:cubicBezTo>
                  <a:cubicBezTo>
                    <a:pt x="81" y="83"/>
                    <a:pt x="85" y="85"/>
                    <a:pt x="89" y="86"/>
                  </a:cubicBezTo>
                  <a:cubicBezTo>
                    <a:pt x="92" y="88"/>
                    <a:pt x="97" y="90"/>
                    <a:pt x="101" y="91"/>
                  </a:cubicBezTo>
                  <a:cubicBezTo>
                    <a:pt x="105" y="91"/>
                    <a:pt x="108" y="87"/>
                    <a:pt x="113" y="88"/>
                  </a:cubicBezTo>
                  <a:cubicBezTo>
                    <a:pt x="117" y="89"/>
                    <a:pt x="120" y="93"/>
                    <a:pt x="123" y="96"/>
                  </a:cubicBezTo>
                  <a:cubicBezTo>
                    <a:pt x="123" y="95"/>
                    <a:pt x="124" y="90"/>
                    <a:pt x="126" y="89"/>
                  </a:cubicBezTo>
                  <a:cubicBezTo>
                    <a:pt x="127" y="89"/>
                    <a:pt x="125" y="89"/>
                    <a:pt x="126" y="8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8" name="Freeform 636">
              <a:extLst>
                <a:ext uri="{FF2B5EF4-FFF2-40B4-BE49-F238E27FC236}">
                  <a16:creationId xmlns:a16="http://schemas.microsoft.com/office/drawing/2014/main" id="{F3027C19-3DC5-634E-9225-6C70D3B8C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287656"/>
              <a:ext cx="280256" cy="149721"/>
            </a:xfrm>
            <a:custGeom>
              <a:avLst/>
              <a:gdLst>
                <a:gd name="T0" fmla="*/ 12 w 30"/>
                <a:gd name="T1" fmla="*/ 15 h 16"/>
                <a:gd name="T2" fmla="*/ 13 w 30"/>
                <a:gd name="T3" fmla="*/ 13 h 16"/>
                <a:gd name="T4" fmla="*/ 16 w 30"/>
                <a:gd name="T5" fmla="*/ 11 h 16"/>
                <a:gd name="T6" fmla="*/ 20 w 30"/>
                <a:gd name="T7" fmla="*/ 10 h 16"/>
                <a:gd name="T8" fmla="*/ 24 w 30"/>
                <a:gd name="T9" fmla="*/ 7 h 16"/>
                <a:gd name="T10" fmla="*/ 30 w 30"/>
                <a:gd name="T11" fmla="*/ 5 h 16"/>
                <a:gd name="T12" fmla="*/ 20 w 30"/>
                <a:gd name="T13" fmla="*/ 1 h 16"/>
                <a:gd name="T14" fmla="*/ 14 w 30"/>
                <a:gd name="T15" fmla="*/ 2 h 16"/>
                <a:gd name="T16" fmla="*/ 8 w 30"/>
                <a:gd name="T17" fmla="*/ 1 h 16"/>
                <a:gd name="T18" fmla="*/ 2 w 30"/>
                <a:gd name="T19" fmla="*/ 4 h 16"/>
                <a:gd name="T20" fmla="*/ 1 w 30"/>
                <a:gd name="T21" fmla="*/ 9 h 16"/>
                <a:gd name="T22" fmla="*/ 8 w 30"/>
                <a:gd name="T23" fmla="*/ 14 h 16"/>
                <a:gd name="T24" fmla="*/ 10 w 30"/>
                <a:gd name="T25" fmla="*/ 14 h 16"/>
                <a:gd name="T26" fmla="*/ 9 w 30"/>
                <a:gd name="T27" fmla="*/ 16 h 16"/>
                <a:gd name="T28" fmla="*/ 12 w 30"/>
                <a:gd name="T2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16">
                  <a:moveTo>
                    <a:pt x="12" y="15"/>
                  </a:moveTo>
                  <a:cubicBezTo>
                    <a:pt x="13" y="15"/>
                    <a:pt x="13" y="14"/>
                    <a:pt x="13" y="13"/>
                  </a:cubicBezTo>
                  <a:cubicBezTo>
                    <a:pt x="13" y="12"/>
                    <a:pt x="15" y="11"/>
                    <a:pt x="16" y="11"/>
                  </a:cubicBezTo>
                  <a:cubicBezTo>
                    <a:pt x="18" y="10"/>
                    <a:pt x="18" y="12"/>
                    <a:pt x="20" y="10"/>
                  </a:cubicBezTo>
                  <a:cubicBezTo>
                    <a:pt x="21" y="9"/>
                    <a:pt x="22" y="6"/>
                    <a:pt x="24" y="7"/>
                  </a:cubicBezTo>
                  <a:cubicBezTo>
                    <a:pt x="27" y="7"/>
                    <a:pt x="27" y="6"/>
                    <a:pt x="30" y="5"/>
                  </a:cubicBezTo>
                  <a:cubicBezTo>
                    <a:pt x="26" y="3"/>
                    <a:pt x="25" y="0"/>
                    <a:pt x="20" y="1"/>
                  </a:cubicBezTo>
                  <a:cubicBezTo>
                    <a:pt x="18" y="1"/>
                    <a:pt x="16" y="2"/>
                    <a:pt x="14" y="2"/>
                  </a:cubicBezTo>
                  <a:cubicBezTo>
                    <a:pt x="12" y="2"/>
                    <a:pt x="10" y="1"/>
                    <a:pt x="8" y="1"/>
                  </a:cubicBezTo>
                  <a:cubicBezTo>
                    <a:pt x="5" y="2"/>
                    <a:pt x="4" y="2"/>
                    <a:pt x="2" y="4"/>
                  </a:cubicBezTo>
                  <a:cubicBezTo>
                    <a:pt x="2" y="5"/>
                    <a:pt x="0" y="7"/>
                    <a:pt x="1" y="9"/>
                  </a:cubicBezTo>
                  <a:cubicBezTo>
                    <a:pt x="4" y="11"/>
                    <a:pt x="8" y="9"/>
                    <a:pt x="8" y="14"/>
                  </a:cubicBezTo>
                  <a:cubicBezTo>
                    <a:pt x="8" y="14"/>
                    <a:pt x="10" y="14"/>
                    <a:pt x="10" y="14"/>
                  </a:cubicBezTo>
                  <a:cubicBezTo>
                    <a:pt x="10" y="14"/>
                    <a:pt x="9" y="16"/>
                    <a:pt x="9" y="16"/>
                  </a:cubicBezTo>
                  <a:cubicBezTo>
                    <a:pt x="10" y="16"/>
                    <a:pt x="12" y="16"/>
                    <a:pt x="12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59" name="Freeform 637">
              <a:extLst>
                <a:ext uri="{FF2B5EF4-FFF2-40B4-BE49-F238E27FC236}">
                  <a16:creationId xmlns:a16="http://schemas.microsoft.com/office/drawing/2014/main" id="{6634D5B4-8BE6-D945-B566-FCD876A69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163419"/>
              <a:ext cx="66879" cy="140163"/>
            </a:xfrm>
            <a:custGeom>
              <a:avLst/>
              <a:gdLst>
                <a:gd name="T0" fmla="*/ 5 w 7"/>
                <a:gd name="T1" fmla="*/ 1 h 15"/>
                <a:gd name="T2" fmla="*/ 2 w 7"/>
                <a:gd name="T3" fmla="*/ 4 h 15"/>
                <a:gd name="T4" fmla="*/ 1 w 7"/>
                <a:gd name="T5" fmla="*/ 6 h 15"/>
                <a:gd name="T6" fmla="*/ 2 w 7"/>
                <a:gd name="T7" fmla="*/ 14 h 15"/>
                <a:gd name="T8" fmla="*/ 6 w 7"/>
                <a:gd name="T9" fmla="*/ 8 h 15"/>
                <a:gd name="T10" fmla="*/ 7 w 7"/>
                <a:gd name="T11" fmla="*/ 2 h 15"/>
                <a:gd name="T12" fmla="*/ 5 w 7"/>
                <a:gd name="T13" fmla="*/ 1 h 15"/>
                <a:gd name="T14" fmla="*/ 5 w 7"/>
                <a:gd name="T15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">
                  <a:moveTo>
                    <a:pt x="5" y="1"/>
                  </a:moveTo>
                  <a:cubicBezTo>
                    <a:pt x="4" y="0"/>
                    <a:pt x="2" y="3"/>
                    <a:pt x="2" y="4"/>
                  </a:cubicBezTo>
                  <a:cubicBezTo>
                    <a:pt x="1" y="5"/>
                    <a:pt x="1" y="4"/>
                    <a:pt x="1" y="6"/>
                  </a:cubicBezTo>
                  <a:cubicBezTo>
                    <a:pt x="1" y="7"/>
                    <a:pt x="0" y="15"/>
                    <a:pt x="2" y="14"/>
                  </a:cubicBezTo>
                  <a:cubicBezTo>
                    <a:pt x="2" y="13"/>
                    <a:pt x="5" y="10"/>
                    <a:pt x="6" y="8"/>
                  </a:cubicBezTo>
                  <a:cubicBezTo>
                    <a:pt x="6" y="5"/>
                    <a:pt x="6" y="4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0" name="Freeform 638">
              <a:extLst>
                <a:ext uri="{FF2B5EF4-FFF2-40B4-BE49-F238E27FC236}">
                  <a16:creationId xmlns:a16="http://schemas.microsoft.com/office/drawing/2014/main" id="{E258223C-87A8-8F48-B425-EEEE68F65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035" y="8080592"/>
              <a:ext cx="121018" cy="101936"/>
            </a:xfrm>
            <a:custGeom>
              <a:avLst/>
              <a:gdLst>
                <a:gd name="T0" fmla="*/ 12 w 13"/>
                <a:gd name="T1" fmla="*/ 3 h 11"/>
                <a:gd name="T2" fmla="*/ 6 w 13"/>
                <a:gd name="T3" fmla="*/ 1 h 11"/>
                <a:gd name="T4" fmla="*/ 7 w 13"/>
                <a:gd name="T5" fmla="*/ 5 h 11"/>
                <a:gd name="T6" fmla="*/ 9 w 13"/>
                <a:gd name="T7" fmla="*/ 9 h 11"/>
                <a:gd name="T8" fmla="*/ 6 w 13"/>
                <a:gd name="T9" fmla="*/ 10 h 11"/>
                <a:gd name="T10" fmla="*/ 5 w 13"/>
                <a:gd name="T11" fmla="*/ 8 h 11"/>
                <a:gd name="T12" fmla="*/ 0 w 13"/>
                <a:gd name="T13" fmla="*/ 9 h 11"/>
                <a:gd name="T14" fmla="*/ 3 w 13"/>
                <a:gd name="T15" fmla="*/ 11 h 11"/>
                <a:gd name="T16" fmla="*/ 13 w 13"/>
                <a:gd name="T17" fmla="*/ 11 h 11"/>
                <a:gd name="T18" fmla="*/ 12 w 13"/>
                <a:gd name="T19" fmla="*/ 3 h 11"/>
                <a:gd name="T20" fmla="*/ 12 w 13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12" y="3"/>
                  </a:moveTo>
                  <a:cubicBezTo>
                    <a:pt x="10" y="3"/>
                    <a:pt x="8" y="0"/>
                    <a:pt x="6" y="1"/>
                  </a:cubicBezTo>
                  <a:cubicBezTo>
                    <a:pt x="3" y="2"/>
                    <a:pt x="7" y="3"/>
                    <a:pt x="7" y="5"/>
                  </a:cubicBezTo>
                  <a:cubicBezTo>
                    <a:pt x="8" y="6"/>
                    <a:pt x="10" y="8"/>
                    <a:pt x="9" y="9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9"/>
                    <a:pt x="6" y="9"/>
                    <a:pt x="5" y="8"/>
                  </a:cubicBezTo>
                  <a:cubicBezTo>
                    <a:pt x="5" y="8"/>
                    <a:pt x="0" y="9"/>
                    <a:pt x="0" y="9"/>
                  </a:cubicBezTo>
                  <a:cubicBezTo>
                    <a:pt x="0" y="11"/>
                    <a:pt x="2" y="11"/>
                    <a:pt x="3" y="11"/>
                  </a:cubicBezTo>
                  <a:cubicBezTo>
                    <a:pt x="6" y="10"/>
                    <a:pt x="9" y="11"/>
                    <a:pt x="13" y="11"/>
                  </a:cubicBezTo>
                  <a:cubicBezTo>
                    <a:pt x="13" y="8"/>
                    <a:pt x="12" y="5"/>
                    <a:pt x="12" y="3"/>
                  </a:cubicBezTo>
                  <a:cubicBezTo>
                    <a:pt x="11" y="3"/>
                    <a:pt x="12" y="5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1" name="Freeform 639">
              <a:extLst>
                <a:ext uri="{FF2B5EF4-FFF2-40B4-BE49-F238E27FC236}">
                  <a16:creationId xmlns:a16="http://schemas.microsoft.com/office/drawing/2014/main" id="{9724D25D-9170-9D4B-9996-8A6E2C373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503" y="8080592"/>
              <a:ext cx="168791" cy="140163"/>
            </a:xfrm>
            <a:custGeom>
              <a:avLst/>
              <a:gdLst>
                <a:gd name="T0" fmla="*/ 14 w 18"/>
                <a:gd name="T1" fmla="*/ 7 h 15"/>
                <a:gd name="T2" fmla="*/ 8 w 18"/>
                <a:gd name="T3" fmla="*/ 3 h 15"/>
                <a:gd name="T4" fmla="*/ 1 w 18"/>
                <a:gd name="T5" fmla="*/ 1 h 15"/>
                <a:gd name="T6" fmla="*/ 0 w 18"/>
                <a:gd name="T7" fmla="*/ 3 h 15"/>
                <a:gd name="T8" fmla="*/ 1 w 18"/>
                <a:gd name="T9" fmla="*/ 10 h 15"/>
                <a:gd name="T10" fmla="*/ 2 w 18"/>
                <a:gd name="T11" fmla="*/ 12 h 15"/>
                <a:gd name="T12" fmla="*/ 4 w 18"/>
                <a:gd name="T13" fmla="*/ 10 h 15"/>
                <a:gd name="T14" fmla="*/ 13 w 18"/>
                <a:gd name="T15" fmla="*/ 10 h 15"/>
                <a:gd name="T16" fmla="*/ 17 w 18"/>
                <a:gd name="T17" fmla="*/ 10 h 15"/>
                <a:gd name="T18" fmla="*/ 14 w 18"/>
                <a:gd name="T19" fmla="*/ 7 h 15"/>
                <a:gd name="T20" fmla="*/ 14 w 18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5">
                  <a:moveTo>
                    <a:pt x="14" y="7"/>
                  </a:moveTo>
                  <a:cubicBezTo>
                    <a:pt x="12" y="6"/>
                    <a:pt x="10" y="4"/>
                    <a:pt x="8" y="3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3"/>
                    <a:pt x="0" y="3"/>
                  </a:cubicBezTo>
                  <a:cubicBezTo>
                    <a:pt x="0" y="5"/>
                    <a:pt x="1" y="7"/>
                    <a:pt x="1" y="10"/>
                  </a:cubicBezTo>
                  <a:cubicBezTo>
                    <a:pt x="1" y="11"/>
                    <a:pt x="1" y="11"/>
                    <a:pt x="2" y="12"/>
                  </a:cubicBezTo>
                  <a:cubicBezTo>
                    <a:pt x="3" y="15"/>
                    <a:pt x="3" y="11"/>
                    <a:pt x="4" y="10"/>
                  </a:cubicBezTo>
                  <a:cubicBezTo>
                    <a:pt x="6" y="8"/>
                    <a:pt x="11" y="10"/>
                    <a:pt x="13" y="10"/>
                  </a:cubicBezTo>
                  <a:cubicBezTo>
                    <a:pt x="15" y="10"/>
                    <a:pt x="15" y="11"/>
                    <a:pt x="17" y="10"/>
                  </a:cubicBezTo>
                  <a:cubicBezTo>
                    <a:pt x="18" y="8"/>
                    <a:pt x="17" y="7"/>
                    <a:pt x="14" y="7"/>
                  </a:cubicBezTo>
                  <a:cubicBezTo>
                    <a:pt x="12" y="7"/>
                    <a:pt x="16" y="7"/>
                    <a:pt x="14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2" name="Freeform 640">
              <a:extLst>
                <a:ext uri="{FF2B5EF4-FFF2-40B4-BE49-F238E27FC236}">
                  <a16:creationId xmlns:a16="http://schemas.microsoft.com/office/drawing/2014/main" id="{05393C28-1C4D-4D46-9E93-6A5F3DC56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499" y="4965129"/>
              <a:ext cx="1812106" cy="1216878"/>
            </a:xfrm>
            <a:custGeom>
              <a:avLst/>
              <a:gdLst>
                <a:gd name="T0" fmla="*/ 184 w 194"/>
                <a:gd name="T1" fmla="*/ 118 h 130"/>
                <a:gd name="T2" fmla="*/ 161 w 194"/>
                <a:gd name="T3" fmla="*/ 97 h 130"/>
                <a:gd name="T4" fmla="*/ 143 w 194"/>
                <a:gd name="T5" fmla="*/ 92 h 130"/>
                <a:gd name="T6" fmla="*/ 138 w 194"/>
                <a:gd name="T7" fmla="*/ 76 h 130"/>
                <a:gd name="T8" fmla="*/ 135 w 194"/>
                <a:gd name="T9" fmla="*/ 14 h 130"/>
                <a:gd name="T10" fmla="*/ 84 w 194"/>
                <a:gd name="T11" fmla="*/ 8 h 130"/>
                <a:gd name="T12" fmla="*/ 71 w 194"/>
                <a:gd name="T13" fmla="*/ 5 h 130"/>
                <a:gd name="T14" fmla="*/ 62 w 194"/>
                <a:gd name="T15" fmla="*/ 1 h 130"/>
                <a:gd name="T16" fmla="*/ 43 w 194"/>
                <a:gd name="T17" fmla="*/ 8 h 130"/>
                <a:gd name="T18" fmla="*/ 32 w 194"/>
                <a:gd name="T19" fmla="*/ 11 h 130"/>
                <a:gd name="T20" fmla="*/ 12 w 194"/>
                <a:gd name="T21" fmla="*/ 23 h 130"/>
                <a:gd name="T22" fmla="*/ 26 w 194"/>
                <a:gd name="T23" fmla="*/ 38 h 130"/>
                <a:gd name="T24" fmla="*/ 33 w 194"/>
                <a:gd name="T25" fmla="*/ 42 h 130"/>
                <a:gd name="T26" fmla="*/ 38 w 194"/>
                <a:gd name="T27" fmla="*/ 45 h 130"/>
                <a:gd name="T28" fmla="*/ 24 w 194"/>
                <a:gd name="T29" fmla="*/ 42 h 130"/>
                <a:gd name="T30" fmla="*/ 9 w 194"/>
                <a:gd name="T31" fmla="*/ 46 h 130"/>
                <a:gd name="T32" fmla="*/ 12 w 194"/>
                <a:gd name="T33" fmla="*/ 58 h 130"/>
                <a:gd name="T34" fmla="*/ 32 w 194"/>
                <a:gd name="T35" fmla="*/ 58 h 130"/>
                <a:gd name="T36" fmla="*/ 38 w 194"/>
                <a:gd name="T37" fmla="*/ 61 h 130"/>
                <a:gd name="T38" fmla="*/ 21 w 194"/>
                <a:gd name="T39" fmla="*/ 71 h 130"/>
                <a:gd name="T40" fmla="*/ 15 w 194"/>
                <a:gd name="T41" fmla="*/ 78 h 130"/>
                <a:gd name="T42" fmla="*/ 17 w 194"/>
                <a:gd name="T43" fmla="*/ 84 h 130"/>
                <a:gd name="T44" fmla="*/ 26 w 194"/>
                <a:gd name="T45" fmla="*/ 89 h 130"/>
                <a:gd name="T46" fmla="*/ 22 w 194"/>
                <a:gd name="T47" fmla="*/ 94 h 130"/>
                <a:gd name="T48" fmla="*/ 31 w 194"/>
                <a:gd name="T49" fmla="*/ 93 h 130"/>
                <a:gd name="T50" fmla="*/ 38 w 194"/>
                <a:gd name="T51" fmla="*/ 102 h 130"/>
                <a:gd name="T52" fmla="*/ 48 w 194"/>
                <a:gd name="T53" fmla="*/ 105 h 130"/>
                <a:gd name="T54" fmla="*/ 54 w 194"/>
                <a:gd name="T55" fmla="*/ 103 h 130"/>
                <a:gd name="T56" fmla="*/ 55 w 194"/>
                <a:gd name="T57" fmla="*/ 106 h 130"/>
                <a:gd name="T58" fmla="*/ 51 w 194"/>
                <a:gd name="T59" fmla="*/ 114 h 130"/>
                <a:gd name="T60" fmla="*/ 41 w 194"/>
                <a:gd name="T61" fmla="*/ 124 h 130"/>
                <a:gd name="T62" fmla="*/ 36 w 194"/>
                <a:gd name="T63" fmla="*/ 126 h 130"/>
                <a:gd name="T64" fmla="*/ 43 w 194"/>
                <a:gd name="T65" fmla="*/ 125 h 130"/>
                <a:gd name="T66" fmla="*/ 54 w 194"/>
                <a:gd name="T67" fmla="*/ 118 h 130"/>
                <a:gd name="T68" fmla="*/ 72 w 194"/>
                <a:gd name="T69" fmla="*/ 107 h 130"/>
                <a:gd name="T70" fmla="*/ 77 w 194"/>
                <a:gd name="T71" fmla="*/ 91 h 130"/>
                <a:gd name="T72" fmla="*/ 94 w 194"/>
                <a:gd name="T73" fmla="*/ 86 h 130"/>
                <a:gd name="T74" fmla="*/ 87 w 194"/>
                <a:gd name="T75" fmla="*/ 97 h 130"/>
                <a:gd name="T76" fmla="*/ 101 w 194"/>
                <a:gd name="T77" fmla="*/ 88 h 130"/>
                <a:gd name="T78" fmla="*/ 119 w 194"/>
                <a:gd name="T79" fmla="*/ 92 h 130"/>
                <a:gd name="T80" fmla="*/ 136 w 194"/>
                <a:gd name="T81" fmla="*/ 95 h 130"/>
                <a:gd name="T82" fmla="*/ 145 w 194"/>
                <a:gd name="T83" fmla="*/ 98 h 130"/>
                <a:gd name="T84" fmla="*/ 160 w 194"/>
                <a:gd name="T85" fmla="*/ 102 h 130"/>
                <a:gd name="T86" fmla="*/ 169 w 194"/>
                <a:gd name="T87" fmla="*/ 104 h 130"/>
                <a:gd name="T88" fmla="*/ 176 w 194"/>
                <a:gd name="T89" fmla="*/ 111 h 130"/>
                <a:gd name="T90" fmla="*/ 184 w 194"/>
                <a:gd name="T91" fmla="*/ 121 h 130"/>
                <a:gd name="T92" fmla="*/ 186 w 194"/>
                <a:gd name="T93" fmla="*/ 125 h 130"/>
                <a:gd name="T94" fmla="*/ 194 w 194"/>
                <a:gd name="T95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30">
                  <a:moveTo>
                    <a:pt x="194" y="126"/>
                  </a:moveTo>
                  <a:cubicBezTo>
                    <a:pt x="193" y="125"/>
                    <a:pt x="191" y="125"/>
                    <a:pt x="193" y="123"/>
                  </a:cubicBezTo>
                  <a:cubicBezTo>
                    <a:pt x="193" y="122"/>
                    <a:pt x="192" y="122"/>
                    <a:pt x="191" y="122"/>
                  </a:cubicBezTo>
                  <a:cubicBezTo>
                    <a:pt x="189" y="120"/>
                    <a:pt x="185" y="119"/>
                    <a:pt x="184" y="118"/>
                  </a:cubicBezTo>
                  <a:cubicBezTo>
                    <a:pt x="180" y="113"/>
                    <a:pt x="178" y="107"/>
                    <a:pt x="174" y="103"/>
                  </a:cubicBezTo>
                  <a:cubicBezTo>
                    <a:pt x="172" y="102"/>
                    <a:pt x="170" y="100"/>
                    <a:pt x="169" y="99"/>
                  </a:cubicBezTo>
                  <a:cubicBezTo>
                    <a:pt x="167" y="98"/>
                    <a:pt x="167" y="95"/>
                    <a:pt x="165" y="95"/>
                  </a:cubicBezTo>
                  <a:cubicBezTo>
                    <a:pt x="164" y="95"/>
                    <a:pt x="161" y="97"/>
                    <a:pt x="161" y="97"/>
                  </a:cubicBezTo>
                  <a:cubicBezTo>
                    <a:pt x="162" y="99"/>
                    <a:pt x="159" y="100"/>
                    <a:pt x="158" y="100"/>
                  </a:cubicBezTo>
                  <a:cubicBezTo>
                    <a:pt x="155" y="101"/>
                    <a:pt x="152" y="97"/>
                    <a:pt x="150" y="95"/>
                  </a:cubicBezTo>
                  <a:cubicBezTo>
                    <a:pt x="149" y="94"/>
                    <a:pt x="148" y="94"/>
                    <a:pt x="147" y="92"/>
                  </a:cubicBezTo>
                  <a:cubicBezTo>
                    <a:pt x="146" y="90"/>
                    <a:pt x="144" y="91"/>
                    <a:pt x="143" y="92"/>
                  </a:cubicBezTo>
                  <a:cubicBezTo>
                    <a:pt x="141" y="92"/>
                    <a:pt x="141" y="91"/>
                    <a:pt x="139" y="92"/>
                  </a:cubicBezTo>
                  <a:cubicBezTo>
                    <a:pt x="139" y="92"/>
                    <a:pt x="138" y="92"/>
                    <a:pt x="138" y="91"/>
                  </a:cubicBezTo>
                  <a:cubicBezTo>
                    <a:pt x="138" y="90"/>
                    <a:pt x="138" y="90"/>
                    <a:pt x="138" y="89"/>
                  </a:cubicBezTo>
                  <a:cubicBezTo>
                    <a:pt x="138" y="85"/>
                    <a:pt x="138" y="80"/>
                    <a:pt x="138" y="76"/>
                  </a:cubicBezTo>
                  <a:cubicBezTo>
                    <a:pt x="138" y="64"/>
                    <a:pt x="138" y="51"/>
                    <a:pt x="138" y="38"/>
                  </a:cubicBezTo>
                  <a:cubicBezTo>
                    <a:pt x="138" y="33"/>
                    <a:pt x="138" y="27"/>
                    <a:pt x="138" y="21"/>
                  </a:cubicBezTo>
                  <a:cubicBezTo>
                    <a:pt x="138" y="20"/>
                    <a:pt x="138" y="18"/>
                    <a:pt x="138" y="16"/>
                  </a:cubicBezTo>
                  <a:cubicBezTo>
                    <a:pt x="138" y="15"/>
                    <a:pt x="137" y="15"/>
                    <a:pt x="135" y="14"/>
                  </a:cubicBezTo>
                  <a:cubicBezTo>
                    <a:pt x="130" y="12"/>
                    <a:pt x="127" y="12"/>
                    <a:pt x="122" y="12"/>
                  </a:cubicBezTo>
                  <a:cubicBezTo>
                    <a:pt x="117" y="12"/>
                    <a:pt x="113" y="11"/>
                    <a:pt x="108" y="10"/>
                  </a:cubicBezTo>
                  <a:cubicBezTo>
                    <a:pt x="102" y="10"/>
                    <a:pt x="97" y="8"/>
                    <a:pt x="92" y="8"/>
                  </a:cubicBezTo>
                  <a:cubicBezTo>
                    <a:pt x="89" y="8"/>
                    <a:pt x="87" y="9"/>
                    <a:pt x="84" y="8"/>
                  </a:cubicBezTo>
                  <a:cubicBezTo>
                    <a:pt x="84" y="8"/>
                    <a:pt x="80" y="7"/>
                    <a:pt x="80" y="7"/>
                  </a:cubicBezTo>
                  <a:cubicBezTo>
                    <a:pt x="80" y="7"/>
                    <a:pt x="81" y="5"/>
                    <a:pt x="81" y="4"/>
                  </a:cubicBezTo>
                  <a:cubicBezTo>
                    <a:pt x="81" y="4"/>
                    <a:pt x="78" y="4"/>
                    <a:pt x="78" y="4"/>
                  </a:cubicBezTo>
                  <a:cubicBezTo>
                    <a:pt x="76" y="4"/>
                    <a:pt x="73" y="5"/>
                    <a:pt x="71" y="5"/>
                  </a:cubicBezTo>
                  <a:cubicBezTo>
                    <a:pt x="69" y="5"/>
                    <a:pt x="70" y="1"/>
                    <a:pt x="67" y="3"/>
                  </a:cubicBezTo>
                  <a:cubicBezTo>
                    <a:pt x="66" y="3"/>
                    <a:pt x="65" y="5"/>
                    <a:pt x="64" y="4"/>
                  </a:cubicBezTo>
                  <a:cubicBezTo>
                    <a:pt x="62" y="4"/>
                    <a:pt x="62" y="3"/>
                    <a:pt x="64" y="2"/>
                  </a:cubicBezTo>
                  <a:cubicBezTo>
                    <a:pt x="66" y="2"/>
                    <a:pt x="63" y="1"/>
                    <a:pt x="62" y="1"/>
                  </a:cubicBezTo>
                  <a:cubicBezTo>
                    <a:pt x="58" y="0"/>
                    <a:pt x="58" y="1"/>
                    <a:pt x="56" y="3"/>
                  </a:cubicBezTo>
                  <a:cubicBezTo>
                    <a:pt x="53" y="6"/>
                    <a:pt x="49" y="4"/>
                    <a:pt x="45" y="5"/>
                  </a:cubicBezTo>
                  <a:cubicBezTo>
                    <a:pt x="41" y="6"/>
                    <a:pt x="45" y="8"/>
                    <a:pt x="45" y="8"/>
                  </a:cubicBezTo>
                  <a:cubicBezTo>
                    <a:pt x="44" y="8"/>
                    <a:pt x="43" y="8"/>
                    <a:pt x="43" y="8"/>
                  </a:cubicBezTo>
                  <a:cubicBezTo>
                    <a:pt x="43" y="8"/>
                    <a:pt x="44" y="10"/>
                    <a:pt x="43" y="10"/>
                  </a:cubicBezTo>
                  <a:cubicBezTo>
                    <a:pt x="42" y="10"/>
                    <a:pt x="42" y="8"/>
                    <a:pt x="42" y="7"/>
                  </a:cubicBezTo>
                  <a:cubicBezTo>
                    <a:pt x="41" y="7"/>
                    <a:pt x="38" y="10"/>
                    <a:pt x="38" y="10"/>
                  </a:cubicBezTo>
                  <a:cubicBezTo>
                    <a:pt x="36" y="11"/>
                    <a:pt x="34" y="9"/>
                    <a:pt x="32" y="11"/>
                  </a:cubicBezTo>
                  <a:cubicBezTo>
                    <a:pt x="30" y="12"/>
                    <a:pt x="28" y="13"/>
                    <a:pt x="27" y="15"/>
                  </a:cubicBezTo>
                  <a:cubicBezTo>
                    <a:pt x="27" y="17"/>
                    <a:pt x="27" y="19"/>
                    <a:pt x="25" y="20"/>
                  </a:cubicBezTo>
                  <a:cubicBezTo>
                    <a:pt x="23" y="21"/>
                    <a:pt x="22" y="22"/>
                    <a:pt x="20" y="22"/>
                  </a:cubicBezTo>
                  <a:cubicBezTo>
                    <a:pt x="19" y="22"/>
                    <a:pt x="13" y="22"/>
                    <a:pt x="12" y="23"/>
                  </a:cubicBezTo>
                  <a:cubicBezTo>
                    <a:pt x="12" y="24"/>
                    <a:pt x="10" y="27"/>
                    <a:pt x="10" y="27"/>
                  </a:cubicBezTo>
                  <a:cubicBezTo>
                    <a:pt x="11" y="28"/>
                    <a:pt x="14" y="28"/>
                    <a:pt x="15" y="29"/>
                  </a:cubicBezTo>
                  <a:cubicBezTo>
                    <a:pt x="18" y="30"/>
                    <a:pt x="21" y="32"/>
                    <a:pt x="23" y="34"/>
                  </a:cubicBezTo>
                  <a:cubicBezTo>
                    <a:pt x="24" y="35"/>
                    <a:pt x="24" y="37"/>
                    <a:pt x="26" y="38"/>
                  </a:cubicBezTo>
                  <a:cubicBezTo>
                    <a:pt x="28" y="38"/>
                    <a:pt x="29" y="38"/>
                    <a:pt x="31" y="37"/>
                  </a:cubicBezTo>
                  <a:cubicBezTo>
                    <a:pt x="31" y="37"/>
                    <a:pt x="34" y="38"/>
                    <a:pt x="34" y="38"/>
                  </a:cubicBezTo>
                  <a:cubicBezTo>
                    <a:pt x="36" y="41"/>
                    <a:pt x="31" y="39"/>
                    <a:pt x="31" y="39"/>
                  </a:cubicBezTo>
                  <a:cubicBezTo>
                    <a:pt x="29" y="39"/>
                    <a:pt x="32" y="41"/>
                    <a:pt x="33" y="42"/>
                  </a:cubicBezTo>
                  <a:cubicBezTo>
                    <a:pt x="34" y="44"/>
                    <a:pt x="35" y="43"/>
                    <a:pt x="37" y="42"/>
                  </a:cubicBezTo>
                  <a:cubicBezTo>
                    <a:pt x="38" y="41"/>
                    <a:pt x="41" y="41"/>
                    <a:pt x="42" y="42"/>
                  </a:cubicBezTo>
                  <a:cubicBezTo>
                    <a:pt x="43" y="43"/>
                    <a:pt x="38" y="44"/>
                    <a:pt x="38" y="44"/>
                  </a:cubicBezTo>
                  <a:cubicBezTo>
                    <a:pt x="37" y="44"/>
                    <a:pt x="38" y="44"/>
                    <a:pt x="38" y="45"/>
                  </a:cubicBezTo>
                  <a:cubicBezTo>
                    <a:pt x="38" y="46"/>
                    <a:pt x="36" y="45"/>
                    <a:pt x="36" y="45"/>
                  </a:cubicBezTo>
                  <a:cubicBezTo>
                    <a:pt x="35" y="45"/>
                    <a:pt x="34" y="46"/>
                    <a:pt x="32" y="46"/>
                  </a:cubicBezTo>
                  <a:cubicBezTo>
                    <a:pt x="30" y="46"/>
                    <a:pt x="26" y="47"/>
                    <a:pt x="24" y="46"/>
                  </a:cubicBezTo>
                  <a:cubicBezTo>
                    <a:pt x="22" y="45"/>
                    <a:pt x="25" y="43"/>
                    <a:pt x="24" y="42"/>
                  </a:cubicBezTo>
                  <a:cubicBezTo>
                    <a:pt x="23" y="42"/>
                    <a:pt x="21" y="42"/>
                    <a:pt x="20" y="43"/>
                  </a:cubicBezTo>
                  <a:cubicBezTo>
                    <a:pt x="19" y="43"/>
                    <a:pt x="17" y="43"/>
                    <a:pt x="16" y="43"/>
                  </a:cubicBezTo>
                  <a:cubicBezTo>
                    <a:pt x="14" y="44"/>
                    <a:pt x="15" y="46"/>
                    <a:pt x="15" y="46"/>
                  </a:cubicBezTo>
                  <a:cubicBezTo>
                    <a:pt x="13" y="46"/>
                    <a:pt x="11" y="45"/>
                    <a:pt x="9" y="46"/>
                  </a:cubicBezTo>
                  <a:cubicBezTo>
                    <a:pt x="8" y="47"/>
                    <a:pt x="6" y="48"/>
                    <a:pt x="5" y="49"/>
                  </a:cubicBezTo>
                  <a:cubicBezTo>
                    <a:pt x="0" y="52"/>
                    <a:pt x="12" y="52"/>
                    <a:pt x="12" y="53"/>
                  </a:cubicBezTo>
                  <a:cubicBezTo>
                    <a:pt x="11" y="54"/>
                    <a:pt x="8" y="54"/>
                    <a:pt x="10" y="55"/>
                  </a:cubicBezTo>
                  <a:cubicBezTo>
                    <a:pt x="11" y="56"/>
                    <a:pt x="11" y="58"/>
                    <a:pt x="12" y="58"/>
                  </a:cubicBezTo>
                  <a:cubicBezTo>
                    <a:pt x="16" y="59"/>
                    <a:pt x="19" y="58"/>
                    <a:pt x="23" y="58"/>
                  </a:cubicBezTo>
                  <a:cubicBezTo>
                    <a:pt x="24" y="59"/>
                    <a:pt x="25" y="59"/>
                    <a:pt x="26" y="59"/>
                  </a:cubicBezTo>
                  <a:cubicBezTo>
                    <a:pt x="28" y="59"/>
                    <a:pt x="27" y="59"/>
                    <a:pt x="29" y="60"/>
                  </a:cubicBezTo>
                  <a:cubicBezTo>
                    <a:pt x="29" y="60"/>
                    <a:pt x="31" y="58"/>
                    <a:pt x="32" y="58"/>
                  </a:cubicBezTo>
                  <a:cubicBezTo>
                    <a:pt x="33" y="57"/>
                    <a:pt x="34" y="57"/>
                    <a:pt x="35" y="57"/>
                  </a:cubicBezTo>
                  <a:cubicBezTo>
                    <a:pt x="36" y="56"/>
                    <a:pt x="37" y="55"/>
                    <a:pt x="37" y="55"/>
                  </a:cubicBezTo>
                  <a:cubicBezTo>
                    <a:pt x="38" y="56"/>
                    <a:pt x="39" y="57"/>
                    <a:pt x="38" y="58"/>
                  </a:cubicBezTo>
                  <a:cubicBezTo>
                    <a:pt x="37" y="59"/>
                    <a:pt x="36" y="59"/>
                    <a:pt x="38" y="61"/>
                  </a:cubicBezTo>
                  <a:cubicBezTo>
                    <a:pt x="40" y="65"/>
                    <a:pt x="38" y="68"/>
                    <a:pt x="33" y="67"/>
                  </a:cubicBezTo>
                  <a:cubicBezTo>
                    <a:pt x="33" y="67"/>
                    <a:pt x="32" y="66"/>
                    <a:pt x="31" y="67"/>
                  </a:cubicBezTo>
                  <a:cubicBezTo>
                    <a:pt x="30" y="68"/>
                    <a:pt x="29" y="70"/>
                    <a:pt x="28" y="70"/>
                  </a:cubicBezTo>
                  <a:cubicBezTo>
                    <a:pt x="26" y="71"/>
                    <a:pt x="20" y="68"/>
                    <a:pt x="21" y="71"/>
                  </a:cubicBezTo>
                  <a:cubicBezTo>
                    <a:pt x="21" y="71"/>
                    <a:pt x="18" y="73"/>
                    <a:pt x="19" y="73"/>
                  </a:cubicBezTo>
                  <a:cubicBezTo>
                    <a:pt x="19" y="73"/>
                    <a:pt x="20" y="73"/>
                    <a:pt x="20" y="73"/>
                  </a:cubicBezTo>
                  <a:cubicBezTo>
                    <a:pt x="21" y="74"/>
                    <a:pt x="18" y="75"/>
                    <a:pt x="17" y="76"/>
                  </a:cubicBezTo>
                  <a:cubicBezTo>
                    <a:pt x="16" y="76"/>
                    <a:pt x="15" y="77"/>
                    <a:pt x="15" y="78"/>
                  </a:cubicBezTo>
                  <a:cubicBezTo>
                    <a:pt x="14" y="80"/>
                    <a:pt x="16" y="80"/>
                    <a:pt x="14" y="81"/>
                  </a:cubicBezTo>
                  <a:cubicBezTo>
                    <a:pt x="12" y="82"/>
                    <a:pt x="14" y="84"/>
                    <a:pt x="15" y="85"/>
                  </a:cubicBezTo>
                  <a:cubicBezTo>
                    <a:pt x="15" y="86"/>
                    <a:pt x="18" y="81"/>
                    <a:pt x="19" y="81"/>
                  </a:cubicBezTo>
                  <a:cubicBezTo>
                    <a:pt x="19" y="81"/>
                    <a:pt x="17" y="84"/>
                    <a:pt x="17" y="84"/>
                  </a:cubicBezTo>
                  <a:cubicBezTo>
                    <a:pt x="16" y="85"/>
                    <a:pt x="19" y="87"/>
                    <a:pt x="20" y="87"/>
                  </a:cubicBezTo>
                  <a:cubicBezTo>
                    <a:pt x="21" y="88"/>
                    <a:pt x="21" y="89"/>
                    <a:pt x="22" y="88"/>
                  </a:cubicBezTo>
                  <a:cubicBezTo>
                    <a:pt x="23" y="87"/>
                    <a:pt x="24" y="86"/>
                    <a:pt x="24" y="86"/>
                  </a:cubicBezTo>
                  <a:cubicBezTo>
                    <a:pt x="24" y="87"/>
                    <a:pt x="25" y="89"/>
                    <a:pt x="26" y="89"/>
                  </a:cubicBezTo>
                  <a:cubicBezTo>
                    <a:pt x="24" y="90"/>
                    <a:pt x="23" y="89"/>
                    <a:pt x="22" y="89"/>
                  </a:cubicBezTo>
                  <a:cubicBezTo>
                    <a:pt x="21" y="90"/>
                    <a:pt x="20" y="87"/>
                    <a:pt x="19" y="87"/>
                  </a:cubicBezTo>
                  <a:cubicBezTo>
                    <a:pt x="18" y="87"/>
                    <a:pt x="16" y="90"/>
                    <a:pt x="18" y="91"/>
                  </a:cubicBezTo>
                  <a:cubicBezTo>
                    <a:pt x="20" y="92"/>
                    <a:pt x="20" y="93"/>
                    <a:pt x="22" y="94"/>
                  </a:cubicBezTo>
                  <a:cubicBezTo>
                    <a:pt x="23" y="96"/>
                    <a:pt x="25" y="95"/>
                    <a:pt x="27" y="95"/>
                  </a:cubicBezTo>
                  <a:cubicBezTo>
                    <a:pt x="28" y="94"/>
                    <a:pt x="30" y="95"/>
                    <a:pt x="30" y="93"/>
                  </a:cubicBezTo>
                  <a:cubicBezTo>
                    <a:pt x="30" y="91"/>
                    <a:pt x="31" y="88"/>
                    <a:pt x="33" y="89"/>
                  </a:cubicBezTo>
                  <a:cubicBezTo>
                    <a:pt x="33" y="88"/>
                    <a:pt x="31" y="92"/>
                    <a:pt x="31" y="93"/>
                  </a:cubicBezTo>
                  <a:cubicBezTo>
                    <a:pt x="31" y="94"/>
                    <a:pt x="35" y="97"/>
                    <a:pt x="34" y="98"/>
                  </a:cubicBezTo>
                  <a:cubicBezTo>
                    <a:pt x="32" y="100"/>
                    <a:pt x="35" y="101"/>
                    <a:pt x="35" y="101"/>
                  </a:cubicBezTo>
                  <a:cubicBezTo>
                    <a:pt x="34" y="101"/>
                    <a:pt x="32" y="104"/>
                    <a:pt x="32" y="104"/>
                  </a:cubicBezTo>
                  <a:cubicBezTo>
                    <a:pt x="33" y="105"/>
                    <a:pt x="38" y="102"/>
                    <a:pt x="38" y="102"/>
                  </a:cubicBezTo>
                  <a:cubicBezTo>
                    <a:pt x="38" y="103"/>
                    <a:pt x="37" y="103"/>
                    <a:pt x="37" y="104"/>
                  </a:cubicBezTo>
                  <a:cubicBezTo>
                    <a:pt x="37" y="104"/>
                    <a:pt x="39" y="102"/>
                    <a:pt x="40" y="101"/>
                  </a:cubicBezTo>
                  <a:cubicBezTo>
                    <a:pt x="41" y="101"/>
                    <a:pt x="45" y="102"/>
                    <a:pt x="45" y="103"/>
                  </a:cubicBezTo>
                  <a:cubicBezTo>
                    <a:pt x="46" y="104"/>
                    <a:pt x="48" y="107"/>
                    <a:pt x="48" y="105"/>
                  </a:cubicBezTo>
                  <a:cubicBezTo>
                    <a:pt x="48" y="104"/>
                    <a:pt x="50" y="100"/>
                    <a:pt x="50" y="100"/>
                  </a:cubicBezTo>
                  <a:cubicBezTo>
                    <a:pt x="50" y="99"/>
                    <a:pt x="53" y="102"/>
                    <a:pt x="53" y="101"/>
                  </a:cubicBezTo>
                  <a:cubicBezTo>
                    <a:pt x="53" y="101"/>
                    <a:pt x="50" y="101"/>
                    <a:pt x="50" y="102"/>
                  </a:cubicBezTo>
                  <a:cubicBezTo>
                    <a:pt x="50" y="104"/>
                    <a:pt x="53" y="104"/>
                    <a:pt x="54" y="103"/>
                  </a:cubicBezTo>
                  <a:cubicBezTo>
                    <a:pt x="55" y="102"/>
                    <a:pt x="56" y="103"/>
                    <a:pt x="57" y="102"/>
                  </a:cubicBezTo>
                  <a:cubicBezTo>
                    <a:pt x="57" y="102"/>
                    <a:pt x="59" y="100"/>
                    <a:pt x="59" y="100"/>
                  </a:cubicBezTo>
                  <a:cubicBezTo>
                    <a:pt x="59" y="100"/>
                    <a:pt x="57" y="103"/>
                    <a:pt x="56" y="104"/>
                  </a:cubicBezTo>
                  <a:cubicBezTo>
                    <a:pt x="56" y="105"/>
                    <a:pt x="56" y="105"/>
                    <a:pt x="55" y="106"/>
                  </a:cubicBezTo>
                  <a:cubicBezTo>
                    <a:pt x="55" y="107"/>
                    <a:pt x="56" y="106"/>
                    <a:pt x="56" y="107"/>
                  </a:cubicBezTo>
                  <a:cubicBezTo>
                    <a:pt x="56" y="107"/>
                    <a:pt x="55" y="108"/>
                    <a:pt x="54" y="109"/>
                  </a:cubicBezTo>
                  <a:cubicBezTo>
                    <a:pt x="54" y="111"/>
                    <a:pt x="54" y="111"/>
                    <a:pt x="55" y="112"/>
                  </a:cubicBezTo>
                  <a:cubicBezTo>
                    <a:pt x="55" y="112"/>
                    <a:pt x="52" y="114"/>
                    <a:pt x="51" y="114"/>
                  </a:cubicBezTo>
                  <a:cubicBezTo>
                    <a:pt x="50" y="116"/>
                    <a:pt x="49" y="117"/>
                    <a:pt x="47" y="118"/>
                  </a:cubicBezTo>
                  <a:cubicBezTo>
                    <a:pt x="45" y="118"/>
                    <a:pt x="43" y="120"/>
                    <a:pt x="42" y="121"/>
                  </a:cubicBezTo>
                  <a:cubicBezTo>
                    <a:pt x="41" y="121"/>
                    <a:pt x="41" y="122"/>
                    <a:pt x="40" y="122"/>
                  </a:cubicBezTo>
                  <a:cubicBezTo>
                    <a:pt x="40" y="123"/>
                    <a:pt x="41" y="124"/>
                    <a:pt x="41" y="124"/>
                  </a:cubicBezTo>
                  <a:cubicBezTo>
                    <a:pt x="40" y="125"/>
                    <a:pt x="37" y="124"/>
                    <a:pt x="36" y="124"/>
                  </a:cubicBezTo>
                  <a:cubicBezTo>
                    <a:pt x="33" y="124"/>
                    <a:pt x="32" y="125"/>
                    <a:pt x="30" y="127"/>
                  </a:cubicBezTo>
                  <a:cubicBezTo>
                    <a:pt x="29" y="128"/>
                    <a:pt x="30" y="130"/>
                    <a:pt x="31" y="129"/>
                  </a:cubicBezTo>
                  <a:cubicBezTo>
                    <a:pt x="33" y="128"/>
                    <a:pt x="35" y="125"/>
                    <a:pt x="36" y="126"/>
                  </a:cubicBezTo>
                  <a:cubicBezTo>
                    <a:pt x="36" y="125"/>
                    <a:pt x="35" y="129"/>
                    <a:pt x="38" y="126"/>
                  </a:cubicBezTo>
                  <a:cubicBezTo>
                    <a:pt x="38" y="126"/>
                    <a:pt x="40" y="129"/>
                    <a:pt x="41" y="127"/>
                  </a:cubicBezTo>
                  <a:cubicBezTo>
                    <a:pt x="41" y="126"/>
                    <a:pt x="40" y="126"/>
                    <a:pt x="41" y="126"/>
                  </a:cubicBezTo>
                  <a:cubicBezTo>
                    <a:pt x="42" y="125"/>
                    <a:pt x="42" y="125"/>
                    <a:pt x="43" y="125"/>
                  </a:cubicBezTo>
                  <a:cubicBezTo>
                    <a:pt x="44" y="125"/>
                    <a:pt x="44" y="125"/>
                    <a:pt x="45" y="124"/>
                  </a:cubicBezTo>
                  <a:cubicBezTo>
                    <a:pt x="46" y="123"/>
                    <a:pt x="48" y="123"/>
                    <a:pt x="50" y="122"/>
                  </a:cubicBezTo>
                  <a:cubicBezTo>
                    <a:pt x="53" y="121"/>
                    <a:pt x="49" y="121"/>
                    <a:pt x="51" y="120"/>
                  </a:cubicBezTo>
                  <a:cubicBezTo>
                    <a:pt x="52" y="119"/>
                    <a:pt x="53" y="118"/>
                    <a:pt x="54" y="118"/>
                  </a:cubicBezTo>
                  <a:cubicBezTo>
                    <a:pt x="56" y="117"/>
                    <a:pt x="58" y="116"/>
                    <a:pt x="59" y="116"/>
                  </a:cubicBezTo>
                  <a:cubicBezTo>
                    <a:pt x="62" y="114"/>
                    <a:pt x="60" y="115"/>
                    <a:pt x="60" y="113"/>
                  </a:cubicBezTo>
                  <a:cubicBezTo>
                    <a:pt x="60" y="113"/>
                    <a:pt x="68" y="109"/>
                    <a:pt x="69" y="108"/>
                  </a:cubicBezTo>
                  <a:cubicBezTo>
                    <a:pt x="70" y="108"/>
                    <a:pt x="72" y="108"/>
                    <a:pt x="72" y="107"/>
                  </a:cubicBezTo>
                  <a:cubicBezTo>
                    <a:pt x="72" y="104"/>
                    <a:pt x="73" y="105"/>
                    <a:pt x="75" y="104"/>
                  </a:cubicBezTo>
                  <a:cubicBezTo>
                    <a:pt x="78" y="102"/>
                    <a:pt x="69" y="101"/>
                    <a:pt x="73" y="97"/>
                  </a:cubicBezTo>
                  <a:cubicBezTo>
                    <a:pt x="75" y="96"/>
                    <a:pt x="77" y="96"/>
                    <a:pt x="78" y="95"/>
                  </a:cubicBezTo>
                  <a:cubicBezTo>
                    <a:pt x="79" y="94"/>
                    <a:pt x="79" y="91"/>
                    <a:pt x="77" y="91"/>
                  </a:cubicBezTo>
                  <a:cubicBezTo>
                    <a:pt x="79" y="91"/>
                    <a:pt x="79" y="92"/>
                    <a:pt x="81" y="91"/>
                  </a:cubicBezTo>
                  <a:cubicBezTo>
                    <a:pt x="82" y="90"/>
                    <a:pt x="83" y="88"/>
                    <a:pt x="85" y="87"/>
                  </a:cubicBezTo>
                  <a:cubicBezTo>
                    <a:pt x="86" y="86"/>
                    <a:pt x="88" y="84"/>
                    <a:pt x="89" y="84"/>
                  </a:cubicBezTo>
                  <a:cubicBezTo>
                    <a:pt x="90" y="84"/>
                    <a:pt x="95" y="84"/>
                    <a:pt x="94" y="86"/>
                  </a:cubicBezTo>
                  <a:cubicBezTo>
                    <a:pt x="93" y="87"/>
                    <a:pt x="91" y="85"/>
                    <a:pt x="89" y="86"/>
                  </a:cubicBezTo>
                  <a:cubicBezTo>
                    <a:pt x="87" y="87"/>
                    <a:pt x="87" y="88"/>
                    <a:pt x="86" y="90"/>
                  </a:cubicBezTo>
                  <a:cubicBezTo>
                    <a:pt x="86" y="92"/>
                    <a:pt x="84" y="94"/>
                    <a:pt x="84" y="96"/>
                  </a:cubicBezTo>
                  <a:cubicBezTo>
                    <a:pt x="83" y="97"/>
                    <a:pt x="87" y="96"/>
                    <a:pt x="87" y="97"/>
                  </a:cubicBezTo>
                  <a:cubicBezTo>
                    <a:pt x="86" y="97"/>
                    <a:pt x="81" y="99"/>
                    <a:pt x="85" y="99"/>
                  </a:cubicBezTo>
                  <a:cubicBezTo>
                    <a:pt x="88" y="99"/>
                    <a:pt x="90" y="97"/>
                    <a:pt x="93" y="96"/>
                  </a:cubicBezTo>
                  <a:cubicBezTo>
                    <a:pt x="95" y="94"/>
                    <a:pt x="97" y="94"/>
                    <a:pt x="99" y="93"/>
                  </a:cubicBezTo>
                  <a:cubicBezTo>
                    <a:pt x="103" y="92"/>
                    <a:pt x="101" y="90"/>
                    <a:pt x="101" y="88"/>
                  </a:cubicBezTo>
                  <a:cubicBezTo>
                    <a:pt x="100" y="84"/>
                    <a:pt x="109" y="87"/>
                    <a:pt x="111" y="88"/>
                  </a:cubicBezTo>
                  <a:cubicBezTo>
                    <a:pt x="113" y="88"/>
                    <a:pt x="114" y="90"/>
                    <a:pt x="116" y="91"/>
                  </a:cubicBezTo>
                  <a:cubicBezTo>
                    <a:pt x="116" y="91"/>
                    <a:pt x="118" y="88"/>
                    <a:pt x="119" y="89"/>
                  </a:cubicBezTo>
                  <a:cubicBezTo>
                    <a:pt x="119" y="89"/>
                    <a:pt x="119" y="91"/>
                    <a:pt x="119" y="92"/>
                  </a:cubicBezTo>
                  <a:cubicBezTo>
                    <a:pt x="121" y="93"/>
                    <a:pt x="122" y="93"/>
                    <a:pt x="123" y="93"/>
                  </a:cubicBezTo>
                  <a:cubicBezTo>
                    <a:pt x="126" y="93"/>
                    <a:pt x="129" y="92"/>
                    <a:pt x="131" y="93"/>
                  </a:cubicBezTo>
                  <a:cubicBezTo>
                    <a:pt x="132" y="93"/>
                    <a:pt x="133" y="94"/>
                    <a:pt x="134" y="93"/>
                  </a:cubicBezTo>
                  <a:cubicBezTo>
                    <a:pt x="135" y="93"/>
                    <a:pt x="135" y="94"/>
                    <a:pt x="136" y="95"/>
                  </a:cubicBezTo>
                  <a:cubicBezTo>
                    <a:pt x="137" y="95"/>
                    <a:pt x="139" y="96"/>
                    <a:pt x="140" y="96"/>
                  </a:cubicBezTo>
                  <a:cubicBezTo>
                    <a:pt x="142" y="96"/>
                    <a:pt x="143" y="94"/>
                    <a:pt x="144" y="94"/>
                  </a:cubicBezTo>
                  <a:cubicBezTo>
                    <a:pt x="146" y="93"/>
                    <a:pt x="145" y="96"/>
                    <a:pt x="145" y="96"/>
                  </a:cubicBezTo>
                  <a:cubicBezTo>
                    <a:pt x="144" y="97"/>
                    <a:pt x="144" y="97"/>
                    <a:pt x="145" y="98"/>
                  </a:cubicBezTo>
                  <a:cubicBezTo>
                    <a:pt x="148" y="99"/>
                    <a:pt x="150" y="100"/>
                    <a:pt x="152" y="101"/>
                  </a:cubicBezTo>
                  <a:cubicBezTo>
                    <a:pt x="154" y="103"/>
                    <a:pt x="156" y="105"/>
                    <a:pt x="158" y="106"/>
                  </a:cubicBezTo>
                  <a:cubicBezTo>
                    <a:pt x="159" y="106"/>
                    <a:pt x="160" y="105"/>
                    <a:pt x="161" y="105"/>
                  </a:cubicBezTo>
                  <a:cubicBezTo>
                    <a:pt x="162" y="104"/>
                    <a:pt x="160" y="103"/>
                    <a:pt x="160" y="102"/>
                  </a:cubicBezTo>
                  <a:cubicBezTo>
                    <a:pt x="160" y="101"/>
                    <a:pt x="163" y="103"/>
                    <a:pt x="163" y="103"/>
                  </a:cubicBezTo>
                  <a:cubicBezTo>
                    <a:pt x="163" y="104"/>
                    <a:pt x="166" y="106"/>
                    <a:pt x="167" y="105"/>
                  </a:cubicBezTo>
                  <a:cubicBezTo>
                    <a:pt x="167" y="105"/>
                    <a:pt x="165" y="99"/>
                    <a:pt x="165" y="99"/>
                  </a:cubicBezTo>
                  <a:cubicBezTo>
                    <a:pt x="166" y="99"/>
                    <a:pt x="168" y="104"/>
                    <a:pt x="169" y="104"/>
                  </a:cubicBezTo>
                  <a:cubicBezTo>
                    <a:pt x="169" y="105"/>
                    <a:pt x="170" y="107"/>
                    <a:pt x="171" y="107"/>
                  </a:cubicBezTo>
                  <a:cubicBezTo>
                    <a:pt x="172" y="107"/>
                    <a:pt x="173" y="105"/>
                    <a:pt x="173" y="105"/>
                  </a:cubicBezTo>
                  <a:cubicBezTo>
                    <a:pt x="171" y="106"/>
                    <a:pt x="177" y="110"/>
                    <a:pt x="177" y="111"/>
                  </a:cubicBezTo>
                  <a:cubicBezTo>
                    <a:pt x="176" y="111"/>
                    <a:pt x="176" y="111"/>
                    <a:pt x="176" y="111"/>
                  </a:cubicBezTo>
                  <a:cubicBezTo>
                    <a:pt x="175" y="112"/>
                    <a:pt x="177" y="112"/>
                    <a:pt x="177" y="113"/>
                  </a:cubicBezTo>
                  <a:cubicBezTo>
                    <a:pt x="177" y="113"/>
                    <a:pt x="175" y="114"/>
                    <a:pt x="176" y="114"/>
                  </a:cubicBezTo>
                  <a:cubicBezTo>
                    <a:pt x="177" y="115"/>
                    <a:pt x="178" y="116"/>
                    <a:pt x="179" y="117"/>
                  </a:cubicBezTo>
                  <a:cubicBezTo>
                    <a:pt x="181" y="119"/>
                    <a:pt x="182" y="120"/>
                    <a:pt x="184" y="121"/>
                  </a:cubicBezTo>
                  <a:cubicBezTo>
                    <a:pt x="184" y="121"/>
                    <a:pt x="182" y="125"/>
                    <a:pt x="183" y="125"/>
                  </a:cubicBezTo>
                  <a:cubicBezTo>
                    <a:pt x="184" y="126"/>
                    <a:pt x="184" y="124"/>
                    <a:pt x="184" y="124"/>
                  </a:cubicBezTo>
                  <a:cubicBezTo>
                    <a:pt x="185" y="123"/>
                    <a:pt x="185" y="126"/>
                    <a:pt x="186" y="127"/>
                  </a:cubicBezTo>
                  <a:cubicBezTo>
                    <a:pt x="186" y="127"/>
                    <a:pt x="186" y="126"/>
                    <a:pt x="186" y="125"/>
                  </a:cubicBezTo>
                  <a:cubicBezTo>
                    <a:pt x="186" y="127"/>
                    <a:pt x="192" y="130"/>
                    <a:pt x="193" y="127"/>
                  </a:cubicBezTo>
                  <a:cubicBezTo>
                    <a:pt x="193" y="127"/>
                    <a:pt x="193" y="128"/>
                    <a:pt x="193" y="128"/>
                  </a:cubicBezTo>
                  <a:cubicBezTo>
                    <a:pt x="193" y="128"/>
                    <a:pt x="194" y="127"/>
                    <a:pt x="194" y="126"/>
                  </a:cubicBezTo>
                  <a:cubicBezTo>
                    <a:pt x="193" y="126"/>
                    <a:pt x="194" y="127"/>
                    <a:pt x="194" y="1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3" name="Freeform 641">
              <a:extLst>
                <a:ext uri="{FF2B5EF4-FFF2-40B4-BE49-F238E27FC236}">
                  <a16:creationId xmlns:a16="http://schemas.microsoft.com/office/drawing/2014/main" id="{E519C6D6-A6C3-5645-A0C8-B90F11D6A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086" y="6516489"/>
              <a:ext cx="2697455" cy="1337930"/>
            </a:xfrm>
            <a:custGeom>
              <a:avLst/>
              <a:gdLst>
                <a:gd name="T0" fmla="*/ 84 w 289"/>
                <a:gd name="T1" fmla="*/ 106 h 143"/>
                <a:gd name="T2" fmla="*/ 105 w 289"/>
                <a:gd name="T3" fmla="*/ 119 h 143"/>
                <a:gd name="T4" fmla="*/ 125 w 289"/>
                <a:gd name="T5" fmla="*/ 127 h 143"/>
                <a:gd name="T6" fmla="*/ 137 w 289"/>
                <a:gd name="T7" fmla="*/ 127 h 143"/>
                <a:gd name="T8" fmla="*/ 149 w 289"/>
                <a:gd name="T9" fmla="*/ 119 h 143"/>
                <a:gd name="T10" fmla="*/ 162 w 289"/>
                <a:gd name="T11" fmla="*/ 118 h 143"/>
                <a:gd name="T12" fmla="*/ 177 w 289"/>
                <a:gd name="T13" fmla="*/ 119 h 143"/>
                <a:gd name="T14" fmla="*/ 171 w 289"/>
                <a:gd name="T15" fmla="*/ 113 h 143"/>
                <a:gd name="T16" fmla="*/ 186 w 289"/>
                <a:gd name="T17" fmla="*/ 113 h 143"/>
                <a:gd name="T18" fmla="*/ 209 w 289"/>
                <a:gd name="T19" fmla="*/ 122 h 143"/>
                <a:gd name="T20" fmla="*/ 213 w 289"/>
                <a:gd name="T21" fmla="*/ 133 h 143"/>
                <a:gd name="T22" fmla="*/ 220 w 289"/>
                <a:gd name="T23" fmla="*/ 143 h 143"/>
                <a:gd name="T24" fmla="*/ 215 w 289"/>
                <a:gd name="T25" fmla="*/ 108 h 143"/>
                <a:gd name="T26" fmla="*/ 234 w 289"/>
                <a:gd name="T27" fmla="*/ 92 h 143"/>
                <a:gd name="T28" fmla="*/ 239 w 289"/>
                <a:gd name="T29" fmla="*/ 86 h 143"/>
                <a:gd name="T30" fmla="*/ 244 w 289"/>
                <a:gd name="T31" fmla="*/ 82 h 143"/>
                <a:gd name="T32" fmla="*/ 242 w 289"/>
                <a:gd name="T33" fmla="*/ 78 h 143"/>
                <a:gd name="T34" fmla="*/ 238 w 289"/>
                <a:gd name="T35" fmla="*/ 71 h 143"/>
                <a:gd name="T36" fmla="*/ 239 w 289"/>
                <a:gd name="T37" fmla="*/ 69 h 143"/>
                <a:gd name="T38" fmla="*/ 242 w 289"/>
                <a:gd name="T39" fmla="*/ 75 h 143"/>
                <a:gd name="T40" fmla="*/ 246 w 289"/>
                <a:gd name="T41" fmla="*/ 62 h 143"/>
                <a:gd name="T42" fmla="*/ 253 w 289"/>
                <a:gd name="T43" fmla="*/ 52 h 143"/>
                <a:gd name="T44" fmla="*/ 265 w 289"/>
                <a:gd name="T45" fmla="*/ 48 h 143"/>
                <a:gd name="T46" fmla="*/ 271 w 289"/>
                <a:gd name="T47" fmla="*/ 48 h 143"/>
                <a:gd name="T48" fmla="*/ 274 w 289"/>
                <a:gd name="T49" fmla="*/ 35 h 143"/>
                <a:gd name="T50" fmla="*/ 288 w 289"/>
                <a:gd name="T51" fmla="*/ 28 h 143"/>
                <a:gd name="T52" fmla="*/ 276 w 289"/>
                <a:gd name="T53" fmla="*/ 13 h 143"/>
                <a:gd name="T54" fmla="*/ 264 w 289"/>
                <a:gd name="T55" fmla="*/ 28 h 143"/>
                <a:gd name="T56" fmla="*/ 237 w 289"/>
                <a:gd name="T57" fmla="*/ 39 h 143"/>
                <a:gd name="T58" fmla="*/ 224 w 289"/>
                <a:gd name="T59" fmla="*/ 45 h 143"/>
                <a:gd name="T60" fmla="*/ 208 w 289"/>
                <a:gd name="T61" fmla="*/ 44 h 143"/>
                <a:gd name="T62" fmla="*/ 203 w 289"/>
                <a:gd name="T63" fmla="*/ 36 h 143"/>
                <a:gd name="T64" fmla="*/ 196 w 289"/>
                <a:gd name="T65" fmla="*/ 28 h 143"/>
                <a:gd name="T66" fmla="*/ 185 w 289"/>
                <a:gd name="T67" fmla="*/ 48 h 143"/>
                <a:gd name="T68" fmla="*/ 187 w 289"/>
                <a:gd name="T69" fmla="*/ 25 h 143"/>
                <a:gd name="T70" fmla="*/ 196 w 289"/>
                <a:gd name="T71" fmla="*/ 17 h 143"/>
                <a:gd name="T72" fmla="*/ 184 w 289"/>
                <a:gd name="T73" fmla="*/ 13 h 143"/>
                <a:gd name="T74" fmla="*/ 165 w 289"/>
                <a:gd name="T75" fmla="*/ 15 h 143"/>
                <a:gd name="T76" fmla="*/ 158 w 289"/>
                <a:gd name="T77" fmla="*/ 5 h 143"/>
                <a:gd name="T78" fmla="*/ 147 w 289"/>
                <a:gd name="T79" fmla="*/ 4 h 143"/>
                <a:gd name="T80" fmla="*/ 30 w 289"/>
                <a:gd name="T81" fmla="*/ 4 h 143"/>
                <a:gd name="T82" fmla="*/ 7 w 289"/>
                <a:gd name="T83" fmla="*/ 9 h 143"/>
                <a:gd name="T84" fmla="*/ 8 w 289"/>
                <a:gd name="T85" fmla="*/ 21 h 143"/>
                <a:gd name="T86" fmla="*/ 2 w 289"/>
                <a:gd name="T87" fmla="*/ 40 h 143"/>
                <a:gd name="T88" fmla="*/ 5 w 289"/>
                <a:gd name="T89" fmla="*/ 63 h 143"/>
                <a:gd name="T90" fmla="*/ 12 w 289"/>
                <a:gd name="T91" fmla="*/ 73 h 143"/>
                <a:gd name="T92" fmla="*/ 21 w 289"/>
                <a:gd name="T93" fmla="*/ 88 h 143"/>
                <a:gd name="T94" fmla="*/ 39 w 289"/>
                <a:gd name="T95" fmla="*/ 10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9" h="143">
                  <a:moveTo>
                    <a:pt x="68" y="108"/>
                  </a:moveTo>
                  <a:cubicBezTo>
                    <a:pt x="71" y="108"/>
                    <a:pt x="74" y="108"/>
                    <a:pt x="78" y="108"/>
                  </a:cubicBezTo>
                  <a:cubicBezTo>
                    <a:pt x="79" y="108"/>
                    <a:pt x="81" y="108"/>
                    <a:pt x="82" y="108"/>
                  </a:cubicBezTo>
                  <a:cubicBezTo>
                    <a:pt x="83" y="108"/>
                    <a:pt x="83" y="106"/>
                    <a:pt x="84" y="106"/>
                  </a:cubicBezTo>
                  <a:cubicBezTo>
                    <a:pt x="85" y="105"/>
                    <a:pt x="91" y="105"/>
                    <a:pt x="91" y="106"/>
                  </a:cubicBezTo>
                  <a:cubicBezTo>
                    <a:pt x="94" y="108"/>
                    <a:pt x="97" y="110"/>
                    <a:pt x="100" y="112"/>
                  </a:cubicBezTo>
                  <a:cubicBezTo>
                    <a:pt x="100" y="112"/>
                    <a:pt x="101" y="115"/>
                    <a:pt x="101" y="116"/>
                  </a:cubicBezTo>
                  <a:cubicBezTo>
                    <a:pt x="102" y="118"/>
                    <a:pt x="102" y="118"/>
                    <a:pt x="105" y="119"/>
                  </a:cubicBezTo>
                  <a:cubicBezTo>
                    <a:pt x="107" y="120"/>
                    <a:pt x="108" y="121"/>
                    <a:pt x="109" y="119"/>
                  </a:cubicBezTo>
                  <a:cubicBezTo>
                    <a:pt x="110" y="116"/>
                    <a:pt x="111" y="116"/>
                    <a:pt x="114" y="117"/>
                  </a:cubicBezTo>
                  <a:cubicBezTo>
                    <a:pt x="116" y="117"/>
                    <a:pt x="119" y="118"/>
                    <a:pt x="119" y="120"/>
                  </a:cubicBezTo>
                  <a:cubicBezTo>
                    <a:pt x="121" y="123"/>
                    <a:pt x="123" y="124"/>
                    <a:pt x="125" y="127"/>
                  </a:cubicBezTo>
                  <a:cubicBezTo>
                    <a:pt x="127" y="129"/>
                    <a:pt x="126" y="133"/>
                    <a:pt x="129" y="134"/>
                  </a:cubicBezTo>
                  <a:cubicBezTo>
                    <a:pt x="131" y="136"/>
                    <a:pt x="135" y="136"/>
                    <a:pt x="137" y="137"/>
                  </a:cubicBezTo>
                  <a:cubicBezTo>
                    <a:pt x="137" y="136"/>
                    <a:pt x="135" y="129"/>
                    <a:pt x="135" y="129"/>
                  </a:cubicBezTo>
                  <a:cubicBezTo>
                    <a:pt x="137" y="130"/>
                    <a:pt x="136" y="127"/>
                    <a:pt x="137" y="127"/>
                  </a:cubicBezTo>
                  <a:cubicBezTo>
                    <a:pt x="137" y="126"/>
                    <a:pt x="139" y="126"/>
                    <a:pt x="140" y="125"/>
                  </a:cubicBezTo>
                  <a:cubicBezTo>
                    <a:pt x="141" y="125"/>
                    <a:pt x="142" y="122"/>
                    <a:pt x="142" y="122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47" y="121"/>
                    <a:pt x="148" y="121"/>
                    <a:pt x="149" y="119"/>
                  </a:cubicBezTo>
                  <a:cubicBezTo>
                    <a:pt x="151" y="118"/>
                    <a:pt x="148" y="118"/>
                    <a:pt x="148" y="117"/>
                  </a:cubicBezTo>
                  <a:cubicBezTo>
                    <a:pt x="148" y="117"/>
                    <a:pt x="151" y="118"/>
                    <a:pt x="152" y="117"/>
                  </a:cubicBezTo>
                  <a:cubicBezTo>
                    <a:pt x="154" y="116"/>
                    <a:pt x="155" y="116"/>
                    <a:pt x="157" y="116"/>
                  </a:cubicBezTo>
                  <a:cubicBezTo>
                    <a:pt x="159" y="116"/>
                    <a:pt x="160" y="119"/>
                    <a:pt x="162" y="118"/>
                  </a:cubicBezTo>
                  <a:cubicBezTo>
                    <a:pt x="165" y="116"/>
                    <a:pt x="166" y="118"/>
                    <a:pt x="168" y="119"/>
                  </a:cubicBezTo>
                  <a:cubicBezTo>
                    <a:pt x="170" y="120"/>
                    <a:pt x="171" y="118"/>
                    <a:pt x="172" y="118"/>
                  </a:cubicBezTo>
                  <a:cubicBezTo>
                    <a:pt x="173" y="117"/>
                    <a:pt x="176" y="119"/>
                    <a:pt x="176" y="120"/>
                  </a:cubicBezTo>
                  <a:cubicBezTo>
                    <a:pt x="177" y="121"/>
                    <a:pt x="178" y="120"/>
                    <a:pt x="177" y="119"/>
                  </a:cubicBezTo>
                  <a:cubicBezTo>
                    <a:pt x="177" y="119"/>
                    <a:pt x="176" y="118"/>
                    <a:pt x="175" y="118"/>
                  </a:cubicBezTo>
                  <a:cubicBezTo>
                    <a:pt x="174" y="117"/>
                    <a:pt x="176" y="117"/>
                    <a:pt x="176" y="117"/>
                  </a:cubicBezTo>
                  <a:cubicBezTo>
                    <a:pt x="175" y="115"/>
                    <a:pt x="175" y="114"/>
                    <a:pt x="173" y="115"/>
                  </a:cubicBezTo>
                  <a:cubicBezTo>
                    <a:pt x="173" y="115"/>
                    <a:pt x="169" y="115"/>
                    <a:pt x="171" y="113"/>
                  </a:cubicBezTo>
                  <a:cubicBezTo>
                    <a:pt x="173" y="113"/>
                    <a:pt x="174" y="114"/>
                    <a:pt x="175" y="114"/>
                  </a:cubicBezTo>
                  <a:cubicBezTo>
                    <a:pt x="178" y="113"/>
                    <a:pt x="180" y="113"/>
                    <a:pt x="183" y="113"/>
                  </a:cubicBezTo>
                  <a:cubicBezTo>
                    <a:pt x="184" y="113"/>
                    <a:pt x="183" y="113"/>
                    <a:pt x="184" y="114"/>
                  </a:cubicBezTo>
                  <a:cubicBezTo>
                    <a:pt x="184" y="114"/>
                    <a:pt x="185" y="114"/>
                    <a:pt x="186" y="113"/>
                  </a:cubicBezTo>
                  <a:cubicBezTo>
                    <a:pt x="188" y="113"/>
                    <a:pt x="190" y="113"/>
                    <a:pt x="192" y="113"/>
                  </a:cubicBezTo>
                  <a:cubicBezTo>
                    <a:pt x="194" y="113"/>
                    <a:pt x="194" y="115"/>
                    <a:pt x="196" y="116"/>
                  </a:cubicBezTo>
                  <a:cubicBezTo>
                    <a:pt x="198" y="118"/>
                    <a:pt x="200" y="116"/>
                    <a:pt x="202" y="115"/>
                  </a:cubicBezTo>
                  <a:cubicBezTo>
                    <a:pt x="203" y="115"/>
                    <a:pt x="209" y="121"/>
                    <a:pt x="209" y="122"/>
                  </a:cubicBezTo>
                  <a:cubicBezTo>
                    <a:pt x="210" y="123"/>
                    <a:pt x="208" y="125"/>
                    <a:pt x="209" y="126"/>
                  </a:cubicBezTo>
                  <a:cubicBezTo>
                    <a:pt x="210" y="128"/>
                    <a:pt x="209" y="128"/>
                    <a:pt x="210" y="130"/>
                  </a:cubicBezTo>
                  <a:cubicBezTo>
                    <a:pt x="210" y="131"/>
                    <a:pt x="211" y="132"/>
                    <a:pt x="211" y="132"/>
                  </a:cubicBezTo>
                  <a:cubicBezTo>
                    <a:pt x="212" y="132"/>
                    <a:pt x="212" y="133"/>
                    <a:pt x="213" y="133"/>
                  </a:cubicBezTo>
                  <a:cubicBezTo>
                    <a:pt x="214" y="134"/>
                    <a:pt x="213" y="136"/>
                    <a:pt x="214" y="137"/>
                  </a:cubicBezTo>
                  <a:cubicBezTo>
                    <a:pt x="215" y="138"/>
                    <a:pt x="216" y="138"/>
                    <a:pt x="217" y="140"/>
                  </a:cubicBezTo>
                  <a:cubicBezTo>
                    <a:pt x="219" y="143"/>
                    <a:pt x="218" y="140"/>
                    <a:pt x="220" y="141"/>
                  </a:cubicBezTo>
                  <a:cubicBezTo>
                    <a:pt x="220" y="141"/>
                    <a:pt x="220" y="143"/>
                    <a:pt x="220" y="143"/>
                  </a:cubicBezTo>
                  <a:cubicBezTo>
                    <a:pt x="221" y="143"/>
                    <a:pt x="222" y="136"/>
                    <a:pt x="222" y="135"/>
                  </a:cubicBezTo>
                  <a:cubicBezTo>
                    <a:pt x="222" y="132"/>
                    <a:pt x="221" y="130"/>
                    <a:pt x="220" y="126"/>
                  </a:cubicBezTo>
                  <a:cubicBezTo>
                    <a:pt x="218" y="123"/>
                    <a:pt x="218" y="120"/>
                    <a:pt x="217" y="117"/>
                  </a:cubicBezTo>
                  <a:cubicBezTo>
                    <a:pt x="215" y="115"/>
                    <a:pt x="214" y="111"/>
                    <a:pt x="215" y="108"/>
                  </a:cubicBezTo>
                  <a:cubicBezTo>
                    <a:pt x="216" y="105"/>
                    <a:pt x="218" y="103"/>
                    <a:pt x="221" y="101"/>
                  </a:cubicBezTo>
                  <a:cubicBezTo>
                    <a:pt x="222" y="100"/>
                    <a:pt x="223" y="100"/>
                    <a:pt x="224" y="99"/>
                  </a:cubicBezTo>
                  <a:cubicBezTo>
                    <a:pt x="225" y="98"/>
                    <a:pt x="226" y="96"/>
                    <a:pt x="227" y="96"/>
                  </a:cubicBezTo>
                  <a:cubicBezTo>
                    <a:pt x="229" y="94"/>
                    <a:pt x="232" y="94"/>
                    <a:pt x="234" y="92"/>
                  </a:cubicBezTo>
                  <a:cubicBezTo>
                    <a:pt x="235" y="91"/>
                    <a:pt x="236" y="89"/>
                    <a:pt x="238" y="89"/>
                  </a:cubicBezTo>
                  <a:cubicBezTo>
                    <a:pt x="238" y="89"/>
                    <a:pt x="242" y="89"/>
                    <a:pt x="241" y="87"/>
                  </a:cubicBezTo>
                  <a:cubicBezTo>
                    <a:pt x="241" y="87"/>
                    <a:pt x="238" y="88"/>
                    <a:pt x="238" y="88"/>
                  </a:cubicBezTo>
                  <a:cubicBezTo>
                    <a:pt x="238" y="87"/>
                    <a:pt x="240" y="88"/>
                    <a:pt x="239" y="86"/>
                  </a:cubicBezTo>
                  <a:cubicBezTo>
                    <a:pt x="239" y="86"/>
                    <a:pt x="238" y="85"/>
                    <a:pt x="239" y="85"/>
                  </a:cubicBezTo>
                  <a:cubicBezTo>
                    <a:pt x="239" y="84"/>
                    <a:pt x="239" y="85"/>
                    <a:pt x="240" y="84"/>
                  </a:cubicBezTo>
                  <a:cubicBezTo>
                    <a:pt x="239" y="85"/>
                    <a:pt x="241" y="86"/>
                    <a:pt x="241" y="85"/>
                  </a:cubicBezTo>
                  <a:cubicBezTo>
                    <a:pt x="242" y="85"/>
                    <a:pt x="245" y="83"/>
                    <a:pt x="244" y="82"/>
                  </a:cubicBezTo>
                  <a:cubicBezTo>
                    <a:pt x="244" y="83"/>
                    <a:pt x="238" y="82"/>
                    <a:pt x="239" y="81"/>
                  </a:cubicBezTo>
                  <a:cubicBezTo>
                    <a:pt x="239" y="80"/>
                    <a:pt x="240" y="82"/>
                    <a:pt x="241" y="81"/>
                  </a:cubicBezTo>
                  <a:cubicBezTo>
                    <a:pt x="241" y="81"/>
                    <a:pt x="243" y="80"/>
                    <a:pt x="243" y="80"/>
                  </a:cubicBezTo>
                  <a:cubicBezTo>
                    <a:pt x="243" y="80"/>
                    <a:pt x="242" y="79"/>
                    <a:pt x="242" y="78"/>
                  </a:cubicBezTo>
                  <a:cubicBezTo>
                    <a:pt x="243" y="77"/>
                    <a:pt x="243" y="76"/>
                    <a:pt x="241" y="76"/>
                  </a:cubicBezTo>
                  <a:cubicBezTo>
                    <a:pt x="241" y="76"/>
                    <a:pt x="237" y="74"/>
                    <a:pt x="237" y="74"/>
                  </a:cubicBezTo>
                  <a:cubicBezTo>
                    <a:pt x="238" y="73"/>
                    <a:pt x="239" y="74"/>
                    <a:pt x="240" y="74"/>
                  </a:cubicBezTo>
                  <a:cubicBezTo>
                    <a:pt x="241" y="73"/>
                    <a:pt x="239" y="71"/>
                    <a:pt x="238" y="71"/>
                  </a:cubicBezTo>
                  <a:cubicBezTo>
                    <a:pt x="237" y="70"/>
                    <a:pt x="236" y="69"/>
                    <a:pt x="236" y="68"/>
                  </a:cubicBezTo>
                  <a:cubicBezTo>
                    <a:pt x="235" y="67"/>
                    <a:pt x="238" y="65"/>
                    <a:pt x="237" y="64"/>
                  </a:cubicBezTo>
                  <a:cubicBezTo>
                    <a:pt x="238" y="65"/>
                    <a:pt x="237" y="66"/>
                    <a:pt x="237" y="67"/>
                  </a:cubicBezTo>
                  <a:cubicBezTo>
                    <a:pt x="237" y="67"/>
                    <a:pt x="239" y="69"/>
                    <a:pt x="239" y="69"/>
                  </a:cubicBezTo>
                  <a:cubicBezTo>
                    <a:pt x="241" y="67"/>
                    <a:pt x="239" y="62"/>
                    <a:pt x="242" y="61"/>
                  </a:cubicBezTo>
                  <a:cubicBezTo>
                    <a:pt x="241" y="61"/>
                    <a:pt x="241" y="66"/>
                    <a:pt x="242" y="67"/>
                  </a:cubicBezTo>
                  <a:cubicBezTo>
                    <a:pt x="242" y="69"/>
                    <a:pt x="244" y="69"/>
                    <a:pt x="244" y="71"/>
                  </a:cubicBezTo>
                  <a:cubicBezTo>
                    <a:pt x="244" y="72"/>
                    <a:pt x="241" y="74"/>
                    <a:pt x="242" y="75"/>
                  </a:cubicBezTo>
                  <a:cubicBezTo>
                    <a:pt x="242" y="75"/>
                    <a:pt x="248" y="69"/>
                    <a:pt x="247" y="67"/>
                  </a:cubicBezTo>
                  <a:cubicBezTo>
                    <a:pt x="247" y="65"/>
                    <a:pt x="245" y="64"/>
                    <a:pt x="245" y="62"/>
                  </a:cubicBezTo>
                  <a:cubicBezTo>
                    <a:pt x="244" y="61"/>
                    <a:pt x="245" y="58"/>
                    <a:pt x="247" y="59"/>
                  </a:cubicBezTo>
                  <a:cubicBezTo>
                    <a:pt x="246" y="58"/>
                    <a:pt x="245" y="61"/>
                    <a:pt x="246" y="62"/>
                  </a:cubicBezTo>
                  <a:cubicBezTo>
                    <a:pt x="248" y="64"/>
                    <a:pt x="248" y="65"/>
                    <a:pt x="250" y="62"/>
                  </a:cubicBezTo>
                  <a:cubicBezTo>
                    <a:pt x="251" y="61"/>
                    <a:pt x="253" y="58"/>
                    <a:pt x="252" y="56"/>
                  </a:cubicBezTo>
                  <a:cubicBezTo>
                    <a:pt x="252" y="56"/>
                    <a:pt x="251" y="55"/>
                    <a:pt x="252" y="54"/>
                  </a:cubicBezTo>
                  <a:cubicBezTo>
                    <a:pt x="252" y="54"/>
                    <a:pt x="253" y="52"/>
                    <a:pt x="253" y="52"/>
                  </a:cubicBezTo>
                  <a:cubicBezTo>
                    <a:pt x="253" y="52"/>
                    <a:pt x="253" y="54"/>
                    <a:pt x="253" y="54"/>
                  </a:cubicBezTo>
                  <a:cubicBezTo>
                    <a:pt x="253" y="54"/>
                    <a:pt x="258" y="51"/>
                    <a:pt x="260" y="51"/>
                  </a:cubicBezTo>
                  <a:cubicBezTo>
                    <a:pt x="261" y="50"/>
                    <a:pt x="263" y="51"/>
                    <a:pt x="264" y="51"/>
                  </a:cubicBezTo>
                  <a:cubicBezTo>
                    <a:pt x="266" y="50"/>
                    <a:pt x="265" y="49"/>
                    <a:pt x="265" y="48"/>
                  </a:cubicBezTo>
                  <a:cubicBezTo>
                    <a:pt x="266" y="48"/>
                    <a:pt x="266" y="50"/>
                    <a:pt x="267" y="50"/>
                  </a:cubicBezTo>
                  <a:cubicBezTo>
                    <a:pt x="267" y="50"/>
                    <a:pt x="269" y="49"/>
                    <a:pt x="269" y="49"/>
                  </a:cubicBezTo>
                  <a:cubicBezTo>
                    <a:pt x="271" y="51"/>
                    <a:pt x="275" y="46"/>
                    <a:pt x="272" y="46"/>
                  </a:cubicBezTo>
                  <a:cubicBezTo>
                    <a:pt x="272" y="46"/>
                    <a:pt x="272" y="48"/>
                    <a:pt x="271" y="48"/>
                  </a:cubicBezTo>
                  <a:cubicBezTo>
                    <a:pt x="270" y="48"/>
                    <a:pt x="268" y="44"/>
                    <a:pt x="268" y="44"/>
                  </a:cubicBezTo>
                  <a:cubicBezTo>
                    <a:pt x="269" y="43"/>
                    <a:pt x="268" y="42"/>
                    <a:pt x="269" y="41"/>
                  </a:cubicBezTo>
                  <a:cubicBezTo>
                    <a:pt x="270" y="39"/>
                    <a:pt x="271" y="37"/>
                    <a:pt x="272" y="36"/>
                  </a:cubicBezTo>
                  <a:cubicBezTo>
                    <a:pt x="273" y="36"/>
                    <a:pt x="274" y="35"/>
                    <a:pt x="274" y="35"/>
                  </a:cubicBezTo>
                  <a:cubicBezTo>
                    <a:pt x="276" y="36"/>
                    <a:pt x="277" y="33"/>
                    <a:pt x="278" y="32"/>
                  </a:cubicBezTo>
                  <a:cubicBezTo>
                    <a:pt x="278" y="32"/>
                    <a:pt x="280" y="33"/>
                    <a:pt x="281" y="32"/>
                  </a:cubicBezTo>
                  <a:cubicBezTo>
                    <a:pt x="283" y="31"/>
                    <a:pt x="285" y="31"/>
                    <a:pt x="286" y="30"/>
                  </a:cubicBezTo>
                  <a:cubicBezTo>
                    <a:pt x="287" y="30"/>
                    <a:pt x="289" y="29"/>
                    <a:pt x="288" y="28"/>
                  </a:cubicBezTo>
                  <a:cubicBezTo>
                    <a:pt x="286" y="26"/>
                    <a:pt x="286" y="25"/>
                    <a:pt x="285" y="24"/>
                  </a:cubicBezTo>
                  <a:cubicBezTo>
                    <a:pt x="281" y="23"/>
                    <a:pt x="287" y="14"/>
                    <a:pt x="281" y="14"/>
                  </a:cubicBezTo>
                  <a:cubicBezTo>
                    <a:pt x="280" y="13"/>
                    <a:pt x="279" y="15"/>
                    <a:pt x="278" y="14"/>
                  </a:cubicBezTo>
                  <a:cubicBezTo>
                    <a:pt x="277" y="13"/>
                    <a:pt x="277" y="12"/>
                    <a:pt x="276" y="13"/>
                  </a:cubicBezTo>
                  <a:cubicBezTo>
                    <a:pt x="275" y="14"/>
                    <a:pt x="274" y="16"/>
                    <a:pt x="273" y="17"/>
                  </a:cubicBezTo>
                  <a:cubicBezTo>
                    <a:pt x="272" y="18"/>
                    <a:pt x="272" y="20"/>
                    <a:pt x="271" y="21"/>
                  </a:cubicBezTo>
                  <a:cubicBezTo>
                    <a:pt x="271" y="23"/>
                    <a:pt x="270" y="26"/>
                    <a:pt x="268" y="26"/>
                  </a:cubicBezTo>
                  <a:cubicBezTo>
                    <a:pt x="266" y="26"/>
                    <a:pt x="266" y="28"/>
                    <a:pt x="264" y="28"/>
                  </a:cubicBezTo>
                  <a:cubicBezTo>
                    <a:pt x="259" y="28"/>
                    <a:pt x="254" y="28"/>
                    <a:pt x="249" y="28"/>
                  </a:cubicBezTo>
                  <a:cubicBezTo>
                    <a:pt x="247" y="28"/>
                    <a:pt x="247" y="28"/>
                    <a:pt x="246" y="29"/>
                  </a:cubicBezTo>
                  <a:cubicBezTo>
                    <a:pt x="245" y="31"/>
                    <a:pt x="241" y="33"/>
                    <a:pt x="241" y="34"/>
                  </a:cubicBezTo>
                  <a:cubicBezTo>
                    <a:pt x="242" y="37"/>
                    <a:pt x="239" y="39"/>
                    <a:pt x="237" y="39"/>
                  </a:cubicBezTo>
                  <a:cubicBezTo>
                    <a:pt x="235" y="39"/>
                    <a:pt x="234" y="38"/>
                    <a:pt x="232" y="38"/>
                  </a:cubicBezTo>
                  <a:cubicBezTo>
                    <a:pt x="230" y="38"/>
                    <a:pt x="228" y="39"/>
                    <a:pt x="227" y="39"/>
                  </a:cubicBezTo>
                  <a:cubicBezTo>
                    <a:pt x="227" y="39"/>
                    <a:pt x="227" y="42"/>
                    <a:pt x="228" y="42"/>
                  </a:cubicBezTo>
                  <a:cubicBezTo>
                    <a:pt x="227" y="43"/>
                    <a:pt x="226" y="44"/>
                    <a:pt x="224" y="45"/>
                  </a:cubicBezTo>
                  <a:cubicBezTo>
                    <a:pt x="222" y="46"/>
                    <a:pt x="219" y="48"/>
                    <a:pt x="216" y="49"/>
                  </a:cubicBezTo>
                  <a:cubicBezTo>
                    <a:pt x="213" y="50"/>
                    <a:pt x="210" y="50"/>
                    <a:pt x="207" y="49"/>
                  </a:cubicBezTo>
                  <a:cubicBezTo>
                    <a:pt x="206" y="48"/>
                    <a:pt x="205" y="47"/>
                    <a:pt x="206" y="46"/>
                  </a:cubicBezTo>
                  <a:cubicBezTo>
                    <a:pt x="206" y="46"/>
                    <a:pt x="207" y="44"/>
                    <a:pt x="208" y="44"/>
                  </a:cubicBezTo>
                  <a:cubicBezTo>
                    <a:pt x="208" y="44"/>
                    <a:pt x="208" y="45"/>
                    <a:pt x="208" y="46"/>
                  </a:cubicBezTo>
                  <a:cubicBezTo>
                    <a:pt x="210" y="42"/>
                    <a:pt x="211" y="39"/>
                    <a:pt x="209" y="35"/>
                  </a:cubicBezTo>
                  <a:cubicBezTo>
                    <a:pt x="208" y="34"/>
                    <a:pt x="206" y="36"/>
                    <a:pt x="205" y="36"/>
                  </a:cubicBezTo>
                  <a:cubicBezTo>
                    <a:pt x="204" y="37"/>
                    <a:pt x="204" y="36"/>
                    <a:pt x="203" y="36"/>
                  </a:cubicBezTo>
                  <a:cubicBezTo>
                    <a:pt x="202" y="35"/>
                    <a:pt x="204" y="34"/>
                    <a:pt x="204" y="34"/>
                  </a:cubicBezTo>
                  <a:cubicBezTo>
                    <a:pt x="208" y="30"/>
                    <a:pt x="205" y="26"/>
                    <a:pt x="201" y="25"/>
                  </a:cubicBezTo>
                  <a:cubicBezTo>
                    <a:pt x="198" y="24"/>
                    <a:pt x="198" y="25"/>
                    <a:pt x="196" y="26"/>
                  </a:cubicBezTo>
                  <a:cubicBezTo>
                    <a:pt x="196" y="27"/>
                    <a:pt x="196" y="27"/>
                    <a:pt x="196" y="28"/>
                  </a:cubicBezTo>
                  <a:cubicBezTo>
                    <a:pt x="196" y="29"/>
                    <a:pt x="194" y="28"/>
                    <a:pt x="193" y="28"/>
                  </a:cubicBezTo>
                  <a:cubicBezTo>
                    <a:pt x="192" y="28"/>
                    <a:pt x="190" y="36"/>
                    <a:pt x="190" y="37"/>
                  </a:cubicBezTo>
                  <a:cubicBezTo>
                    <a:pt x="191" y="42"/>
                    <a:pt x="192" y="45"/>
                    <a:pt x="188" y="47"/>
                  </a:cubicBezTo>
                  <a:cubicBezTo>
                    <a:pt x="188" y="48"/>
                    <a:pt x="185" y="49"/>
                    <a:pt x="185" y="48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4" y="41"/>
                    <a:pt x="186" y="30"/>
                    <a:pt x="186" y="30"/>
                  </a:cubicBezTo>
                  <a:cubicBezTo>
                    <a:pt x="185" y="30"/>
                    <a:pt x="183" y="32"/>
                    <a:pt x="183" y="31"/>
                  </a:cubicBezTo>
                  <a:cubicBezTo>
                    <a:pt x="183" y="30"/>
                    <a:pt x="186" y="26"/>
                    <a:pt x="187" y="25"/>
                  </a:cubicBezTo>
                  <a:cubicBezTo>
                    <a:pt x="188" y="23"/>
                    <a:pt x="191" y="23"/>
                    <a:pt x="193" y="22"/>
                  </a:cubicBezTo>
                  <a:cubicBezTo>
                    <a:pt x="196" y="22"/>
                    <a:pt x="199" y="23"/>
                    <a:pt x="202" y="23"/>
                  </a:cubicBezTo>
                  <a:cubicBezTo>
                    <a:pt x="205" y="23"/>
                    <a:pt x="201" y="20"/>
                    <a:pt x="199" y="20"/>
                  </a:cubicBezTo>
                  <a:cubicBezTo>
                    <a:pt x="197" y="20"/>
                    <a:pt x="199" y="17"/>
                    <a:pt x="196" y="17"/>
                  </a:cubicBezTo>
                  <a:cubicBezTo>
                    <a:pt x="194" y="18"/>
                    <a:pt x="192" y="19"/>
                    <a:pt x="189" y="19"/>
                  </a:cubicBezTo>
                  <a:cubicBezTo>
                    <a:pt x="187" y="19"/>
                    <a:pt x="185" y="17"/>
                    <a:pt x="183" y="16"/>
                  </a:cubicBezTo>
                  <a:cubicBezTo>
                    <a:pt x="183" y="16"/>
                    <a:pt x="180" y="16"/>
                    <a:pt x="181" y="15"/>
                  </a:cubicBezTo>
                  <a:cubicBezTo>
                    <a:pt x="182" y="15"/>
                    <a:pt x="184" y="14"/>
                    <a:pt x="184" y="13"/>
                  </a:cubicBezTo>
                  <a:cubicBezTo>
                    <a:pt x="184" y="13"/>
                    <a:pt x="176" y="16"/>
                    <a:pt x="175" y="16"/>
                  </a:cubicBezTo>
                  <a:cubicBezTo>
                    <a:pt x="174" y="17"/>
                    <a:pt x="173" y="18"/>
                    <a:pt x="172" y="18"/>
                  </a:cubicBezTo>
                  <a:cubicBezTo>
                    <a:pt x="170" y="18"/>
                    <a:pt x="170" y="16"/>
                    <a:pt x="168" y="16"/>
                  </a:cubicBezTo>
                  <a:cubicBezTo>
                    <a:pt x="167" y="16"/>
                    <a:pt x="162" y="18"/>
                    <a:pt x="165" y="15"/>
                  </a:cubicBezTo>
                  <a:cubicBezTo>
                    <a:pt x="168" y="13"/>
                    <a:pt x="171" y="11"/>
                    <a:pt x="174" y="9"/>
                  </a:cubicBezTo>
                  <a:cubicBezTo>
                    <a:pt x="172" y="9"/>
                    <a:pt x="170" y="7"/>
                    <a:pt x="168" y="9"/>
                  </a:cubicBezTo>
                  <a:cubicBezTo>
                    <a:pt x="165" y="10"/>
                    <a:pt x="164" y="8"/>
                    <a:pt x="161" y="7"/>
                  </a:cubicBezTo>
                  <a:cubicBezTo>
                    <a:pt x="160" y="7"/>
                    <a:pt x="159" y="6"/>
                    <a:pt x="158" y="5"/>
                  </a:cubicBezTo>
                  <a:cubicBezTo>
                    <a:pt x="156" y="5"/>
                    <a:pt x="155" y="6"/>
                    <a:pt x="153" y="6"/>
                  </a:cubicBezTo>
                  <a:cubicBezTo>
                    <a:pt x="152" y="5"/>
                    <a:pt x="150" y="5"/>
                    <a:pt x="150" y="3"/>
                  </a:cubicBezTo>
                  <a:cubicBezTo>
                    <a:pt x="150" y="3"/>
                    <a:pt x="148" y="0"/>
                    <a:pt x="148" y="1"/>
                  </a:cubicBezTo>
                  <a:cubicBezTo>
                    <a:pt x="147" y="1"/>
                    <a:pt x="148" y="4"/>
                    <a:pt x="147" y="4"/>
                  </a:cubicBezTo>
                  <a:cubicBezTo>
                    <a:pt x="146" y="4"/>
                    <a:pt x="145" y="4"/>
                    <a:pt x="145" y="4"/>
                  </a:cubicBezTo>
                  <a:cubicBezTo>
                    <a:pt x="142" y="4"/>
                    <a:pt x="139" y="4"/>
                    <a:pt x="136" y="4"/>
                  </a:cubicBezTo>
                  <a:cubicBezTo>
                    <a:pt x="125" y="4"/>
                    <a:pt x="115" y="4"/>
                    <a:pt x="105" y="4"/>
                  </a:cubicBezTo>
                  <a:cubicBezTo>
                    <a:pt x="80" y="4"/>
                    <a:pt x="55" y="4"/>
                    <a:pt x="30" y="4"/>
                  </a:cubicBezTo>
                  <a:cubicBezTo>
                    <a:pt x="24" y="4"/>
                    <a:pt x="17" y="4"/>
                    <a:pt x="11" y="4"/>
                  </a:cubicBezTo>
                  <a:cubicBezTo>
                    <a:pt x="12" y="5"/>
                    <a:pt x="14" y="13"/>
                    <a:pt x="11" y="14"/>
                  </a:cubicBezTo>
                  <a:cubicBezTo>
                    <a:pt x="9" y="14"/>
                    <a:pt x="8" y="14"/>
                    <a:pt x="10" y="12"/>
                  </a:cubicBezTo>
                  <a:cubicBezTo>
                    <a:pt x="12" y="9"/>
                    <a:pt x="9" y="9"/>
                    <a:pt x="7" y="9"/>
                  </a:cubicBezTo>
                  <a:cubicBezTo>
                    <a:pt x="5" y="9"/>
                    <a:pt x="2" y="7"/>
                    <a:pt x="1" y="7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4" y="19"/>
                    <a:pt x="7" y="21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3"/>
                    <a:pt x="5" y="24"/>
                    <a:pt x="5" y="25"/>
                  </a:cubicBezTo>
                  <a:cubicBezTo>
                    <a:pt x="5" y="28"/>
                    <a:pt x="5" y="30"/>
                    <a:pt x="4" y="32"/>
                  </a:cubicBezTo>
                  <a:cubicBezTo>
                    <a:pt x="4" y="35"/>
                    <a:pt x="3" y="37"/>
                    <a:pt x="2" y="40"/>
                  </a:cubicBezTo>
                  <a:cubicBezTo>
                    <a:pt x="1" y="43"/>
                    <a:pt x="3" y="46"/>
                    <a:pt x="4" y="49"/>
                  </a:cubicBezTo>
                  <a:cubicBezTo>
                    <a:pt x="4" y="52"/>
                    <a:pt x="3" y="54"/>
                    <a:pt x="3" y="56"/>
                  </a:cubicBezTo>
                  <a:cubicBezTo>
                    <a:pt x="3" y="57"/>
                    <a:pt x="4" y="58"/>
                    <a:pt x="4" y="59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6" y="66"/>
                    <a:pt x="9" y="67"/>
                    <a:pt x="10" y="70"/>
                  </a:cubicBezTo>
                  <a:cubicBezTo>
                    <a:pt x="11" y="72"/>
                    <a:pt x="11" y="71"/>
                    <a:pt x="12" y="70"/>
                  </a:cubicBezTo>
                  <a:cubicBezTo>
                    <a:pt x="12" y="70"/>
                    <a:pt x="13" y="73"/>
                    <a:pt x="13" y="73"/>
                  </a:cubicBezTo>
                  <a:cubicBezTo>
                    <a:pt x="13" y="73"/>
                    <a:pt x="12" y="72"/>
                    <a:pt x="12" y="73"/>
                  </a:cubicBezTo>
                  <a:cubicBezTo>
                    <a:pt x="12" y="74"/>
                    <a:pt x="12" y="75"/>
                    <a:pt x="13" y="76"/>
                  </a:cubicBezTo>
                  <a:cubicBezTo>
                    <a:pt x="14" y="76"/>
                    <a:pt x="14" y="76"/>
                    <a:pt x="15" y="77"/>
                  </a:cubicBezTo>
                  <a:cubicBezTo>
                    <a:pt x="16" y="78"/>
                    <a:pt x="14" y="79"/>
                    <a:pt x="15" y="80"/>
                  </a:cubicBezTo>
                  <a:cubicBezTo>
                    <a:pt x="17" y="83"/>
                    <a:pt x="21" y="85"/>
                    <a:pt x="21" y="88"/>
                  </a:cubicBezTo>
                  <a:cubicBezTo>
                    <a:pt x="22" y="90"/>
                    <a:pt x="23" y="90"/>
                    <a:pt x="25" y="91"/>
                  </a:cubicBezTo>
                  <a:cubicBezTo>
                    <a:pt x="27" y="92"/>
                    <a:pt x="29" y="93"/>
                    <a:pt x="31" y="93"/>
                  </a:cubicBezTo>
                  <a:cubicBezTo>
                    <a:pt x="33" y="93"/>
                    <a:pt x="35" y="95"/>
                    <a:pt x="36" y="96"/>
                  </a:cubicBezTo>
                  <a:cubicBezTo>
                    <a:pt x="36" y="97"/>
                    <a:pt x="40" y="101"/>
                    <a:pt x="39" y="102"/>
                  </a:cubicBezTo>
                  <a:cubicBezTo>
                    <a:pt x="43" y="101"/>
                    <a:pt x="48" y="100"/>
                    <a:pt x="52" y="101"/>
                  </a:cubicBezTo>
                  <a:cubicBezTo>
                    <a:pt x="58" y="103"/>
                    <a:pt x="63" y="106"/>
                    <a:pt x="68" y="10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4" name="Freeform 642">
              <a:extLst>
                <a:ext uri="{FF2B5EF4-FFF2-40B4-BE49-F238E27FC236}">
                  <a16:creationId xmlns:a16="http://schemas.microsoft.com/office/drawing/2014/main" id="{01BA9EFA-F117-BE45-9ABF-2885DF3763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3309" y="4907791"/>
              <a:ext cx="3984080" cy="2048308"/>
            </a:xfrm>
            <a:custGeom>
              <a:avLst/>
              <a:gdLst>
                <a:gd name="T0" fmla="*/ 255 w 427"/>
                <a:gd name="T1" fmla="*/ 181 h 219"/>
                <a:gd name="T2" fmla="*/ 299 w 427"/>
                <a:gd name="T3" fmla="*/ 195 h 219"/>
                <a:gd name="T4" fmla="*/ 296 w 427"/>
                <a:gd name="T5" fmla="*/ 215 h 219"/>
                <a:gd name="T6" fmla="*/ 332 w 427"/>
                <a:gd name="T7" fmla="*/ 200 h 219"/>
                <a:gd name="T8" fmla="*/ 366 w 427"/>
                <a:gd name="T9" fmla="*/ 196 h 219"/>
                <a:gd name="T10" fmla="*/ 383 w 427"/>
                <a:gd name="T11" fmla="*/ 200 h 219"/>
                <a:gd name="T12" fmla="*/ 391 w 427"/>
                <a:gd name="T13" fmla="*/ 201 h 219"/>
                <a:gd name="T14" fmla="*/ 380 w 427"/>
                <a:gd name="T15" fmla="*/ 188 h 219"/>
                <a:gd name="T16" fmla="*/ 382 w 427"/>
                <a:gd name="T17" fmla="*/ 176 h 219"/>
                <a:gd name="T18" fmla="*/ 354 w 427"/>
                <a:gd name="T19" fmla="*/ 180 h 219"/>
                <a:gd name="T20" fmla="*/ 414 w 427"/>
                <a:gd name="T21" fmla="*/ 160 h 219"/>
                <a:gd name="T22" fmla="*/ 417 w 427"/>
                <a:gd name="T23" fmla="*/ 144 h 219"/>
                <a:gd name="T24" fmla="*/ 415 w 427"/>
                <a:gd name="T25" fmla="*/ 139 h 219"/>
                <a:gd name="T26" fmla="*/ 394 w 427"/>
                <a:gd name="T27" fmla="*/ 126 h 219"/>
                <a:gd name="T28" fmla="*/ 390 w 427"/>
                <a:gd name="T29" fmla="*/ 110 h 219"/>
                <a:gd name="T30" fmla="*/ 378 w 427"/>
                <a:gd name="T31" fmla="*/ 104 h 219"/>
                <a:gd name="T32" fmla="*/ 364 w 427"/>
                <a:gd name="T33" fmla="*/ 112 h 219"/>
                <a:gd name="T34" fmla="*/ 356 w 427"/>
                <a:gd name="T35" fmla="*/ 107 h 219"/>
                <a:gd name="T36" fmla="*/ 342 w 427"/>
                <a:gd name="T37" fmla="*/ 85 h 219"/>
                <a:gd name="T38" fmla="*/ 314 w 427"/>
                <a:gd name="T39" fmla="*/ 91 h 219"/>
                <a:gd name="T40" fmla="*/ 320 w 427"/>
                <a:gd name="T41" fmla="*/ 116 h 219"/>
                <a:gd name="T42" fmla="*/ 306 w 427"/>
                <a:gd name="T43" fmla="*/ 159 h 219"/>
                <a:gd name="T44" fmla="*/ 292 w 427"/>
                <a:gd name="T45" fmla="*/ 135 h 219"/>
                <a:gd name="T46" fmla="*/ 250 w 427"/>
                <a:gd name="T47" fmla="*/ 119 h 219"/>
                <a:gd name="T48" fmla="*/ 237 w 427"/>
                <a:gd name="T49" fmla="*/ 86 h 219"/>
                <a:gd name="T50" fmla="*/ 246 w 427"/>
                <a:gd name="T51" fmla="*/ 77 h 219"/>
                <a:gd name="T52" fmla="*/ 246 w 427"/>
                <a:gd name="T53" fmla="*/ 70 h 219"/>
                <a:gd name="T54" fmla="*/ 263 w 427"/>
                <a:gd name="T55" fmla="*/ 58 h 219"/>
                <a:gd name="T56" fmla="*/ 276 w 427"/>
                <a:gd name="T57" fmla="*/ 48 h 219"/>
                <a:gd name="T58" fmla="*/ 293 w 427"/>
                <a:gd name="T59" fmla="*/ 36 h 219"/>
                <a:gd name="T60" fmla="*/ 276 w 427"/>
                <a:gd name="T61" fmla="*/ 23 h 219"/>
                <a:gd name="T62" fmla="*/ 262 w 427"/>
                <a:gd name="T63" fmla="*/ 35 h 219"/>
                <a:gd name="T64" fmla="*/ 252 w 427"/>
                <a:gd name="T65" fmla="*/ 23 h 219"/>
                <a:gd name="T66" fmla="*/ 241 w 427"/>
                <a:gd name="T67" fmla="*/ 10 h 219"/>
                <a:gd name="T68" fmla="*/ 223 w 427"/>
                <a:gd name="T69" fmla="*/ 6 h 219"/>
                <a:gd name="T70" fmla="*/ 232 w 427"/>
                <a:gd name="T71" fmla="*/ 27 h 219"/>
                <a:gd name="T72" fmla="*/ 226 w 427"/>
                <a:gd name="T73" fmla="*/ 40 h 219"/>
                <a:gd name="T74" fmla="*/ 218 w 427"/>
                <a:gd name="T75" fmla="*/ 37 h 219"/>
                <a:gd name="T76" fmla="*/ 164 w 427"/>
                <a:gd name="T77" fmla="*/ 29 h 219"/>
                <a:gd name="T78" fmla="*/ 166 w 427"/>
                <a:gd name="T79" fmla="*/ 41 h 219"/>
                <a:gd name="T80" fmla="*/ 160 w 427"/>
                <a:gd name="T81" fmla="*/ 40 h 219"/>
                <a:gd name="T82" fmla="*/ 133 w 427"/>
                <a:gd name="T83" fmla="*/ 30 h 219"/>
                <a:gd name="T84" fmla="*/ 83 w 427"/>
                <a:gd name="T85" fmla="*/ 23 h 219"/>
                <a:gd name="T86" fmla="*/ 71 w 427"/>
                <a:gd name="T87" fmla="*/ 18 h 219"/>
                <a:gd name="T88" fmla="*/ 50 w 427"/>
                <a:gd name="T89" fmla="*/ 24 h 219"/>
                <a:gd name="T90" fmla="*/ 49 w 427"/>
                <a:gd name="T91" fmla="*/ 22 h 219"/>
                <a:gd name="T92" fmla="*/ 29 w 427"/>
                <a:gd name="T93" fmla="*/ 23 h 219"/>
                <a:gd name="T94" fmla="*/ 21 w 427"/>
                <a:gd name="T95" fmla="*/ 28 h 219"/>
                <a:gd name="T96" fmla="*/ 3 w 427"/>
                <a:gd name="T97" fmla="*/ 97 h 219"/>
                <a:gd name="T98" fmla="*/ 40 w 427"/>
                <a:gd name="T99" fmla="*/ 116 h 219"/>
                <a:gd name="T100" fmla="*/ 53 w 427"/>
                <a:gd name="T101" fmla="*/ 141 h 219"/>
                <a:gd name="T102" fmla="*/ 62 w 427"/>
                <a:gd name="T103" fmla="*/ 150 h 219"/>
                <a:gd name="T104" fmla="*/ 67 w 427"/>
                <a:gd name="T105" fmla="*/ 160 h 219"/>
                <a:gd name="T106" fmla="*/ 80 w 427"/>
                <a:gd name="T107" fmla="*/ 166 h 219"/>
                <a:gd name="T108" fmla="*/ 133 w 427"/>
                <a:gd name="T109" fmla="*/ 176 h 219"/>
                <a:gd name="T110" fmla="*/ 97 w 427"/>
                <a:gd name="T111" fmla="*/ 57 h 219"/>
                <a:gd name="T112" fmla="*/ 87 w 427"/>
                <a:gd name="T113" fmla="*/ 51 h 219"/>
                <a:gd name="T114" fmla="*/ 113 w 427"/>
                <a:gd name="T115" fmla="*/ 49 h 219"/>
                <a:gd name="T116" fmla="*/ 142 w 427"/>
                <a:gd name="T117" fmla="*/ 85 h 219"/>
                <a:gd name="T118" fmla="*/ 131 w 427"/>
                <a:gd name="T119" fmla="*/ 85 h 219"/>
                <a:gd name="T120" fmla="*/ 160 w 427"/>
                <a:gd name="T121" fmla="*/ 78 h 219"/>
                <a:gd name="T122" fmla="*/ 210 w 427"/>
                <a:gd name="T123" fmla="*/ 150 h 219"/>
                <a:gd name="T124" fmla="*/ 222 w 427"/>
                <a:gd name="T125" fmla="*/ 16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7" h="219">
                  <a:moveTo>
                    <a:pt x="229" y="174"/>
                  </a:moveTo>
                  <a:cubicBezTo>
                    <a:pt x="229" y="174"/>
                    <a:pt x="229" y="173"/>
                    <a:pt x="229" y="173"/>
                  </a:cubicBezTo>
                  <a:cubicBezTo>
                    <a:pt x="229" y="173"/>
                    <a:pt x="232" y="177"/>
                    <a:pt x="232" y="177"/>
                  </a:cubicBezTo>
                  <a:cubicBezTo>
                    <a:pt x="234" y="177"/>
                    <a:pt x="235" y="178"/>
                    <a:pt x="236" y="178"/>
                  </a:cubicBezTo>
                  <a:cubicBezTo>
                    <a:pt x="238" y="178"/>
                    <a:pt x="238" y="177"/>
                    <a:pt x="239" y="178"/>
                  </a:cubicBezTo>
                  <a:cubicBezTo>
                    <a:pt x="242" y="179"/>
                    <a:pt x="244" y="180"/>
                    <a:pt x="246" y="181"/>
                  </a:cubicBezTo>
                  <a:cubicBezTo>
                    <a:pt x="247" y="182"/>
                    <a:pt x="248" y="181"/>
                    <a:pt x="249" y="181"/>
                  </a:cubicBezTo>
                  <a:cubicBezTo>
                    <a:pt x="250" y="180"/>
                    <a:pt x="251" y="180"/>
                    <a:pt x="252" y="180"/>
                  </a:cubicBezTo>
                  <a:cubicBezTo>
                    <a:pt x="253" y="180"/>
                    <a:pt x="254" y="181"/>
                    <a:pt x="255" y="181"/>
                  </a:cubicBezTo>
                  <a:cubicBezTo>
                    <a:pt x="257" y="181"/>
                    <a:pt x="258" y="180"/>
                    <a:pt x="259" y="179"/>
                  </a:cubicBezTo>
                  <a:cubicBezTo>
                    <a:pt x="260" y="178"/>
                    <a:pt x="263" y="175"/>
                    <a:pt x="264" y="175"/>
                  </a:cubicBezTo>
                  <a:cubicBezTo>
                    <a:pt x="264" y="175"/>
                    <a:pt x="265" y="176"/>
                    <a:pt x="265" y="176"/>
                  </a:cubicBezTo>
                  <a:cubicBezTo>
                    <a:pt x="267" y="176"/>
                    <a:pt x="268" y="176"/>
                    <a:pt x="269" y="176"/>
                  </a:cubicBezTo>
                  <a:cubicBezTo>
                    <a:pt x="273" y="176"/>
                    <a:pt x="272" y="179"/>
                    <a:pt x="274" y="181"/>
                  </a:cubicBezTo>
                  <a:cubicBezTo>
                    <a:pt x="275" y="182"/>
                    <a:pt x="279" y="181"/>
                    <a:pt x="279" y="183"/>
                  </a:cubicBezTo>
                  <a:cubicBezTo>
                    <a:pt x="279" y="185"/>
                    <a:pt x="280" y="187"/>
                    <a:pt x="281" y="189"/>
                  </a:cubicBezTo>
                  <a:cubicBezTo>
                    <a:pt x="281" y="194"/>
                    <a:pt x="290" y="193"/>
                    <a:pt x="293" y="194"/>
                  </a:cubicBezTo>
                  <a:cubicBezTo>
                    <a:pt x="295" y="194"/>
                    <a:pt x="298" y="194"/>
                    <a:pt x="299" y="195"/>
                  </a:cubicBezTo>
                  <a:cubicBezTo>
                    <a:pt x="300" y="196"/>
                    <a:pt x="305" y="201"/>
                    <a:pt x="304" y="201"/>
                  </a:cubicBezTo>
                  <a:cubicBezTo>
                    <a:pt x="302" y="203"/>
                    <a:pt x="302" y="203"/>
                    <a:pt x="300" y="202"/>
                  </a:cubicBezTo>
                  <a:cubicBezTo>
                    <a:pt x="299" y="201"/>
                    <a:pt x="295" y="199"/>
                    <a:pt x="295" y="199"/>
                  </a:cubicBezTo>
                  <a:cubicBezTo>
                    <a:pt x="295" y="200"/>
                    <a:pt x="298" y="201"/>
                    <a:pt x="297" y="203"/>
                  </a:cubicBezTo>
                  <a:cubicBezTo>
                    <a:pt x="296" y="204"/>
                    <a:pt x="295" y="206"/>
                    <a:pt x="295" y="207"/>
                  </a:cubicBezTo>
                  <a:cubicBezTo>
                    <a:pt x="295" y="209"/>
                    <a:pt x="295" y="210"/>
                    <a:pt x="294" y="211"/>
                  </a:cubicBezTo>
                  <a:cubicBezTo>
                    <a:pt x="294" y="212"/>
                    <a:pt x="291" y="213"/>
                    <a:pt x="291" y="213"/>
                  </a:cubicBezTo>
                  <a:cubicBezTo>
                    <a:pt x="290" y="214"/>
                    <a:pt x="287" y="219"/>
                    <a:pt x="291" y="219"/>
                  </a:cubicBezTo>
                  <a:cubicBezTo>
                    <a:pt x="292" y="219"/>
                    <a:pt x="294" y="217"/>
                    <a:pt x="296" y="215"/>
                  </a:cubicBezTo>
                  <a:cubicBezTo>
                    <a:pt x="298" y="214"/>
                    <a:pt x="299" y="216"/>
                    <a:pt x="301" y="215"/>
                  </a:cubicBezTo>
                  <a:cubicBezTo>
                    <a:pt x="304" y="215"/>
                    <a:pt x="305" y="213"/>
                    <a:pt x="308" y="213"/>
                  </a:cubicBezTo>
                  <a:cubicBezTo>
                    <a:pt x="308" y="211"/>
                    <a:pt x="308" y="212"/>
                    <a:pt x="306" y="211"/>
                  </a:cubicBezTo>
                  <a:cubicBezTo>
                    <a:pt x="305" y="211"/>
                    <a:pt x="305" y="210"/>
                    <a:pt x="306" y="210"/>
                  </a:cubicBezTo>
                  <a:cubicBezTo>
                    <a:pt x="307" y="208"/>
                    <a:pt x="308" y="207"/>
                    <a:pt x="311" y="207"/>
                  </a:cubicBezTo>
                  <a:cubicBezTo>
                    <a:pt x="312" y="207"/>
                    <a:pt x="315" y="205"/>
                    <a:pt x="317" y="206"/>
                  </a:cubicBezTo>
                  <a:cubicBezTo>
                    <a:pt x="319" y="207"/>
                    <a:pt x="320" y="203"/>
                    <a:pt x="322" y="206"/>
                  </a:cubicBezTo>
                  <a:cubicBezTo>
                    <a:pt x="324" y="204"/>
                    <a:pt x="325" y="203"/>
                    <a:pt x="327" y="201"/>
                  </a:cubicBezTo>
                  <a:cubicBezTo>
                    <a:pt x="329" y="200"/>
                    <a:pt x="330" y="200"/>
                    <a:pt x="332" y="200"/>
                  </a:cubicBezTo>
                  <a:cubicBezTo>
                    <a:pt x="335" y="200"/>
                    <a:pt x="339" y="200"/>
                    <a:pt x="342" y="200"/>
                  </a:cubicBezTo>
                  <a:cubicBezTo>
                    <a:pt x="345" y="200"/>
                    <a:pt x="346" y="201"/>
                    <a:pt x="347" y="199"/>
                  </a:cubicBezTo>
                  <a:cubicBezTo>
                    <a:pt x="348" y="198"/>
                    <a:pt x="349" y="199"/>
                    <a:pt x="350" y="198"/>
                  </a:cubicBezTo>
                  <a:cubicBezTo>
                    <a:pt x="351" y="196"/>
                    <a:pt x="352" y="195"/>
                    <a:pt x="352" y="193"/>
                  </a:cubicBezTo>
                  <a:cubicBezTo>
                    <a:pt x="353" y="191"/>
                    <a:pt x="353" y="190"/>
                    <a:pt x="354" y="188"/>
                  </a:cubicBezTo>
                  <a:cubicBezTo>
                    <a:pt x="355" y="187"/>
                    <a:pt x="356" y="186"/>
                    <a:pt x="357" y="185"/>
                  </a:cubicBezTo>
                  <a:cubicBezTo>
                    <a:pt x="358" y="184"/>
                    <a:pt x="359" y="187"/>
                    <a:pt x="361" y="186"/>
                  </a:cubicBezTo>
                  <a:cubicBezTo>
                    <a:pt x="363" y="184"/>
                    <a:pt x="365" y="187"/>
                    <a:pt x="365" y="189"/>
                  </a:cubicBezTo>
                  <a:cubicBezTo>
                    <a:pt x="365" y="190"/>
                    <a:pt x="364" y="196"/>
                    <a:pt x="366" y="196"/>
                  </a:cubicBezTo>
                  <a:cubicBezTo>
                    <a:pt x="367" y="197"/>
                    <a:pt x="368" y="199"/>
                    <a:pt x="369" y="201"/>
                  </a:cubicBezTo>
                  <a:cubicBezTo>
                    <a:pt x="370" y="199"/>
                    <a:pt x="381" y="196"/>
                    <a:pt x="381" y="196"/>
                  </a:cubicBezTo>
                  <a:cubicBezTo>
                    <a:pt x="381" y="195"/>
                    <a:pt x="380" y="195"/>
                    <a:pt x="380" y="194"/>
                  </a:cubicBezTo>
                  <a:cubicBezTo>
                    <a:pt x="380" y="194"/>
                    <a:pt x="382" y="196"/>
                    <a:pt x="382" y="196"/>
                  </a:cubicBezTo>
                  <a:cubicBezTo>
                    <a:pt x="382" y="197"/>
                    <a:pt x="380" y="197"/>
                    <a:pt x="380" y="197"/>
                  </a:cubicBezTo>
                  <a:cubicBezTo>
                    <a:pt x="380" y="197"/>
                    <a:pt x="386" y="198"/>
                    <a:pt x="386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8"/>
                    <a:pt x="386" y="199"/>
                    <a:pt x="386" y="199"/>
                  </a:cubicBezTo>
                  <a:cubicBezTo>
                    <a:pt x="385" y="199"/>
                    <a:pt x="384" y="199"/>
                    <a:pt x="383" y="200"/>
                  </a:cubicBezTo>
                  <a:cubicBezTo>
                    <a:pt x="383" y="201"/>
                    <a:pt x="382" y="198"/>
                    <a:pt x="382" y="198"/>
                  </a:cubicBezTo>
                  <a:cubicBezTo>
                    <a:pt x="381" y="198"/>
                    <a:pt x="381" y="199"/>
                    <a:pt x="381" y="199"/>
                  </a:cubicBezTo>
                  <a:cubicBezTo>
                    <a:pt x="381" y="199"/>
                    <a:pt x="381" y="198"/>
                    <a:pt x="380" y="199"/>
                  </a:cubicBezTo>
                  <a:cubicBezTo>
                    <a:pt x="379" y="200"/>
                    <a:pt x="378" y="200"/>
                    <a:pt x="377" y="201"/>
                  </a:cubicBezTo>
                  <a:cubicBezTo>
                    <a:pt x="375" y="202"/>
                    <a:pt x="371" y="205"/>
                    <a:pt x="373" y="208"/>
                  </a:cubicBezTo>
                  <a:cubicBezTo>
                    <a:pt x="376" y="210"/>
                    <a:pt x="378" y="208"/>
                    <a:pt x="379" y="207"/>
                  </a:cubicBezTo>
                  <a:cubicBezTo>
                    <a:pt x="380" y="206"/>
                    <a:pt x="384" y="203"/>
                    <a:pt x="384" y="202"/>
                  </a:cubicBezTo>
                  <a:cubicBezTo>
                    <a:pt x="384" y="203"/>
                    <a:pt x="386" y="204"/>
                    <a:pt x="387" y="203"/>
                  </a:cubicBezTo>
                  <a:cubicBezTo>
                    <a:pt x="387" y="202"/>
                    <a:pt x="390" y="201"/>
                    <a:pt x="391" y="201"/>
                  </a:cubicBezTo>
                  <a:cubicBezTo>
                    <a:pt x="393" y="200"/>
                    <a:pt x="395" y="199"/>
                    <a:pt x="397" y="199"/>
                  </a:cubicBezTo>
                  <a:cubicBezTo>
                    <a:pt x="398" y="199"/>
                    <a:pt x="398" y="199"/>
                    <a:pt x="398" y="198"/>
                  </a:cubicBezTo>
                  <a:cubicBezTo>
                    <a:pt x="397" y="197"/>
                    <a:pt x="398" y="197"/>
                    <a:pt x="398" y="197"/>
                  </a:cubicBezTo>
                  <a:cubicBezTo>
                    <a:pt x="398" y="196"/>
                    <a:pt x="396" y="197"/>
                    <a:pt x="395" y="196"/>
                  </a:cubicBezTo>
                  <a:cubicBezTo>
                    <a:pt x="394" y="196"/>
                    <a:pt x="395" y="194"/>
                    <a:pt x="393" y="196"/>
                  </a:cubicBezTo>
                  <a:cubicBezTo>
                    <a:pt x="391" y="197"/>
                    <a:pt x="387" y="196"/>
                    <a:pt x="385" y="195"/>
                  </a:cubicBezTo>
                  <a:cubicBezTo>
                    <a:pt x="384" y="195"/>
                    <a:pt x="385" y="193"/>
                    <a:pt x="384" y="193"/>
                  </a:cubicBezTo>
                  <a:cubicBezTo>
                    <a:pt x="384" y="193"/>
                    <a:pt x="382" y="193"/>
                    <a:pt x="381" y="192"/>
                  </a:cubicBezTo>
                  <a:cubicBezTo>
                    <a:pt x="380" y="192"/>
                    <a:pt x="380" y="189"/>
                    <a:pt x="380" y="188"/>
                  </a:cubicBezTo>
                  <a:cubicBezTo>
                    <a:pt x="380" y="187"/>
                    <a:pt x="378" y="188"/>
                    <a:pt x="377" y="187"/>
                  </a:cubicBezTo>
                  <a:cubicBezTo>
                    <a:pt x="377" y="187"/>
                    <a:pt x="379" y="185"/>
                    <a:pt x="379" y="185"/>
                  </a:cubicBezTo>
                  <a:cubicBezTo>
                    <a:pt x="380" y="184"/>
                    <a:pt x="380" y="181"/>
                    <a:pt x="378" y="181"/>
                  </a:cubicBezTo>
                  <a:cubicBezTo>
                    <a:pt x="378" y="181"/>
                    <a:pt x="376" y="185"/>
                    <a:pt x="375" y="183"/>
                  </a:cubicBezTo>
                  <a:cubicBezTo>
                    <a:pt x="375" y="181"/>
                    <a:pt x="374" y="182"/>
                    <a:pt x="373" y="181"/>
                  </a:cubicBezTo>
                  <a:cubicBezTo>
                    <a:pt x="373" y="180"/>
                    <a:pt x="376" y="181"/>
                    <a:pt x="376" y="181"/>
                  </a:cubicBezTo>
                  <a:cubicBezTo>
                    <a:pt x="378" y="181"/>
                    <a:pt x="379" y="180"/>
                    <a:pt x="380" y="180"/>
                  </a:cubicBezTo>
                  <a:cubicBezTo>
                    <a:pt x="381" y="179"/>
                    <a:pt x="382" y="179"/>
                    <a:pt x="383" y="179"/>
                  </a:cubicBezTo>
                  <a:cubicBezTo>
                    <a:pt x="384" y="178"/>
                    <a:pt x="382" y="176"/>
                    <a:pt x="382" y="176"/>
                  </a:cubicBezTo>
                  <a:cubicBezTo>
                    <a:pt x="382" y="176"/>
                    <a:pt x="383" y="176"/>
                    <a:pt x="383" y="176"/>
                  </a:cubicBezTo>
                  <a:cubicBezTo>
                    <a:pt x="383" y="176"/>
                    <a:pt x="379" y="174"/>
                    <a:pt x="379" y="174"/>
                  </a:cubicBezTo>
                  <a:cubicBezTo>
                    <a:pt x="377" y="173"/>
                    <a:pt x="375" y="173"/>
                    <a:pt x="373" y="174"/>
                  </a:cubicBezTo>
                  <a:cubicBezTo>
                    <a:pt x="369" y="175"/>
                    <a:pt x="366" y="176"/>
                    <a:pt x="363" y="178"/>
                  </a:cubicBezTo>
                  <a:cubicBezTo>
                    <a:pt x="360" y="179"/>
                    <a:pt x="358" y="181"/>
                    <a:pt x="355" y="183"/>
                  </a:cubicBezTo>
                  <a:cubicBezTo>
                    <a:pt x="354" y="184"/>
                    <a:pt x="353" y="185"/>
                    <a:pt x="352" y="187"/>
                  </a:cubicBezTo>
                  <a:cubicBezTo>
                    <a:pt x="352" y="187"/>
                    <a:pt x="348" y="189"/>
                    <a:pt x="348" y="189"/>
                  </a:cubicBezTo>
                  <a:cubicBezTo>
                    <a:pt x="348" y="188"/>
                    <a:pt x="353" y="184"/>
                    <a:pt x="354" y="183"/>
                  </a:cubicBezTo>
                  <a:cubicBezTo>
                    <a:pt x="354" y="182"/>
                    <a:pt x="355" y="181"/>
                    <a:pt x="354" y="180"/>
                  </a:cubicBezTo>
                  <a:cubicBezTo>
                    <a:pt x="353" y="180"/>
                    <a:pt x="351" y="179"/>
                    <a:pt x="350" y="179"/>
                  </a:cubicBezTo>
                  <a:cubicBezTo>
                    <a:pt x="351" y="179"/>
                    <a:pt x="353" y="180"/>
                    <a:pt x="354" y="180"/>
                  </a:cubicBezTo>
                  <a:cubicBezTo>
                    <a:pt x="356" y="181"/>
                    <a:pt x="358" y="178"/>
                    <a:pt x="359" y="177"/>
                  </a:cubicBezTo>
                  <a:cubicBezTo>
                    <a:pt x="360" y="176"/>
                    <a:pt x="361" y="174"/>
                    <a:pt x="363" y="173"/>
                  </a:cubicBezTo>
                  <a:cubicBezTo>
                    <a:pt x="365" y="173"/>
                    <a:pt x="367" y="174"/>
                    <a:pt x="368" y="172"/>
                  </a:cubicBezTo>
                  <a:cubicBezTo>
                    <a:pt x="369" y="168"/>
                    <a:pt x="371" y="167"/>
                    <a:pt x="375" y="167"/>
                  </a:cubicBezTo>
                  <a:cubicBezTo>
                    <a:pt x="379" y="167"/>
                    <a:pt x="383" y="167"/>
                    <a:pt x="387" y="167"/>
                  </a:cubicBezTo>
                  <a:cubicBezTo>
                    <a:pt x="394" y="167"/>
                    <a:pt x="404" y="169"/>
                    <a:pt x="409" y="163"/>
                  </a:cubicBezTo>
                  <a:cubicBezTo>
                    <a:pt x="411" y="161"/>
                    <a:pt x="412" y="160"/>
                    <a:pt x="414" y="160"/>
                  </a:cubicBezTo>
                  <a:cubicBezTo>
                    <a:pt x="416" y="160"/>
                    <a:pt x="418" y="160"/>
                    <a:pt x="421" y="158"/>
                  </a:cubicBezTo>
                  <a:cubicBezTo>
                    <a:pt x="422" y="158"/>
                    <a:pt x="425" y="156"/>
                    <a:pt x="425" y="155"/>
                  </a:cubicBezTo>
                  <a:cubicBezTo>
                    <a:pt x="427" y="152"/>
                    <a:pt x="422" y="153"/>
                    <a:pt x="422" y="152"/>
                  </a:cubicBezTo>
                  <a:cubicBezTo>
                    <a:pt x="422" y="151"/>
                    <a:pt x="424" y="151"/>
                    <a:pt x="424" y="151"/>
                  </a:cubicBezTo>
                  <a:cubicBezTo>
                    <a:pt x="425" y="150"/>
                    <a:pt x="424" y="149"/>
                    <a:pt x="424" y="148"/>
                  </a:cubicBezTo>
                  <a:cubicBezTo>
                    <a:pt x="424" y="148"/>
                    <a:pt x="425" y="147"/>
                    <a:pt x="425" y="147"/>
                  </a:cubicBezTo>
                  <a:cubicBezTo>
                    <a:pt x="425" y="146"/>
                    <a:pt x="423" y="145"/>
                    <a:pt x="423" y="145"/>
                  </a:cubicBezTo>
                  <a:cubicBezTo>
                    <a:pt x="422" y="144"/>
                    <a:pt x="421" y="144"/>
                    <a:pt x="421" y="143"/>
                  </a:cubicBezTo>
                  <a:cubicBezTo>
                    <a:pt x="420" y="143"/>
                    <a:pt x="418" y="146"/>
                    <a:pt x="417" y="144"/>
                  </a:cubicBezTo>
                  <a:cubicBezTo>
                    <a:pt x="417" y="144"/>
                    <a:pt x="419" y="143"/>
                    <a:pt x="418" y="143"/>
                  </a:cubicBezTo>
                  <a:cubicBezTo>
                    <a:pt x="418" y="142"/>
                    <a:pt x="417" y="141"/>
                    <a:pt x="416" y="141"/>
                  </a:cubicBezTo>
                  <a:cubicBezTo>
                    <a:pt x="415" y="140"/>
                    <a:pt x="411" y="141"/>
                    <a:pt x="410" y="142"/>
                  </a:cubicBezTo>
                  <a:cubicBezTo>
                    <a:pt x="409" y="144"/>
                    <a:pt x="406" y="145"/>
                    <a:pt x="404" y="146"/>
                  </a:cubicBezTo>
                  <a:cubicBezTo>
                    <a:pt x="403" y="146"/>
                    <a:pt x="400" y="144"/>
                    <a:pt x="400" y="143"/>
                  </a:cubicBezTo>
                  <a:cubicBezTo>
                    <a:pt x="400" y="142"/>
                    <a:pt x="403" y="145"/>
                    <a:pt x="403" y="145"/>
                  </a:cubicBezTo>
                  <a:cubicBezTo>
                    <a:pt x="404" y="145"/>
                    <a:pt x="408" y="142"/>
                    <a:pt x="408" y="142"/>
                  </a:cubicBezTo>
                  <a:cubicBezTo>
                    <a:pt x="408" y="142"/>
                    <a:pt x="406" y="141"/>
                    <a:pt x="406" y="141"/>
                  </a:cubicBezTo>
                  <a:cubicBezTo>
                    <a:pt x="409" y="140"/>
                    <a:pt x="412" y="140"/>
                    <a:pt x="415" y="139"/>
                  </a:cubicBezTo>
                  <a:cubicBezTo>
                    <a:pt x="415" y="139"/>
                    <a:pt x="417" y="138"/>
                    <a:pt x="416" y="137"/>
                  </a:cubicBezTo>
                  <a:cubicBezTo>
                    <a:pt x="416" y="137"/>
                    <a:pt x="414" y="135"/>
                    <a:pt x="414" y="135"/>
                  </a:cubicBezTo>
                  <a:cubicBezTo>
                    <a:pt x="412" y="136"/>
                    <a:pt x="410" y="136"/>
                    <a:pt x="409" y="134"/>
                  </a:cubicBezTo>
                  <a:cubicBezTo>
                    <a:pt x="408" y="134"/>
                    <a:pt x="404" y="137"/>
                    <a:pt x="404" y="136"/>
                  </a:cubicBezTo>
                  <a:cubicBezTo>
                    <a:pt x="404" y="136"/>
                    <a:pt x="407" y="133"/>
                    <a:pt x="404" y="134"/>
                  </a:cubicBezTo>
                  <a:cubicBezTo>
                    <a:pt x="404" y="134"/>
                    <a:pt x="400" y="135"/>
                    <a:pt x="400" y="135"/>
                  </a:cubicBezTo>
                  <a:cubicBezTo>
                    <a:pt x="401" y="133"/>
                    <a:pt x="404" y="133"/>
                    <a:pt x="402" y="130"/>
                  </a:cubicBezTo>
                  <a:cubicBezTo>
                    <a:pt x="402" y="130"/>
                    <a:pt x="398" y="128"/>
                    <a:pt x="398" y="128"/>
                  </a:cubicBezTo>
                  <a:cubicBezTo>
                    <a:pt x="396" y="128"/>
                    <a:pt x="396" y="126"/>
                    <a:pt x="394" y="126"/>
                  </a:cubicBezTo>
                  <a:cubicBezTo>
                    <a:pt x="395" y="126"/>
                    <a:pt x="392" y="122"/>
                    <a:pt x="392" y="122"/>
                  </a:cubicBezTo>
                  <a:cubicBezTo>
                    <a:pt x="392" y="122"/>
                    <a:pt x="393" y="123"/>
                    <a:pt x="394" y="123"/>
                  </a:cubicBezTo>
                  <a:cubicBezTo>
                    <a:pt x="395" y="124"/>
                    <a:pt x="395" y="122"/>
                    <a:pt x="396" y="122"/>
                  </a:cubicBezTo>
                  <a:cubicBezTo>
                    <a:pt x="400" y="121"/>
                    <a:pt x="393" y="118"/>
                    <a:pt x="392" y="117"/>
                  </a:cubicBezTo>
                  <a:cubicBezTo>
                    <a:pt x="392" y="118"/>
                    <a:pt x="394" y="116"/>
                    <a:pt x="394" y="116"/>
                  </a:cubicBezTo>
                  <a:cubicBezTo>
                    <a:pt x="395" y="115"/>
                    <a:pt x="393" y="115"/>
                    <a:pt x="392" y="114"/>
                  </a:cubicBezTo>
                  <a:cubicBezTo>
                    <a:pt x="392" y="114"/>
                    <a:pt x="391" y="113"/>
                    <a:pt x="390" y="113"/>
                  </a:cubicBezTo>
                  <a:cubicBezTo>
                    <a:pt x="390" y="113"/>
                    <a:pt x="388" y="113"/>
                    <a:pt x="388" y="113"/>
                  </a:cubicBezTo>
                  <a:cubicBezTo>
                    <a:pt x="389" y="112"/>
                    <a:pt x="391" y="113"/>
                    <a:pt x="390" y="110"/>
                  </a:cubicBezTo>
                  <a:cubicBezTo>
                    <a:pt x="389" y="110"/>
                    <a:pt x="386" y="111"/>
                    <a:pt x="386" y="111"/>
                  </a:cubicBezTo>
                  <a:cubicBezTo>
                    <a:pt x="386" y="110"/>
                    <a:pt x="389" y="110"/>
                    <a:pt x="388" y="108"/>
                  </a:cubicBezTo>
                  <a:cubicBezTo>
                    <a:pt x="388" y="107"/>
                    <a:pt x="388" y="106"/>
                    <a:pt x="387" y="105"/>
                  </a:cubicBezTo>
                  <a:cubicBezTo>
                    <a:pt x="387" y="105"/>
                    <a:pt x="386" y="106"/>
                    <a:pt x="386" y="105"/>
                  </a:cubicBezTo>
                  <a:cubicBezTo>
                    <a:pt x="386" y="106"/>
                    <a:pt x="384" y="102"/>
                    <a:pt x="384" y="102"/>
                  </a:cubicBezTo>
                  <a:cubicBezTo>
                    <a:pt x="383" y="100"/>
                    <a:pt x="382" y="99"/>
                    <a:pt x="382" y="98"/>
                  </a:cubicBezTo>
                  <a:cubicBezTo>
                    <a:pt x="381" y="96"/>
                    <a:pt x="381" y="94"/>
                    <a:pt x="379" y="97"/>
                  </a:cubicBezTo>
                  <a:cubicBezTo>
                    <a:pt x="379" y="97"/>
                    <a:pt x="378" y="101"/>
                    <a:pt x="379" y="100"/>
                  </a:cubicBezTo>
                  <a:cubicBezTo>
                    <a:pt x="375" y="101"/>
                    <a:pt x="377" y="101"/>
                    <a:pt x="378" y="104"/>
                  </a:cubicBezTo>
                  <a:cubicBezTo>
                    <a:pt x="378" y="103"/>
                    <a:pt x="377" y="103"/>
                    <a:pt x="377" y="104"/>
                  </a:cubicBezTo>
                  <a:cubicBezTo>
                    <a:pt x="376" y="104"/>
                    <a:pt x="376" y="104"/>
                    <a:pt x="375" y="105"/>
                  </a:cubicBezTo>
                  <a:cubicBezTo>
                    <a:pt x="375" y="105"/>
                    <a:pt x="377" y="106"/>
                    <a:pt x="377" y="106"/>
                  </a:cubicBezTo>
                  <a:cubicBezTo>
                    <a:pt x="376" y="107"/>
                    <a:pt x="374" y="106"/>
                    <a:pt x="374" y="107"/>
                  </a:cubicBezTo>
                  <a:cubicBezTo>
                    <a:pt x="373" y="108"/>
                    <a:pt x="375" y="110"/>
                    <a:pt x="373" y="111"/>
                  </a:cubicBezTo>
                  <a:cubicBezTo>
                    <a:pt x="374" y="111"/>
                    <a:pt x="372" y="107"/>
                    <a:pt x="370" y="109"/>
                  </a:cubicBezTo>
                  <a:cubicBezTo>
                    <a:pt x="370" y="110"/>
                    <a:pt x="366" y="113"/>
                    <a:pt x="366" y="113"/>
                  </a:cubicBezTo>
                  <a:cubicBezTo>
                    <a:pt x="365" y="113"/>
                    <a:pt x="365" y="112"/>
                    <a:pt x="365" y="111"/>
                  </a:cubicBezTo>
                  <a:cubicBezTo>
                    <a:pt x="364" y="111"/>
                    <a:pt x="364" y="112"/>
                    <a:pt x="364" y="112"/>
                  </a:cubicBezTo>
                  <a:cubicBezTo>
                    <a:pt x="363" y="111"/>
                    <a:pt x="364" y="111"/>
                    <a:pt x="364" y="110"/>
                  </a:cubicBezTo>
                  <a:cubicBezTo>
                    <a:pt x="364" y="111"/>
                    <a:pt x="357" y="116"/>
                    <a:pt x="357" y="115"/>
                  </a:cubicBezTo>
                  <a:cubicBezTo>
                    <a:pt x="356" y="114"/>
                    <a:pt x="360" y="113"/>
                    <a:pt x="361" y="113"/>
                  </a:cubicBezTo>
                  <a:cubicBezTo>
                    <a:pt x="363" y="111"/>
                    <a:pt x="363" y="110"/>
                    <a:pt x="362" y="108"/>
                  </a:cubicBezTo>
                  <a:cubicBezTo>
                    <a:pt x="361" y="107"/>
                    <a:pt x="358" y="107"/>
                    <a:pt x="357" y="107"/>
                  </a:cubicBezTo>
                  <a:cubicBezTo>
                    <a:pt x="356" y="107"/>
                    <a:pt x="356" y="108"/>
                    <a:pt x="356" y="108"/>
                  </a:cubicBezTo>
                  <a:cubicBezTo>
                    <a:pt x="355" y="110"/>
                    <a:pt x="353" y="108"/>
                    <a:pt x="352" y="108"/>
                  </a:cubicBezTo>
                  <a:cubicBezTo>
                    <a:pt x="353" y="108"/>
                    <a:pt x="355" y="106"/>
                    <a:pt x="355" y="106"/>
                  </a:cubicBezTo>
                  <a:cubicBezTo>
                    <a:pt x="355" y="106"/>
                    <a:pt x="356" y="107"/>
                    <a:pt x="356" y="107"/>
                  </a:cubicBezTo>
                  <a:cubicBezTo>
                    <a:pt x="355" y="107"/>
                    <a:pt x="357" y="105"/>
                    <a:pt x="357" y="105"/>
                  </a:cubicBezTo>
                  <a:cubicBezTo>
                    <a:pt x="358" y="103"/>
                    <a:pt x="356" y="104"/>
                    <a:pt x="355" y="103"/>
                  </a:cubicBezTo>
                  <a:cubicBezTo>
                    <a:pt x="355" y="103"/>
                    <a:pt x="356" y="98"/>
                    <a:pt x="354" y="99"/>
                  </a:cubicBezTo>
                  <a:cubicBezTo>
                    <a:pt x="355" y="98"/>
                    <a:pt x="356" y="98"/>
                    <a:pt x="355" y="96"/>
                  </a:cubicBezTo>
                  <a:cubicBezTo>
                    <a:pt x="353" y="95"/>
                    <a:pt x="357" y="94"/>
                    <a:pt x="356" y="92"/>
                  </a:cubicBezTo>
                  <a:cubicBezTo>
                    <a:pt x="356" y="91"/>
                    <a:pt x="354" y="93"/>
                    <a:pt x="353" y="92"/>
                  </a:cubicBezTo>
                  <a:cubicBezTo>
                    <a:pt x="352" y="91"/>
                    <a:pt x="350" y="91"/>
                    <a:pt x="349" y="91"/>
                  </a:cubicBezTo>
                  <a:cubicBezTo>
                    <a:pt x="347" y="90"/>
                    <a:pt x="346" y="90"/>
                    <a:pt x="345" y="88"/>
                  </a:cubicBezTo>
                  <a:cubicBezTo>
                    <a:pt x="345" y="86"/>
                    <a:pt x="342" y="87"/>
                    <a:pt x="342" y="85"/>
                  </a:cubicBezTo>
                  <a:cubicBezTo>
                    <a:pt x="342" y="84"/>
                    <a:pt x="340" y="85"/>
                    <a:pt x="340" y="85"/>
                  </a:cubicBezTo>
                  <a:cubicBezTo>
                    <a:pt x="341" y="83"/>
                    <a:pt x="339" y="83"/>
                    <a:pt x="338" y="82"/>
                  </a:cubicBezTo>
                  <a:cubicBezTo>
                    <a:pt x="336" y="81"/>
                    <a:pt x="336" y="80"/>
                    <a:pt x="334" y="81"/>
                  </a:cubicBezTo>
                  <a:cubicBezTo>
                    <a:pt x="332" y="82"/>
                    <a:pt x="331" y="83"/>
                    <a:pt x="329" y="82"/>
                  </a:cubicBezTo>
                  <a:cubicBezTo>
                    <a:pt x="327" y="81"/>
                    <a:pt x="326" y="83"/>
                    <a:pt x="324" y="82"/>
                  </a:cubicBezTo>
                  <a:cubicBezTo>
                    <a:pt x="322" y="80"/>
                    <a:pt x="320" y="80"/>
                    <a:pt x="318" y="80"/>
                  </a:cubicBezTo>
                  <a:cubicBezTo>
                    <a:pt x="316" y="80"/>
                    <a:pt x="314" y="80"/>
                    <a:pt x="313" y="82"/>
                  </a:cubicBezTo>
                  <a:cubicBezTo>
                    <a:pt x="312" y="84"/>
                    <a:pt x="315" y="85"/>
                    <a:pt x="315" y="86"/>
                  </a:cubicBezTo>
                  <a:cubicBezTo>
                    <a:pt x="316" y="87"/>
                    <a:pt x="315" y="90"/>
                    <a:pt x="314" y="91"/>
                  </a:cubicBezTo>
                  <a:cubicBezTo>
                    <a:pt x="314" y="92"/>
                    <a:pt x="314" y="91"/>
                    <a:pt x="313" y="92"/>
                  </a:cubicBezTo>
                  <a:cubicBezTo>
                    <a:pt x="313" y="92"/>
                    <a:pt x="315" y="94"/>
                    <a:pt x="315" y="94"/>
                  </a:cubicBezTo>
                  <a:cubicBezTo>
                    <a:pt x="315" y="96"/>
                    <a:pt x="316" y="98"/>
                    <a:pt x="316" y="99"/>
                  </a:cubicBezTo>
                  <a:cubicBezTo>
                    <a:pt x="316" y="100"/>
                    <a:pt x="316" y="100"/>
                    <a:pt x="316" y="101"/>
                  </a:cubicBezTo>
                  <a:cubicBezTo>
                    <a:pt x="316" y="102"/>
                    <a:pt x="315" y="101"/>
                    <a:pt x="315" y="101"/>
                  </a:cubicBezTo>
                  <a:cubicBezTo>
                    <a:pt x="314" y="102"/>
                    <a:pt x="314" y="104"/>
                    <a:pt x="314" y="104"/>
                  </a:cubicBezTo>
                  <a:cubicBezTo>
                    <a:pt x="313" y="105"/>
                    <a:pt x="312" y="106"/>
                    <a:pt x="312" y="107"/>
                  </a:cubicBezTo>
                  <a:cubicBezTo>
                    <a:pt x="311" y="109"/>
                    <a:pt x="311" y="109"/>
                    <a:pt x="312" y="110"/>
                  </a:cubicBezTo>
                  <a:cubicBezTo>
                    <a:pt x="315" y="112"/>
                    <a:pt x="318" y="114"/>
                    <a:pt x="320" y="116"/>
                  </a:cubicBezTo>
                  <a:cubicBezTo>
                    <a:pt x="321" y="119"/>
                    <a:pt x="322" y="124"/>
                    <a:pt x="321" y="127"/>
                  </a:cubicBezTo>
                  <a:cubicBezTo>
                    <a:pt x="319" y="131"/>
                    <a:pt x="313" y="133"/>
                    <a:pt x="310" y="135"/>
                  </a:cubicBezTo>
                  <a:cubicBezTo>
                    <a:pt x="309" y="136"/>
                    <a:pt x="308" y="136"/>
                    <a:pt x="307" y="137"/>
                  </a:cubicBezTo>
                  <a:cubicBezTo>
                    <a:pt x="304" y="138"/>
                    <a:pt x="308" y="141"/>
                    <a:pt x="308" y="143"/>
                  </a:cubicBezTo>
                  <a:cubicBezTo>
                    <a:pt x="308" y="143"/>
                    <a:pt x="309" y="145"/>
                    <a:pt x="309" y="146"/>
                  </a:cubicBezTo>
                  <a:cubicBezTo>
                    <a:pt x="309" y="148"/>
                    <a:pt x="309" y="149"/>
                    <a:pt x="310" y="151"/>
                  </a:cubicBezTo>
                  <a:cubicBezTo>
                    <a:pt x="311" y="153"/>
                    <a:pt x="311" y="154"/>
                    <a:pt x="309" y="156"/>
                  </a:cubicBezTo>
                  <a:cubicBezTo>
                    <a:pt x="309" y="156"/>
                    <a:pt x="310" y="160"/>
                    <a:pt x="309" y="161"/>
                  </a:cubicBezTo>
                  <a:cubicBezTo>
                    <a:pt x="308" y="161"/>
                    <a:pt x="307" y="157"/>
                    <a:pt x="306" y="159"/>
                  </a:cubicBezTo>
                  <a:cubicBezTo>
                    <a:pt x="305" y="161"/>
                    <a:pt x="307" y="164"/>
                    <a:pt x="307" y="164"/>
                  </a:cubicBezTo>
                  <a:cubicBezTo>
                    <a:pt x="307" y="163"/>
                    <a:pt x="301" y="158"/>
                    <a:pt x="298" y="161"/>
                  </a:cubicBezTo>
                  <a:cubicBezTo>
                    <a:pt x="299" y="160"/>
                    <a:pt x="302" y="159"/>
                    <a:pt x="300" y="157"/>
                  </a:cubicBezTo>
                  <a:cubicBezTo>
                    <a:pt x="299" y="156"/>
                    <a:pt x="298" y="155"/>
                    <a:pt x="297" y="155"/>
                  </a:cubicBezTo>
                  <a:cubicBezTo>
                    <a:pt x="297" y="154"/>
                    <a:pt x="295" y="154"/>
                    <a:pt x="294" y="154"/>
                  </a:cubicBezTo>
                  <a:cubicBezTo>
                    <a:pt x="294" y="153"/>
                    <a:pt x="295" y="153"/>
                    <a:pt x="294" y="151"/>
                  </a:cubicBezTo>
                  <a:cubicBezTo>
                    <a:pt x="293" y="150"/>
                    <a:pt x="292" y="148"/>
                    <a:pt x="293" y="146"/>
                  </a:cubicBezTo>
                  <a:cubicBezTo>
                    <a:pt x="294" y="143"/>
                    <a:pt x="291" y="142"/>
                    <a:pt x="291" y="140"/>
                  </a:cubicBezTo>
                  <a:cubicBezTo>
                    <a:pt x="291" y="138"/>
                    <a:pt x="293" y="137"/>
                    <a:pt x="292" y="135"/>
                  </a:cubicBezTo>
                  <a:cubicBezTo>
                    <a:pt x="290" y="133"/>
                    <a:pt x="286" y="133"/>
                    <a:pt x="283" y="133"/>
                  </a:cubicBezTo>
                  <a:cubicBezTo>
                    <a:pt x="282" y="133"/>
                    <a:pt x="281" y="133"/>
                    <a:pt x="279" y="133"/>
                  </a:cubicBezTo>
                  <a:cubicBezTo>
                    <a:pt x="279" y="133"/>
                    <a:pt x="277" y="135"/>
                    <a:pt x="277" y="135"/>
                  </a:cubicBezTo>
                  <a:cubicBezTo>
                    <a:pt x="277" y="134"/>
                    <a:pt x="278" y="134"/>
                    <a:pt x="277" y="133"/>
                  </a:cubicBezTo>
                  <a:cubicBezTo>
                    <a:pt x="277" y="132"/>
                    <a:pt x="276" y="131"/>
                    <a:pt x="275" y="131"/>
                  </a:cubicBezTo>
                  <a:cubicBezTo>
                    <a:pt x="273" y="130"/>
                    <a:pt x="271" y="130"/>
                    <a:pt x="269" y="129"/>
                  </a:cubicBezTo>
                  <a:cubicBezTo>
                    <a:pt x="266" y="128"/>
                    <a:pt x="264" y="125"/>
                    <a:pt x="261" y="123"/>
                  </a:cubicBezTo>
                  <a:cubicBezTo>
                    <a:pt x="259" y="122"/>
                    <a:pt x="257" y="121"/>
                    <a:pt x="256" y="121"/>
                  </a:cubicBezTo>
                  <a:cubicBezTo>
                    <a:pt x="254" y="121"/>
                    <a:pt x="252" y="119"/>
                    <a:pt x="250" y="119"/>
                  </a:cubicBezTo>
                  <a:cubicBezTo>
                    <a:pt x="249" y="119"/>
                    <a:pt x="240" y="121"/>
                    <a:pt x="240" y="121"/>
                  </a:cubicBezTo>
                  <a:cubicBezTo>
                    <a:pt x="240" y="120"/>
                    <a:pt x="241" y="120"/>
                    <a:pt x="242" y="119"/>
                  </a:cubicBezTo>
                  <a:cubicBezTo>
                    <a:pt x="242" y="118"/>
                    <a:pt x="241" y="117"/>
                    <a:pt x="241" y="117"/>
                  </a:cubicBezTo>
                  <a:cubicBezTo>
                    <a:pt x="240" y="114"/>
                    <a:pt x="239" y="112"/>
                    <a:pt x="238" y="110"/>
                  </a:cubicBezTo>
                  <a:cubicBezTo>
                    <a:pt x="237" y="108"/>
                    <a:pt x="236" y="108"/>
                    <a:pt x="234" y="108"/>
                  </a:cubicBezTo>
                  <a:cubicBezTo>
                    <a:pt x="231" y="108"/>
                    <a:pt x="230" y="108"/>
                    <a:pt x="230" y="105"/>
                  </a:cubicBezTo>
                  <a:cubicBezTo>
                    <a:pt x="231" y="103"/>
                    <a:pt x="230" y="100"/>
                    <a:pt x="230" y="98"/>
                  </a:cubicBezTo>
                  <a:cubicBezTo>
                    <a:pt x="231" y="95"/>
                    <a:pt x="233" y="93"/>
                    <a:pt x="234" y="90"/>
                  </a:cubicBezTo>
                  <a:cubicBezTo>
                    <a:pt x="235" y="88"/>
                    <a:pt x="235" y="87"/>
                    <a:pt x="237" y="86"/>
                  </a:cubicBezTo>
                  <a:cubicBezTo>
                    <a:pt x="238" y="86"/>
                    <a:pt x="237" y="85"/>
                    <a:pt x="237" y="84"/>
                  </a:cubicBezTo>
                  <a:cubicBezTo>
                    <a:pt x="238" y="84"/>
                    <a:pt x="240" y="82"/>
                    <a:pt x="240" y="82"/>
                  </a:cubicBezTo>
                  <a:cubicBezTo>
                    <a:pt x="240" y="82"/>
                    <a:pt x="240" y="82"/>
                    <a:pt x="239" y="81"/>
                  </a:cubicBezTo>
                  <a:cubicBezTo>
                    <a:pt x="239" y="81"/>
                    <a:pt x="240" y="81"/>
                    <a:pt x="240" y="81"/>
                  </a:cubicBezTo>
                  <a:cubicBezTo>
                    <a:pt x="240" y="79"/>
                    <a:pt x="242" y="80"/>
                    <a:pt x="243" y="80"/>
                  </a:cubicBezTo>
                  <a:cubicBezTo>
                    <a:pt x="244" y="80"/>
                    <a:pt x="244" y="79"/>
                    <a:pt x="244" y="79"/>
                  </a:cubicBezTo>
                  <a:cubicBezTo>
                    <a:pt x="245" y="77"/>
                    <a:pt x="243" y="78"/>
                    <a:pt x="242" y="77"/>
                  </a:cubicBezTo>
                  <a:cubicBezTo>
                    <a:pt x="242" y="77"/>
                    <a:pt x="244" y="77"/>
                    <a:pt x="244" y="77"/>
                  </a:cubicBezTo>
                  <a:cubicBezTo>
                    <a:pt x="245" y="76"/>
                    <a:pt x="246" y="77"/>
                    <a:pt x="246" y="77"/>
                  </a:cubicBezTo>
                  <a:cubicBezTo>
                    <a:pt x="248" y="79"/>
                    <a:pt x="248" y="77"/>
                    <a:pt x="250" y="76"/>
                  </a:cubicBezTo>
                  <a:cubicBezTo>
                    <a:pt x="252" y="74"/>
                    <a:pt x="248" y="72"/>
                    <a:pt x="246" y="71"/>
                  </a:cubicBezTo>
                  <a:cubicBezTo>
                    <a:pt x="245" y="71"/>
                    <a:pt x="241" y="72"/>
                    <a:pt x="241" y="72"/>
                  </a:cubicBezTo>
                  <a:cubicBezTo>
                    <a:pt x="240" y="70"/>
                    <a:pt x="243" y="70"/>
                    <a:pt x="240" y="69"/>
                  </a:cubicBezTo>
                  <a:cubicBezTo>
                    <a:pt x="239" y="69"/>
                    <a:pt x="234" y="69"/>
                    <a:pt x="234" y="68"/>
                  </a:cubicBezTo>
                  <a:cubicBezTo>
                    <a:pt x="234" y="67"/>
                    <a:pt x="236" y="67"/>
                    <a:pt x="236" y="67"/>
                  </a:cubicBezTo>
                  <a:cubicBezTo>
                    <a:pt x="237" y="66"/>
                    <a:pt x="237" y="67"/>
                    <a:pt x="238" y="67"/>
                  </a:cubicBezTo>
                  <a:cubicBezTo>
                    <a:pt x="237" y="68"/>
                    <a:pt x="240" y="68"/>
                    <a:pt x="240" y="68"/>
                  </a:cubicBezTo>
                  <a:cubicBezTo>
                    <a:pt x="242" y="68"/>
                    <a:pt x="245" y="70"/>
                    <a:pt x="246" y="70"/>
                  </a:cubicBezTo>
                  <a:cubicBezTo>
                    <a:pt x="247" y="70"/>
                    <a:pt x="248" y="71"/>
                    <a:pt x="249" y="71"/>
                  </a:cubicBezTo>
                  <a:cubicBezTo>
                    <a:pt x="251" y="72"/>
                    <a:pt x="250" y="71"/>
                    <a:pt x="251" y="71"/>
                  </a:cubicBezTo>
                  <a:cubicBezTo>
                    <a:pt x="252" y="71"/>
                    <a:pt x="255" y="71"/>
                    <a:pt x="254" y="70"/>
                  </a:cubicBezTo>
                  <a:cubicBezTo>
                    <a:pt x="253" y="69"/>
                    <a:pt x="254" y="67"/>
                    <a:pt x="255" y="66"/>
                  </a:cubicBezTo>
                  <a:cubicBezTo>
                    <a:pt x="255" y="67"/>
                    <a:pt x="258" y="68"/>
                    <a:pt x="258" y="68"/>
                  </a:cubicBezTo>
                  <a:cubicBezTo>
                    <a:pt x="260" y="68"/>
                    <a:pt x="261" y="68"/>
                    <a:pt x="263" y="67"/>
                  </a:cubicBezTo>
                  <a:cubicBezTo>
                    <a:pt x="264" y="66"/>
                    <a:pt x="265" y="64"/>
                    <a:pt x="266" y="63"/>
                  </a:cubicBezTo>
                  <a:cubicBezTo>
                    <a:pt x="267" y="62"/>
                    <a:pt x="269" y="61"/>
                    <a:pt x="268" y="59"/>
                  </a:cubicBezTo>
                  <a:cubicBezTo>
                    <a:pt x="267" y="57"/>
                    <a:pt x="264" y="58"/>
                    <a:pt x="263" y="58"/>
                  </a:cubicBezTo>
                  <a:cubicBezTo>
                    <a:pt x="260" y="58"/>
                    <a:pt x="258" y="57"/>
                    <a:pt x="256" y="56"/>
                  </a:cubicBezTo>
                  <a:cubicBezTo>
                    <a:pt x="255" y="55"/>
                    <a:pt x="254" y="54"/>
                    <a:pt x="252" y="53"/>
                  </a:cubicBezTo>
                  <a:cubicBezTo>
                    <a:pt x="252" y="53"/>
                    <a:pt x="247" y="53"/>
                    <a:pt x="247" y="53"/>
                  </a:cubicBezTo>
                  <a:cubicBezTo>
                    <a:pt x="247" y="52"/>
                    <a:pt x="252" y="53"/>
                    <a:pt x="253" y="53"/>
                  </a:cubicBezTo>
                  <a:cubicBezTo>
                    <a:pt x="255" y="53"/>
                    <a:pt x="255" y="52"/>
                    <a:pt x="257" y="53"/>
                  </a:cubicBezTo>
                  <a:cubicBezTo>
                    <a:pt x="261" y="55"/>
                    <a:pt x="265" y="59"/>
                    <a:pt x="269" y="56"/>
                  </a:cubicBezTo>
                  <a:cubicBezTo>
                    <a:pt x="271" y="54"/>
                    <a:pt x="272" y="53"/>
                    <a:pt x="273" y="51"/>
                  </a:cubicBezTo>
                  <a:cubicBezTo>
                    <a:pt x="274" y="50"/>
                    <a:pt x="268" y="49"/>
                    <a:pt x="271" y="47"/>
                  </a:cubicBezTo>
                  <a:cubicBezTo>
                    <a:pt x="272" y="47"/>
                    <a:pt x="275" y="47"/>
                    <a:pt x="276" y="48"/>
                  </a:cubicBezTo>
                  <a:cubicBezTo>
                    <a:pt x="279" y="48"/>
                    <a:pt x="279" y="50"/>
                    <a:pt x="282" y="48"/>
                  </a:cubicBezTo>
                  <a:cubicBezTo>
                    <a:pt x="282" y="48"/>
                    <a:pt x="285" y="49"/>
                    <a:pt x="284" y="47"/>
                  </a:cubicBezTo>
                  <a:cubicBezTo>
                    <a:pt x="283" y="46"/>
                    <a:pt x="279" y="44"/>
                    <a:pt x="278" y="44"/>
                  </a:cubicBezTo>
                  <a:cubicBezTo>
                    <a:pt x="280" y="43"/>
                    <a:pt x="282" y="45"/>
                    <a:pt x="284" y="45"/>
                  </a:cubicBezTo>
                  <a:cubicBezTo>
                    <a:pt x="285" y="45"/>
                    <a:pt x="287" y="50"/>
                    <a:pt x="289" y="49"/>
                  </a:cubicBezTo>
                  <a:cubicBezTo>
                    <a:pt x="289" y="49"/>
                    <a:pt x="288" y="48"/>
                    <a:pt x="288" y="48"/>
                  </a:cubicBezTo>
                  <a:cubicBezTo>
                    <a:pt x="289" y="47"/>
                    <a:pt x="290" y="47"/>
                    <a:pt x="292" y="46"/>
                  </a:cubicBezTo>
                  <a:cubicBezTo>
                    <a:pt x="293" y="45"/>
                    <a:pt x="296" y="42"/>
                    <a:pt x="297" y="41"/>
                  </a:cubicBezTo>
                  <a:cubicBezTo>
                    <a:pt x="297" y="38"/>
                    <a:pt x="295" y="38"/>
                    <a:pt x="293" y="36"/>
                  </a:cubicBezTo>
                  <a:cubicBezTo>
                    <a:pt x="293" y="36"/>
                    <a:pt x="290" y="30"/>
                    <a:pt x="290" y="31"/>
                  </a:cubicBezTo>
                  <a:cubicBezTo>
                    <a:pt x="291" y="30"/>
                    <a:pt x="295" y="30"/>
                    <a:pt x="296" y="30"/>
                  </a:cubicBezTo>
                  <a:cubicBezTo>
                    <a:pt x="299" y="29"/>
                    <a:pt x="294" y="28"/>
                    <a:pt x="294" y="27"/>
                  </a:cubicBezTo>
                  <a:cubicBezTo>
                    <a:pt x="293" y="26"/>
                    <a:pt x="297" y="26"/>
                    <a:pt x="297" y="25"/>
                  </a:cubicBezTo>
                  <a:cubicBezTo>
                    <a:pt x="297" y="25"/>
                    <a:pt x="287" y="21"/>
                    <a:pt x="287" y="21"/>
                  </a:cubicBezTo>
                  <a:cubicBezTo>
                    <a:pt x="288" y="21"/>
                    <a:pt x="290" y="20"/>
                    <a:pt x="291" y="20"/>
                  </a:cubicBezTo>
                  <a:cubicBezTo>
                    <a:pt x="288" y="20"/>
                    <a:pt x="285" y="19"/>
                    <a:pt x="282" y="19"/>
                  </a:cubicBezTo>
                  <a:cubicBezTo>
                    <a:pt x="280" y="19"/>
                    <a:pt x="277" y="20"/>
                    <a:pt x="276" y="19"/>
                  </a:cubicBezTo>
                  <a:cubicBezTo>
                    <a:pt x="278" y="20"/>
                    <a:pt x="275" y="21"/>
                    <a:pt x="276" y="23"/>
                  </a:cubicBezTo>
                  <a:cubicBezTo>
                    <a:pt x="277" y="24"/>
                    <a:pt x="280" y="25"/>
                    <a:pt x="280" y="26"/>
                  </a:cubicBezTo>
                  <a:cubicBezTo>
                    <a:pt x="280" y="26"/>
                    <a:pt x="278" y="27"/>
                    <a:pt x="278" y="27"/>
                  </a:cubicBezTo>
                  <a:cubicBezTo>
                    <a:pt x="278" y="27"/>
                    <a:pt x="280" y="28"/>
                    <a:pt x="279" y="28"/>
                  </a:cubicBezTo>
                  <a:cubicBezTo>
                    <a:pt x="277" y="29"/>
                    <a:pt x="276" y="27"/>
                    <a:pt x="275" y="31"/>
                  </a:cubicBezTo>
                  <a:cubicBezTo>
                    <a:pt x="274" y="33"/>
                    <a:pt x="274" y="35"/>
                    <a:pt x="273" y="37"/>
                  </a:cubicBezTo>
                  <a:cubicBezTo>
                    <a:pt x="272" y="37"/>
                    <a:pt x="271" y="38"/>
                    <a:pt x="271" y="39"/>
                  </a:cubicBezTo>
                  <a:cubicBezTo>
                    <a:pt x="271" y="40"/>
                    <a:pt x="270" y="40"/>
                    <a:pt x="270" y="41"/>
                  </a:cubicBezTo>
                  <a:cubicBezTo>
                    <a:pt x="267" y="42"/>
                    <a:pt x="268" y="43"/>
                    <a:pt x="266" y="40"/>
                  </a:cubicBezTo>
                  <a:cubicBezTo>
                    <a:pt x="265" y="39"/>
                    <a:pt x="262" y="37"/>
                    <a:pt x="262" y="35"/>
                  </a:cubicBezTo>
                  <a:cubicBezTo>
                    <a:pt x="262" y="35"/>
                    <a:pt x="262" y="32"/>
                    <a:pt x="263" y="32"/>
                  </a:cubicBezTo>
                  <a:cubicBezTo>
                    <a:pt x="263" y="32"/>
                    <a:pt x="265" y="33"/>
                    <a:pt x="265" y="31"/>
                  </a:cubicBezTo>
                  <a:cubicBezTo>
                    <a:pt x="264" y="29"/>
                    <a:pt x="264" y="28"/>
                    <a:pt x="262" y="26"/>
                  </a:cubicBezTo>
                  <a:cubicBezTo>
                    <a:pt x="260" y="25"/>
                    <a:pt x="258" y="23"/>
                    <a:pt x="256" y="25"/>
                  </a:cubicBezTo>
                  <a:cubicBezTo>
                    <a:pt x="255" y="26"/>
                    <a:pt x="255" y="28"/>
                    <a:pt x="255" y="30"/>
                  </a:cubicBezTo>
                  <a:cubicBezTo>
                    <a:pt x="255" y="31"/>
                    <a:pt x="251" y="31"/>
                    <a:pt x="251" y="30"/>
                  </a:cubicBezTo>
                  <a:cubicBezTo>
                    <a:pt x="251" y="29"/>
                    <a:pt x="251" y="26"/>
                    <a:pt x="250" y="25"/>
                  </a:cubicBezTo>
                  <a:cubicBezTo>
                    <a:pt x="246" y="22"/>
                    <a:pt x="251" y="25"/>
                    <a:pt x="251" y="24"/>
                  </a:cubicBezTo>
                  <a:cubicBezTo>
                    <a:pt x="252" y="24"/>
                    <a:pt x="253" y="23"/>
                    <a:pt x="252" y="23"/>
                  </a:cubicBezTo>
                  <a:cubicBezTo>
                    <a:pt x="252" y="22"/>
                    <a:pt x="251" y="21"/>
                    <a:pt x="250" y="22"/>
                  </a:cubicBezTo>
                  <a:cubicBezTo>
                    <a:pt x="249" y="23"/>
                    <a:pt x="249" y="21"/>
                    <a:pt x="248" y="21"/>
                  </a:cubicBezTo>
                  <a:cubicBezTo>
                    <a:pt x="247" y="20"/>
                    <a:pt x="246" y="22"/>
                    <a:pt x="245" y="21"/>
                  </a:cubicBezTo>
                  <a:cubicBezTo>
                    <a:pt x="243" y="20"/>
                    <a:pt x="242" y="21"/>
                    <a:pt x="243" y="18"/>
                  </a:cubicBezTo>
                  <a:cubicBezTo>
                    <a:pt x="243" y="18"/>
                    <a:pt x="243" y="18"/>
                    <a:pt x="244" y="18"/>
                  </a:cubicBezTo>
                  <a:cubicBezTo>
                    <a:pt x="244" y="17"/>
                    <a:pt x="244" y="17"/>
                    <a:pt x="244" y="16"/>
                  </a:cubicBezTo>
                  <a:cubicBezTo>
                    <a:pt x="245" y="16"/>
                    <a:pt x="245" y="16"/>
                    <a:pt x="246" y="16"/>
                  </a:cubicBezTo>
                  <a:cubicBezTo>
                    <a:pt x="245" y="16"/>
                    <a:pt x="244" y="13"/>
                    <a:pt x="244" y="13"/>
                  </a:cubicBezTo>
                  <a:cubicBezTo>
                    <a:pt x="243" y="11"/>
                    <a:pt x="241" y="11"/>
                    <a:pt x="241" y="10"/>
                  </a:cubicBezTo>
                  <a:cubicBezTo>
                    <a:pt x="239" y="9"/>
                    <a:pt x="240" y="9"/>
                    <a:pt x="239" y="7"/>
                  </a:cubicBezTo>
                  <a:cubicBezTo>
                    <a:pt x="239" y="5"/>
                    <a:pt x="237" y="4"/>
                    <a:pt x="237" y="3"/>
                  </a:cubicBezTo>
                  <a:cubicBezTo>
                    <a:pt x="236" y="1"/>
                    <a:pt x="234" y="1"/>
                    <a:pt x="232" y="1"/>
                  </a:cubicBezTo>
                  <a:cubicBezTo>
                    <a:pt x="231" y="1"/>
                    <a:pt x="232" y="0"/>
                    <a:pt x="230" y="0"/>
                  </a:cubicBezTo>
                  <a:cubicBezTo>
                    <a:pt x="229" y="0"/>
                    <a:pt x="228" y="0"/>
                    <a:pt x="228" y="2"/>
                  </a:cubicBezTo>
                  <a:cubicBezTo>
                    <a:pt x="228" y="2"/>
                    <a:pt x="225" y="3"/>
                    <a:pt x="225" y="3"/>
                  </a:cubicBezTo>
                  <a:cubicBezTo>
                    <a:pt x="226" y="3"/>
                    <a:pt x="228" y="3"/>
                    <a:pt x="228" y="4"/>
                  </a:cubicBezTo>
                  <a:cubicBezTo>
                    <a:pt x="228" y="4"/>
                    <a:pt x="226" y="5"/>
                    <a:pt x="226" y="5"/>
                  </a:cubicBezTo>
                  <a:cubicBezTo>
                    <a:pt x="225" y="6"/>
                    <a:pt x="224" y="4"/>
                    <a:pt x="223" y="6"/>
                  </a:cubicBezTo>
                  <a:cubicBezTo>
                    <a:pt x="222" y="6"/>
                    <a:pt x="221" y="9"/>
                    <a:pt x="221" y="10"/>
                  </a:cubicBezTo>
                  <a:cubicBezTo>
                    <a:pt x="222" y="10"/>
                    <a:pt x="224" y="10"/>
                    <a:pt x="225" y="11"/>
                  </a:cubicBezTo>
                  <a:cubicBezTo>
                    <a:pt x="224" y="10"/>
                    <a:pt x="222" y="14"/>
                    <a:pt x="222" y="15"/>
                  </a:cubicBezTo>
                  <a:cubicBezTo>
                    <a:pt x="222" y="16"/>
                    <a:pt x="224" y="18"/>
                    <a:pt x="225" y="19"/>
                  </a:cubicBezTo>
                  <a:cubicBezTo>
                    <a:pt x="226" y="19"/>
                    <a:pt x="228" y="21"/>
                    <a:pt x="229" y="21"/>
                  </a:cubicBezTo>
                  <a:cubicBezTo>
                    <a:pt x="231" y="20"/>
                    <a:pt x="231" y="20"/>
                    <a:pt x="232" y="21"/>
                  </a:cubicBezTo>
                  <a:cubicBezTo>
                    <a:pt x="233" y="21"/>
                    <a:pt x="235" y="23"/>
                    <a:pt x="235" y="23"/>
                  </a:cubicBezTo>
                  <a:cubicBezTo>
                    <a:pt x="234" y="24"/>
                    <a:pt x="233" y="22"/>
                    <a:pt x="233" y="24"/>
                  </a:cubicBezTo>
                  <a:cubicBezTo>
                    <a:pt x="233" y="26"/>
                    <a:pt x="232" y="26"/>
                    <a:pt x="232" y="27"/>
                  </a:cubicBezTo>
                  <a:cubicBezTo>
                    <a:pt x="231" y="29"/>
                    <a:pt x="233" y="29"/>
                    <a:pt x="234" y="28"/>
                  </a:cubicBezTo>
                  <a:cubicBezTo>
                    <a:pt x="234" y="28"/>
                    <a:pt x="236" y="25"/>
                    <a:pt x="236" y="26"/>
                  </a:cubicBezTo>
                  <a:cubicBezTo>
                    <a:pt x="237" y="27"/>
                    <a:pt x="236" y="29"/>
                    <a:pt x="236" y="30"/>
                  </a:cubicBezTo>
                  <a:cubicBezTo>
                    <a:pt x="235" y="31"/>
                    <a:pt x="234" y="31"/>
                    <a:pt x="233" y="31"/>
                  </a:cubicBezTo>
                  <a:cubicBezTo>
                    <a:pt x="233" y="32"/>
                    <a:pt x="233" y="33"/>
                    <a:pt x="232" y="34"/>
                  </a:cubicBezTo>
                  <a:cubicBezTo>
                    <a:pt x="231" y="34"/>
                    <a:pt x="229" y="34"/>
                    <a:pt x="228" y="35"/>
                  </a:cubicBezTo>
                  <a:cubicBezTo>
                    <a:pt x="227" y="35"/>
                    <a:pt x="226" y="37"/>
                    <a:pt x="226" y="37"/>
                  </a:cubicBezTo>
                  <a:cubicBezTo>
                    <a:pt x="227" y="38"/>
                    <a:pt x="228" y="39"/>
                    <a:pt x="228" y="41"/>
                  </a:cubicBezTo>
                  <a:cubicBezTo>
                    <a:pt x="228" y="42"/>
                    <a:pt x="227" y="41"/>
                    <a:pt x="226" y="40"/>
                  </a:cubicBezTo>
                  <a:cubicBezTo>
                    <a:pt x="226" y="40"/>
                    <a:pt x="225" y="40"/>
                    <a:pt x="225" y="41"/>
                  </a:cubicBezTo>
                  <a:cubicBezTo>
                    <a:pt x="224" y="41"/>
                    <a:pt x="222" y="40"/>
                    <a:pt x="222" y="39"/>
                  </a:cubicBezTo>
                  <a:cubicBezTo>
                    <a:pt x="222" y="38"/>
                    <a:pt x="224" y="35"/>
                    <a:pt x="224" y="34"/>
                  </a:cubicBezTo>
                  <a:cubicBezTo>
                    <a:pt x="225" y="32"/>
                    <a:pt x="222" y="34"/>
                    <a:pt x="222" y="34"/>
                  </a:cubicBezTo>
                  <a:cubicBezTo>
                    <a:pt x="221" y="34"/>
                    <a:pt x="218" y="32"/>
                    <a:pt x="217" y="31"/>
                  </a:cubicBezTo>
                  <a:cubicBezTo>
                    <a:pt x="215" y="30"/>
                    <a:pt x="216" y="32"/>
                    <a:pt x="214" y="32"/>
                  </a:cubicBezTo>
                  <a:cubicBezTo>
                    <a:pt x="213" y="32"/>
                    <a:pt x="210" y="31"/>
                    <a:pt x="212" y="33"/>
                  </a:cubicBezTo>
                  <a:cubicBezTo>
                    <a:pt x="213" y="34"/>
                    <a:pt x="213" y="35"/>
                    <a:pt x="215" y="35"/>
                  </a:cubicBezTo>
                  <a:cubicBezTo>
                    <a:pt x="216" y="35"/>
                    <a:pt x="218" y="35"/>
                    <a:pt x="218" y="37"/>
                  </a:cubicBezTo>
                  <a:cubicBezTo>
                    <a:pt x="220" y="41"/>
                    <a:pt x="214" y="36"/>
                    <a:pt x="213" y="35"/>
                  </a:cubicBezTo>
                  <a:cubicBezTo>
                    <a:pt x="211" y="35"/>
                    <a:pt x="211" y="37"/>
                    <a:pt x="209" y="37"/>
                  </a:cubicBezTo>
                  <a:cubicBezTo>
                    <a:pt x="207" y="37"/>
                    <a:pt x="206" y="36"/>
                    <a:pt x="204" y="36"/>
                  </a:cubicBezTo>
                  <a:cubicBezTo>
                    <a:pt x="200" y="37"/>
                    <a:pt x="197" y="37"/>
                    <a:pt x="193" y="37"/>
                  </a:cubicBezTo>
                  <a:cubicBezTo>
                    <a:pt x="190" y="36"/>
                    <a:pt x="186" y="34"/>
                    <a:pt x="182" y="33"/>
                  </a:cubicBezTo>
                  <a:cubicBezTo>
                    <a:pt x="181" y="33"/>
                    <a:pt x="179" y="33"/>
                    <a:pt x="178" y="32"/>
                  </a:cubicBezTo>
                  <a:cubicBezTo>
                    <a:pt x="177" y="30"/>
                    <a:pt x="177" y="28"/>
                    <a:pt x="176" y="28"/>
                  </a:cubicBezTo>
                  <a:cubicBezTo>
                    <a:pt x="174" y="27"/>
                    <a:pt x="172" y="28"/>
                    <a:pt x="171" y="28"/>
                  </a:cubicBezTo>
                  <a:cubicBezTo>
                    <a:pt x="168" y="29"/>
                    <a:pt x="166" y="29"/>
                    <a:pt x="164" y="29"/>
                  </a:cubicBezTo>
                  <a:cubicBezTo>
                    <a:pt x="163" y="30"/>
                    <a:pt x="161" y="31"/>
                    <a:pt x="161" y="32"/>
                  </a:cubicBezTo>
                  <a:cubicBezTo>
                    <a:pt x="161" y="32"/>
                    <a:pt x="165" y="34"/>
                    <a:pt x="166" y="34"/>
                  </a:cubicBezTo>
                  <a:cubicBezTo>
                    <a:pt x="166" y="34"/>
                    <a:pt x="165" y="31"/>
                    <a:pt x="167" y="32"/>
                  </a:cubicBezTo>
                  <a:cubicBezTo>
                    <a:pt x="168" y="32"/>
                    <a:pt x="168" y="33"/>
                    <a:pt x="169" y="32"/>
                  </a:cubicBezTo>
                  <a:cubicBezTo>
                    <a:pt x="170" y="32"/>
                    <a:pt x="176" y="28"/>
                    <a:pt x="176" y="30"/>
                  </a:cubicBezTo>
                  <a:cubicBezTo>
                    <a:pt x="176" y="31"/>
                    <a:pt x="173" y="32"/>
                    <a:pt x="172" y="33"/>
                  </a:cubicBezTo>
                  <a:cubicBezTo>
                    <a:pt x="171" y="34"/>
                    <a:pt x="169" y="34"/>
                    <a:pt x="167" y="34"/>
                  </a:cubicBezTo>
                  <a:cubicBezTo>
                    <a:pt x="166" y="35"/>
                    <a:pt x="163" y="37"/>
                    <a:pt x="165" y="38"/>
                  </a:cubicBezTo>
                  <a:cubicBezTo>
                    <a:pt x="167" y="38"/>
                    <a:pt x="167" y="39"/>
                    <a:pt x="166" y="41"/>
                  </a:cubicBezTo>
                  <a:cubicBezTo>
                    <a:pt x="166" y="42"/>
                    <a:pt x="168" y="42"/>
                    <a:pt x="168" y="43"/>
                  </a:cubicBezTo>
                  <a:cubicBezTo>
                    <a:pt x="169" y="44"/>
                    <a:pt x="169" y="46"/>
                    <a:pt x="167" y="44"/>
                  </a:cubicBezTo>
                  <a:cubicBezTo>
                    <a:pt x="165" y="42"/>
                    <a:pt x="167" y="46"/>
                    <a:pt x="166" y="45"/>
                  </a:cubicBezTo>
                  <a:cubicBezTo>
                    <a:pt x="165" y="45"/>
                    <a:pt x="163" y="42"/>
                    <a:pt x="162" y="43"/>
                  </a:cubicBezTo>
                  <a:cubicBezTo>
                    <a:pt x="164" y="42"/>
                    <a:pt x="167" y="43"/>
                    <a:pt x="164" y="41"/>
                  </a:cubicBezTo>
                  <a:cubicBezTo>
                    <a:pt x="165" y="41"/>
                    <a:pt x="166" y="40"/>
                    <a:pt x="164" y="39"/>
                  </a:cubicBezTo>
                  <a:cubicBezTo>
                    <a:pt x="166" y="40"/>
                    <a:pt x="161" y="40"/>
                    <a:pt x="162" y="40"/>
                  </a:cubicBezTo>
                  <a:cubicBezTo>
                    <a:pt x="162" y="39"/>
                    <a:pt x="162" y="39"/>
                    <a:pt x="163" y="39"/>
                  </a:cubicBezTo>
                  <a:cubicBezTo>
                    <a:pt x="163" y="38"/>
                    <a:pt x="160" y="40"/>
                    <a:pt x="160" y="40"/>
                  </a:cubicBezTo>
                  <a:cubicBezTo>
                    <a:pt x="159" y="40"/>
                    <a:pt x="160" y="38"/>
                    <a:pt x="159" y="37"/>
                  </a:cubicBezTo>
                  <a:cubicBezTo>
                    <a:pt x="159" y="37"/>
                    <a:pt x="157" y="37"/>
                    <a:pt x="157" y="37"/>
                  </a:cubicBezTo>
                  <a:cubicBezTo>
                    <a:pt x="155" y="37"/>
                    <a:pt x="155" y="34"/>
                    <a:pt x="153" y="35"/>
                  </a:cubicBezTo>
                  <a:cubicBezTo>
                    <a:pt x="151" y="37"/>
                    <a:pt x="150" y="37"/>
                    <a:pt x="147" y="37"/>
                  </a:cubicBezTo>
                  <a:cubicBezTo>
                    <a:pt x="143" y="37"/>
                    <a:pt x="140" y="37"/>
                    <a:pt x="136" y="37"/>
                  </a:cubicBezTo>
                  <a:cubicBezTo>
                    <a:pt x="135" y="37"/>
                    <a:pt x="128" y="37"/>
                    <a:pt x="128" y="36"/>
                  </a:cubicBezTo>
                  <a:cubicBezTo>
                    <a:pt x="127" y="36"/>
                    <a:pt x="130" y="34"/>
                    <a:pt x="131" y="33"/>
                  </a:cubicBezTo>
                  <a:cubicBezTo>
                    <a:pt x="132" y="32"/>
                    <a:pt x="133" y="33"/>
                    <a:pt x="135" y="33"/>
                  </a:cubicBezTo>
                  <a:cubicBezTo>
                    <a:pt x="136" y="32"/>
                    <a:pt x="133" y="30"/>
                    <a:pt x="133" y="30"/>
                  </a:cubicBezTo>
                  <a:cubicBezTo>
                    <a:pt x="131" y="28"/>
                    <a:pt x="130" y="28"/>
                    <a:pt x="128" y="27"/>
                  </a:cubicBezTo>
                  <a:cubicBezTo>
                    <a:pt x="127" y="27"/>
                    <a:pt x="126" y="26"/>
                    <a:pt x="125" y="27"/>
                  </a:cubicBezTo>
                  <a:cubicBezTo>
                    <a:pt x="124" y="28"/>
                    <a:pt x="123" y="29"/>
                    <a:pt x="122" y="28"/>
                  </a:cubicBezTo>
                  <a:cubicBezTo>
                    <a:pt x="119" y="26"/>
                    <a:pt x="116" y="26"/>
                    <a:pt x="113" y="25"/>
                  </a:cubicBezTo>
                  <a:cubicBezTo>
                    <a:pt x="109" y="24"/>
                    <a:pt x="106" y="24"/>
                    <a:pt x="102" y="22"/>
                  </a:cubicBezTo>
                  <a:cubicBezTo>
                    <a:pt x="99" y="20"/>
                    <a:pt x="97" y="19"/>
                    <a:pt x="93" y="19"/>
                  </a:cubicBezTo>
                  <a:cubicBezTo>
                    <a:pt x="92" y="19"/>
                    <a:pt x="91" y="19"/>
                    <a:pt x="90" y="20"/>
                  </a:cubicBezTo>
                  <a:cubicBezTo>
                    <a:pt x="89" y="21"/>
                    <a:pt x="88" y="23"/>
                    <a:pt x="87" y="23"/>
                  </a:cubicBezTo>
                  <a:cubicBezTo>
                    <a:pt x="86" y="23"/>
                    <a:pt x="83" y="24"/>
                    <a:pt x="83" y="23"/>
                  </a:cubicBezTo>
                  <a:cubicBezTo>
                    <a:pt x="83" y="22"/>
                    <a:pt x="85" y="21"/>
                    <a:pt x="85" y="20"/>
                  </a:cubicBezTo>
                  <a:cubicBezTo>
                    <a:pt x="85" y="20"/>
                    <a:pt x="82" y="21"/>
                    <a:pt x="82" y="20"/>
                  </a:cubicBezTo>
                  <a:cubicBezTo>
                    <a:pt x="83" y="19"/>
                    <a:pt x="83" y="18"/>
                    <a:pt x="82" y="17"/>
                  </a:cubicBezTo>
                  <a:cubicBezTo>
                    <a:pt x="82" y="15"/>
                    <a:pt x="78" y="17"/>
                    <a:pt x="78" y="18"/>
                  </a:cubicBezTo>
                  <a:cubicBezTo>
                    <a:pt x="78" y="18"/>
                    <a:pt x="80" y="17"/>
                    <a:pt x="80" y="18"/>
                  </a:cubicBezTo>
                  <a:cubicBezTo>
                    <a:pt x="81" y="18"/>
                    <a:pt x="77" y="20"/>
                    <a:pt x="80" y="20"/>
                  </a:cubicBezTo>
                  <a:cubicBezTo>
                    <a:pt x="79" y="20"/>
                    <a:pt x="78" y="20"/>
                    <a:pt x="78" y="22"/>
                  </a:cubicBezTo>
                  <a:cubicBezTo>
                    <a:pt x="78" y="23"/>
                    <a:pt x="77" y="24"/>
                    <a:pt x="76" y="23"/>
                  </a:cubicBezTo>
                  <a:cubicBezTo>
                    <a:pt x="73" y="22"/>
                    <a:pt x="72" y="21"/>
                    <a:pt x="71" y="18"/>
                  </a:cubicBezTo>
                  <a:cubicBezTo>
                    <a:pt x="70" y="16"/>
                    <a:pt x="68" y="15"/>
                    <a:pt x="66" y="13"/>
                  </a:cubicBezTo>
                  <a:cubicBezTo>
                    <a:pt x="65" y="13"/>
                    <a:pt x="64" y="11"/>
                    <a:pt x="63" y="12"/>
                  </a:cubicBezTo>
                  <a:cubicBezTo>
                    <a:pt x="63" y="14"/>
                    <a:pt x="66" y="15"/>
                    <a:pt x="67" y="16"/>
                  </a:cubicBezTo>
                  <a:cubicBezTo>
                    <a:pt x="67" y="15"/>
                    <a:pt x="63" y="16"/>
                    <a:pt x="63" y="17"/>
                  </a:cubicBezTo>
                  <a:cubicBezTo>
                    <a:pt x="62" y="18"/>
                    <a:pt x="63" y="18"/>
                    <a:pt x="62" y="19"/>
                  </a:cubicBezTo>
                  <a:cubicBezTo>
                    <a:pt x="61" y="19"/>
                    <a:pt x="60" y="21"/>
                    <a:pt x="59" y="20"/>
                  </a:cubicBezTo>
                  <a:cubicBezTo>
                    <a:pt x="59" y="20"/>
                    <a:pt x="59" y="19"/>
                    <a:pt x="59" y="19"/>
                  </a:cubicBezTo>
                  <a:cubicBezTo>
                    <a:pt x="59" y="18"/>
                    <a:pt x="54" y="20"/>
                    <a:pt x="54" y="21"/>
                  </a:cubicBezTo>
                  <a:cubicBezTo>
                    <a:pt x="53" y="22"/>
                    <a:pt x="52" y="23"/>
                    <a:pt x="50" y="24"/>
                  </a:cubicBezTo>
                  <a:cubicBezTo>
                    <a:pt x="49" y="25"/>
                    <a:pt x="50" y="22"/>
                    <a:pt x="49" y="22"/>
                  </a:cubicBezTo>
                  <a:cubicBezTo>
                    <a:pt x="48" y="22"/>
                    <a:pt x="47" y="23"/>
                    <a:pt x="46" y="23"/>
                  </a:cubicBezTo>
                  <a:cubicBezTo>
                    <a:pt x="45" y="23"/>
                    <a:pt x="45" y="25"/>
                    <a:pt x="44" y="25"/>
                  </a:cubicBezTo>
                  <a:cubicBezTo>
                    <a:pt x="43" y="25"/>
                    <a:pt x="40" y="27"/>
                    <a:pt x="41" y="27"/>
                  </a:cubicBezTo>
                  <a:cubicBezTo>
                    <a:pt x="41" y="28"/>
                    <a:pt x="43" y="28"/>
                    <a:pt x="40" y="29"/>
                  </a:cubicBezTo>
                  <a:cubicBezTo>
                    <a:pt x="40" y="29"/>
                    <a:pt x="37" y="29"/>
                    <a:pt x="37" y="28"/>
                  </a:cubicBezTo>
                  <a:cubicBezTo>
                    <a:pt x="37" y="27"/>
                    <a:pt x="40" y="26"/>
                    <a:pt x="40" y="26"/>
                  </a:cubicBezTo>
                  <a:cubicBezTo>
                    <a:pt x="41" y="24"/>
                    <a:pt x="43" y="23"/>
                    <a:pt x="44" y="22"/>
                  </a:cubicBezTo>
                  <a:cubicBezTo>
                    <a:pt x="46" y="21"/>
                    <a:pt x="47" y="21"/>
                    <a:pt x="49" y="22"/>
                  </a:cubicBezTo>
                  <a:cubicBezTo>
                    <a:pt x="48" y="22"/>
                    <a:pt x="56" y="18"/>
                    <a:pt x="56" y="18"/>
                  </a:cubicBezTo>
                  <a:cubicBezTo>
                    <a:pt x="58" y="17"/>
                    <a:pt x="57" y="16"/>
                    <a:pt x="56" y="16"/>
                  </a:cubicBezTo>
                  <a:cubicBezTo>
                    <a:pt x="54" y="16"/>
                    <a:pt x="52" y="16"/>
                    <a:pt x="50" y="17"/>
                  </a:cubicBezTo>
                  <a:cubicBezTo>
                    <a:pt x="49" y="17"/>
                    <a:pt x="49" y="19"/>
                    <a:pt x="47" y="19"/>
                  </a:cubicBezTo>
                  <a:cubicBezTo>
                    <a:pt x="46" y="19"/>
                    <a:pt x="44" y="20"/>
                    <a:pt x="43" y="20"/>
                  </a:cubicBezTo>
                  <a:cubicBezTo>
                    <a:pt x="41" y="20"/>
                    <a:pt x="36" y="25"/>
                    <a:pt x="35" y="24"/>
                  </a:cubicBezTo>
                  <a:cubicBezTo>
                    <a:pt x="34" y="24"/>
                    <a:pt x="36" y="23"/>
                    <a:pt x="36" y="22"/>
                  </a:cubicBezTo>
                  <a:cubicBezTo>
                    <a:pt x="36" y="22"/>
                    <a:pt x="33" y="21"/>
                    <a:pt x="33" y="21"/>
                  </a:cubicBezTo>
                  <a:cubicBezTo>
                    <a:pt x="33" y="21"/>
                    <a:pt x="30" y="23"/>
                    <a:pt x="29" y="23"/>
                  </a:cubicBezTo>
                  <a:cubicBezTo>
                    <a:pt x="28" y="23"/>
                    <a:pt x="26" y="24"/>
                    <a:pt x="25" y="25"/>
                  </a:cubicBezTo>
                  <a:cubicBezTo>
                    <a:pt x="24" y="25"/>
                    <a:pt x="26" y="26"/>
                    <a:pt x="26" y="26"/>
                  </a:cubicBezTo>
                  <a:cubicBezTo>
                    <a:pt x="27" y="26"/>
                    <a:pt x="26" y="27"/>
                    <a:pt x="26" y="27"/>
                  </a:cubicBezTo>
                  <a:cubicBezTo>
                    <a:pt x="26" y="28"/>
                    <a:pt x="30" y="27"/>
                    <a:pt x="30" y="27"/>
                  </a:cubicBezTo>
                  <a:cubicBezTo>
                    <a:pt x="31" y="26"/>
                    <a:pt x="33" y="25"/>
                    <a:pt x="34" y="24"/>
                  </a:cubicBezTo>
                  <a:cubicBezTo>
                    <a:pt x="29" y="26"/>
                    <a:pt x="34" y="27"/>
                    <a:pt x="33" y="29"/>
                  </a:cubicBezTo>
                  <a:cubicBezTo>
                    <a:pt x="33" y="29"/>
                    <a:pt x="32" y="28"/>
                    <a:pt x="32" y="28"/>
                  </a:cubicBezTo>
                  <a:cubicBezTo>
                    <a:pt x="30" y="27"/>
                    <a:pt x="29" y="28"/>
                    <a:pt x="28" y="29"/>
                  </a:cubicBezTo>
                  <a:cubicBezTo>
                    <a:pt x="27" y="29"/>
                    <a:pt x="23" y="28"/>
                    <a:pt x="21" y="28"/>
                  </a:cubicBezTo>
                  <a:cubicBezTo>
                    <a:pt x="19" y="28"/>
                    <a:pt x="16" y="26"/>
                    <a:pt x="14" y="25"/>
                  </a:cubicBezTo>
                  <a:cubicBezTo>
                    <a:pt x="13" y="25"/>
                    <a:pt x="12" y="24"/>
                    <a:pt x="11" y="24"/>
                  </a:cubicBezTo>
                  <a:cubicBezTo>
                    <a:pt x="10" y="23"/>
                    <a:pt x="9" y="21"/>
                    <a:pt x="10" y="21"/>
                  </a:cubicBezTo>
                  <a:cubicBezTo>
                    <a:pt x="9" y="21"/>
                    <a:pt x="7" y="21"/>
                    <a:pt x="6" y="22"/>
                  </a:cubicBezTo>
                  <a:cubicBezTo>
                    <a:pt x="4" y="22"/>
                    <a:pt x="2" y="22"/>
                    <a:pt x="0" y="21"/>
                  </a:cubicBezTo>
                  <a:cubicBezTo>
                    <a:pt x="0" y="41"/>
                    <a:pt x="0" y="61"/>
                    <a:pt x="0" y="80"/>
                  </a:cubicBezTo>
                  <a:cubicBezTo>
                    <a:pt x="0" y="85"/>
                    <a:pt x="0" y="89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0" y="99"/>
                    <a:pt x="2" y="97"/>
                    <a:pt x="3" y="97"/>
                  </a:cubicBezTo>
                  <a:cubicBezTo>
                    <a:pt x="5" y="98"/>
                    <a:pt x="5" y="97"/>
                    <a:pt x="7" y="97"/>
                  </a:cubicBezTo>
                  <a:cubicBezTo>
                    <a:pt x="9" y="97"/>
                    <a:pt x="9" y="98"/>
                    <a:pt x="10" y="99"/>
                  </a:cubicBezTo>
                  <a:cubicBezTo>
                    <a:pt x="11" y="101"/>
                    <a:pt x="16" y="107"/>
                    <a:pt x="18" y="107"/>
                  </a:cubicBezTo>
                  <a:cubicBezTo>
                    <a:pt x="19" y="107"/>
                    <a:pt x="21" y="106"/>
                    <a:pt x="22" y="105"/>
                  </a:cubicBezTo>
                  <a:cubicBezTo>
                    <a:pt x="23" y="104"/>
                    <a:pt x="22" y="103"/>
                    <a:pt x="23" y="102"/>
                  </a:cubicBezTo>
                  <a:cubicBezTo>
                    <a:pt x="24" y="102"/>
                    <a:pt x="28" y="101"/>
                    <a:pt x="28" y="102"/>
                  </a:cubicBezTo>
                  <a:cubicBezTo>
                    <a:pt x="30" y="104"/>
                    <a:pt x="32" y="105"/>
                    <a:pt x="33" y="107"/>
                  </a:cubicBezTo>
                  <a:cubicBezTo>
                    <a:pt x="35" y="109"/>
                    <a:pt x="37" y="110"/>
                    <a:pt x="38" y="112"/>
                  </a:cubicBezTo>
                  <a:cubicBezTo>
                    <a:pt x="39" y="113"/>
                    <a:pt x="39" y="114"/>
                    <a:pt x="40" y="116"/>
                  </a:cubicBezTo>
                  <a:cubicBezTo>
                    <a:pt x="42" y="118"/>
                    <a:pt x="43" y="122"/>
                    <a:pt x="46" y="124"/>
                  </a:cubicBezTo>
                  <a:cubicBezTo>
                    <a:pt x="48" y="126"/>
                    <a:pt x="52" y="127"/>
                    <a:pt x="54" y="128"/>
                  </a:cubicBezTo>
                  <a:cubicBezTo>
                    <a:pt x="56" y="129"/>
                    <a:pt x="53" y="130"/>
                    <a:pt x="54" y="132"/>
                  </a:cubicBezTo>
                  <a:cubicBezTo>
                    <a:pt x="55" y="132"/>
                    <a:pt x="56" y="132"/>
                    <a:pt x="56" y="133"/>
                  </a:cubicBezTo>
                  <a:cubicBezTo>
                    <a:pt x="56" y="133"/>
                    <a:pt x="55" y="136"/>
                    <a:pt x="56" y="135"/>
                  </a:cubicBezTo>
                  <a:cubicBezTo>
                    <a:pt x="55" y="136"/>
                    <a:pt x="53" y="136"/>
                    <a:pt x="53" y="138"/>
                  </a:cubicBezTo>
                  <a:cubicBezTo>
                    <a:pt x="52" y="139"/>
                    <a:pt x="55" y="141"/>
                    <a:pt x="56" y="141"/>
                  </a:cubicBezTo>
                  <a:cubicBezTo>
                    <a:pt x="56" y="141"/>
                    <a:pt x="54" y="143"/>
                    <a:pt x="54" y="143"/>
                  </a:cubicBezTo>
                  <a:cubicBezTo>
                    <a:pt x="54" y="143"/>
                    <a:pt x="53" y="142"/>
                    <a:pt x="53" y="141"/>
                  </a:cubicBezTo>
                  <a:cubicBezTo>
                    <a:pt x="52" y="141"/>
                    <a:pt x="53" y="143"/>
                    <a:pt x="53" y="143"/>
                  </a:cubicBezTo>
                  <a:cubicBezTo>
                    <a:pt x="54" y="144"/>
                    <a:pt x="53" y="145"/>
                    <a:pt x="54" y="146"/>
                  </a:cubicBezTo>
                  <a:cubicBezTo>
                    <a:pt x="55" y="148"/>
                    <a:pt x="55" y="148"/>
                    <a:pt x="57" y="147"/>
                  </a:cubicBezTo>
                  <a:cubicBezTo>
                    <a:pt x="57" y="147"/>
                    <a:pt x="58" y="147"/>
                    <a:pt x="58" y="147"/>
                  </a:cubicBezTo>
                  <a:cubicBezTo>
                    <a:pt x="59" y="147"/>
                    <a:pt x="59" y="145"/>
                    <a:pt x="59" y="145"/>
                  </a:cubicBezTo>
                  <a:cubicBezTo>
                    <a:pt x="59" y="145"/>
                    <a:pt x="60" y="147"/>
                    <a:pt x="61" y="147"/>
                  </a:cubicBezTo>
                  <a:cubicBezTo>
                    <a:pt x="61" y="147"/>
                    <a:pt x="60" y="149"/>
                    <a:pt x="60" y="150"/>
                  </a:cubicBezTo>
                  <a:cubicBezTo>
                    <a:pt x="59" y="151"/>
                    <a:pt x="59" y="152"/>
                    <a:pt x="61" y="151"/>
                  </a:cubicBezTo>
                  <a:cubicBezTo>
                    <a:pt x="61" y="150"/>
                    <a:pt x="62" y="150"/>
                    <a:pt x="62" y="150"/>
                  </a:cubicBezTo>
                  <a:cubicBezTo>
                    <a:pt x="63" y="150"/>
                    <a:pt x="63" y="149"/>
                    <a:pt x="63" y="149"/>
                  </a:cubicBezTo>
                  <a:cubicBezTo>
                    <a:pt x="65" y="148"/>
                    <a:pt x="64" y="151"/>
                    <a:pt x="64" y="152"/>
                  </a:cubicBezTo>
                  <a:cubicBezTo>
                    <a:pt x="64" y="153"/>
                    <a:pt x="65" y="154"/>
                    <a:pt x="66" y="154"/>
                  </a:cubicBezTo>
                  <a:cubicBezTo>
                    <a:pt x="67" y="154"/>
                    <a:pt x="68" y="152"/>
                    <a:pt x="69" y="152"/>
                  </a:cubicBezTo>
                  <a:cubicBezTo>
                    <a:pt x="69" y="152"/>
                    <a:pt x="68" y="153"/>
                    <a:pt x="68" y="153"/>
                  </a:cubicBezTo>
                  <a:cubicBezTo>
                    <a:pt x="68" y="153"/>
                    <a:pt x="70" y="154"/>
                    <a:pt x="70" y="154"/>
                  </a:cubicBezTo>
                  <a:cubicBezTo>
                    <a:pt x="70" y="154"/>
                    <a:pt x="63" y="156"/>
                    <a:pt x="66" y="158"/>
                  </a:cubicBezTo>
                  <a:cubicBezTo>
                    <a:pt x="66" y="158"/>
                    <a:pt x="72" y="157"/>
                    <a:pt x="71" y="158"/>
                  </a:cubicBezTo>
                  <a:cubicBezTo>
                    <a:pt x="71" y="158"/>
                    <a:pt x="66" y="158"/>
                    <a:pt x="67" y="160"/>
                  </a:cubicBezTo>
                  <a:cubicBezTo>
                    <a:pt x="67" y="160"/>
                    <a:pt x="69" y="160"/>
                    <a:pt x="69" y="160"/>
                  </a:cubicBezTo>
                  <a:cubicBezTo>
                    <a:pt x="68" y="161"/>
                    <a:pt x="66" y="161"/>
                    <a:pt x="67" y="162"/>
                  </a:cubicBezTo>
                  <a:cubicBezTo>
                    <a:pt x="69" y="163"/>
                    <a:pt x="71" y="163"/>
                    <a:pt x="72" y="163"/>
                  </a:cubicBezTo>
                  <a:cubicBezTo>
                    <a:pt x="74" y="163"/>
                    <a:pt x="73" y="164"/>
                    <a:pt x="74" y="164"/>
                  </a:cubicBezTo>
                  <a:cubicBezTo>
                    <a:pt x="76" y="165"/>
                    <a:pt x="76" y="162"/>
                    <a:pt x="77" y="162"/>
                  </a:cubicBezTo>
                  <a:cubicBezTo>
                    <a:pt x="78" y="162"/>
                    <a:pt x="77" y="164"/>
                    <a:pt x="77" y="164"/>
                  </a:cubicBezTo>
                  <a:cubicBezTo>
                    <a:pt x="76" y="165"/>
                    <a:pt x="76" y="165"/>
                    <a:pt x="77" y="166"/>
                  </a:cubicBezTo>
                  <a:cubicBezTo>
                    <a:pt x="80" y="168"/>
                    <a:pt x="81" y="163"/>
                    <a:pt x="81" y="163"/>
                  </a:cubicBezTo>
                  <a:cubicBezTo>
                    <a:pt x="81" y="163"/>
                    <a:pt x="81" y="166"/>
                    <a:pt x="80" y="166"/>
                  </a:cubicBezTo>
                  <a:cubicBezTo>
                    <a:pt x="80" y="167"/>
                    <a:pt x="82" y="166"/>
                    <a:pt x="83" y="166"/>
                  </a:cubicBezTo>
                  <a:cubicBezTo>
                    <a:pt x="82" y="168"/>
                    <a:pt x="81" y="169"/>
                    <a:pt x="83" y="170"/>
                  </a:cubicBezTo>
                  <a:cubicBezTo>
                    <a:pt x="85" y="171"/>
                    <a:pt x="86" y="168"/>
                    <a:pt x="86" y="168"/>
                  </a:cubicBezTo>
                  <a:cubicBezTo>
                    <a:pt x="86" y="168"/>
                    <a:pt x="86" y="169"/>
                    <a:pt x="86" y="170"/>
                  </a:cubicBezTo>
                  <a:cubicBezTo>
                    <a:pt x="87" y="172"/>
                    <a:pt x="86" y="171"/>
                    <a:pt x="85" y="171"/>
                  </a:cubicBezTo>
                  <a:cubicBezTo>
                    <a:pt x="84" y="172"/>
                    <a:pt x="90" y="173"/>
                    <a:pt x="89" y="171"/>
                  </a:cubicBezTo>
                  <a:cubicBezTo>
                    <a:pt x="91" y="174"/>
                    <a:pt x="90" y="176"/>
                    <a:pt x="94" y="176"/>
                  </a:cubicBezTo>
                  <a:cubicBezTo>
                    <a:pt x="97" y="176"/>
                    <a:pt x="99" y="176"/>
                    <a:pt x="102" y="176"/>
                  </a:cubicBezTo>
                  <a:cubicBezTo>
                    <a:pt x="113" y="176"/>
                    <a:pt x="123" y="176"/>
                    <a:pt x="133" y="176"/>
                  </a:cubicBezTo>
                  <a:cubicBezTo>
                    <a:pt x="158" y="176"/>
                    <a:pt x="183" y="176"/>
                    <a:pt x="208" y="176"/>
                  </a:cubicBezTo>
                  <a:cubicBezTo>
                    <a:pt x="213" y="176"/>
                    <a:pt x="218" y="176"/>
                    <a:pt x="223" y="176"/>
                  </a:cubicBezTo>
                  <a:cubicBezTo>
                    <a:pt x="224" y="176"/>
                    <a:pt x="229" y="177"/>
                    <a:pt x="229" y="174"/>
                  </a:cubicBezTo>
                  <a:close/>
                  <a:moveTo>
                    <a:pt x="112" y="54"/>
                  </a:moveTo>
                  <a:cubicBezTo>
                    <a:pt x="110" y="54"/>
                    <a:pt x="108" y="53"/>
                    <a:pt x="106" y="54"/>
                  </a:cubicBezTo>
                  <a:cubicBezTo>
                    <a:pt x="104" y="57"/>
                    <a:pt x="108" y="56"/>
                    <a:pt x="108" y="57"/>
                  </a:cubicBezTo>
                  <a:cubicBezTo>
                    <a:pt x="108" y="56"/>
                    <a:pt x="100" y="60"/>
                    <a:pt x="100" y="60"/>
                  </a:cubicBezTo>
                  <a:cubicBezTo>
                    <a:pt x="98" y="59"/>
                    <a:pt x="107" y="53"/>
                    <a:pt x="99" y="56"/>
                  </a:cubicBezTo>
                  <a:cubicBezTo>
                    <a:pt x="98" y="56"/>
                    <a:pt x="97" y="57"/>
                    <a:pt x="97" y="57"/>
                  </a:cubicBezTo>
                  <a:cubicBezTo>
                    <a:pt x="96" y="58"/>
                    <a:pt x="97" y="59"/>
                    <a:pt x="96" y="60"/>
                  </a:cubicBezTo>
                  <a:cubicBezTo>
                    <a:pt x="95" y="60"/>
                    <a:pt x="88" y="59"/>
                    <a:pt x="88" y="59"/>
                  </a:cubicBezTo>
                  <a:cubicBezTo>
                    <a:pt x="88" y="58"/>
                    <a:pt x="91" y="59"/>
                    <a:pt x="91" y="58"/>
                  </a:cubicBezTo>
                  <a:cubicBezTo>
                    <a:pt x="92" y="57"/>
                    <a:pt x="91" y="57"/>
                    <a:pt x="92" y="56"/>
                  </a:cubicBezTo>
                  <a:cubicBezTo>
                    <a:pt x="92" y="55"/>
                    <a:pt x="94" y="54"/>
                    <a:pt x="94" y="54"/>
                  </a:cubicBezTo>
                  <a:cubicBezTo>
                    <a:pt x="94" y="53"/>
                    <a:pt x="91" y="52"/>
                    <a:pt x="94" y="52"/>
                  </a:cubicBezTo>
                  <a:cubicBezTo>
                    <a:pt x="94" y="52"/>
                    <a:pt x="98" y="53"/>
                    <a:pt x="98" y="52"/>
                  </a:cubicBezTo>
                  <a:cubicBezTo>
                    <a:pt x="98" y="51"/>
                    <a:pt x="93" y="50"/>
                    <a:pt x="92" y="50"/>
                  </a:cubicBezTo>
                  <a:cubicBezTo>
                    <a:pt x="91" y="50"/>
                    <a:pt x="89" y="51"/>
                    <a:pt x="87" y="51"/>
                  </a:cubicBezTo>
                  <a:cubicBezTo>
                    <a:pt x="86" y="51"/>
                    <a:pt x="84" y="50"/>
                    <a:pt x="82" y="51"/>
                  </a:cubicBezTo>
                  <a:cubicBezTo>
                    <a:pt x="81" y="51"/>
                    <a:pt x="79" y="53"/>
                    <a:pt x="80" y="51"/>
                  </a:cubicBezTo>
                  <a:cubicBezTo>
                    <a:pt x="81" y="49"/>
                    <a:pt x="83" y="50"/>
                    <a:pt x="84" y="49"/>
                  </a:cubicBezTo>
                  <a:cubicBezTo>
                    <a:pt x="86" y="49"/>
                    <a:pt x="89" y="48"/>
                    <a:pt x="91" y="47"/>
                  </a:cubicBezTo>
                  <a:cubicBezTo>
                    <a:pt x="95" y="46"/>
                    <a:pt x="99" y="46"/>
                    <a:pt x="102" y="44"/>
                  </a:cubicBezTo>
                  <a:cubicBezTo>
                    <a:pt x="104" y="44"/>
                    <a:pt x="107" y="43"/>
                    <a:pt x="108" y="45"/>
                  </a:cubicBezTo>
                  <a:cubicBezTo>
                    <a:pt x="109" y="46"/>
                    <a:pt x="105" y="47"/>
                    <a:pt x="104" y="48"/>
                  </a:cubicBezTo>
                  <a:cubicBezTo>
                    <a:pt x="102" y="49"/>
                    <a:pt x="110" y="49"/>
                    <a:pt x="111" y="49"/>
                  </a:cubicBezTo>
                  <a:cubicBezTo>
                    <a:pt x="111" y="49"/>
                    <a:pt x="113" y="49"/>
                    <a:pt x="113" y="49"/>
                  </a:cubicBezTo>
                  <a:cubicBezTo>
                    <a:pt x="114" y="48"/>
                    <a:pt x="116" y="46"/>
                    <a:pt x="117" y="47"/>
                  </a:cubicBezTo>
                  <a:cubicBezTo>
                    <a:pt x="118" y="48"/>
                    <a:pt x="113" y="54"/>
                    <a:pt x="112" y="54"/>
                  </a:cubicBezTo>
                  <a:cubicBezTo>
                    <a:pt x="110" y="54"/>
                    <a:pt x="114" y="54"/>
                    <a:pt x="112" y="54"/>
                  </a:cubicBezTo>
                  <a:close/>
                  <a:moveTo>
                    <a:pt x="157" y="78"/>
                  </a:moveTo>
                  <a:cubicBezTo>
                    <a:pt x="157" y="78"/>
                    <a:pt x="152" y="78"/>
                    <a:pt x="153" y="78"/>
                  </a:cubicBezTo>
                  <a:cubicBezTo>
                    <a:pt x="153" y="79"/>
                    <a:pt x="155" y="78"/>
                    <a:pt x="155" y="79"/>
                  </a:cubicBezTo>
                  <a:cubicBezTo>
                    <a:pt x="155" y="80"/>
                    <a:pt x="151" y="81"/>
                    <a:pt x="150" y="81"/>
                  </a:cubicBezTo>
                  <a:cubicBezTo>
                    <a:pt x="148" y="81"/>
                    <a:pt x="147" y="83"/>
                    <a:pt x="145" y="84"/>
                  </a:cubicBezTo>
                  <a:cubicBezTo>
                    <a:pt x="145" y="84"/>
                    <a:pt x="141" y="84"/>
                    <a:pt x="142" y="85"/>
                  </a:cubicBezTo>
                  <a:cubicBezTo>
                    <a:pt x="142" y="86"/>
                    <a:pt x="145" y="86"/>
                    <a:pt x="142" y="88"/>
                  </a:cubicBezTo>
                  <a:cubicBezTo>
                    <a:pt x="141" y="88"/>
                    <a:pt x="137" y="88"/>
                    <a:pt x="137" y="89"/>
                  </a:cubicBezTo>
                  <a:cubicBezTo>
                    <a:pt x="136" y="89"/>
                    <a:pt x="137" y="90"/>
                    <a:pt x="137" y="90"/>
                  </a:cubicBezTo>
                  <a:cubicBezTo>
                    <a:pt x="137" y="92"/>
                    <a:pt x="135" y="92"/>
                    <a:pt x="134" y="92"/>
                  </a:cubicBezTo>
                  <a:cubicBezTo>
                    <a:pt x="131" y="93"/>
                    <a:pt x="128" y="93"/>
                    <a:pt x="125" y="93"/>
                  </a:cubicBezTo>
                  <a:cubicBezTo>
                    <a:pt x="125" y="93"/>
                    <a:pt x="120" y="90"/>
                    <a:pt x="120" y="90"/>
                  </a:cubicBezTo>
                  <a:cubicBezTo>
                    <a:pt x="122" y="89"/>
                    <a:pt x="125" y="90"/>
                    <a:pt x="126" y="89"/>
                  </a:cubicBezTo>
                  <a:cubicBezTo>
                    <a:pt x="127" y="89"/>
                    <a:pt x="126" y="87"/>
                    <a:pt x="127" y="87"/>
                  </a:cubicBezTo>
                  <a:cubicBezTo>
                    <a:pt x="128" y="85"/>
                    <a:pt x="130" y="86"/>
                    <a:pt x="131" y="85"/>
                  </a:cubicBezTo>
                  <a:cubicBezTo>
                    <a:pt x="132" y="85"/>
                    <a:pt x="130" y="83"/>
                    <a:pt x="130" y="83"/>
                  </a:cubicBezTo>
                  <a:cubicBezTo>
                    <a:pt x="128" y="82"/>
                    <a:pt x="128" y="82"/>
                    <a:pt x="128" y="81"/>
                  </a:cubicBezTo>
                  <a:cubicBezTo>
                    <a:pt x="128" y="79"/>
                    <a:pt x="126" y="80"/>
                    <a:pt x="126" y="79"/>
                  </a:cubicBezTo>
                  <a:cubicBezTo>
                    <a:pt x="125" y="78"/>
                    <a:pt x="128" y="79"/>
                    <a:pt x="128" y="79"/>
                  </a:cubicBezTo>
                  <a:cubicBezTo>
                    <a:pt x="131" y="80"/>
                    <a:pt x="134" y="81"/>
                    <a:pt x="136" y="82"/>
                  </a:cubicBezTo>
                  <a:cubicBezTo>
                    <a:pt x="138" y="84"/>
                    <a:pt x="142" y="83"/>
                    <a:pt x="144" y="82"/>
                  </a:cubicBezTo>
                  <a:cubicBezTo>
                    <a:pt x="147" y="81"/>
                    <a:pt x="148" y="78"/>
                    <a:pt x="152" y="77"/>
                  </a:cubicBezTo>
                  <a:cubicBezTo>
                    <a:pt x="153" y="76"/>
                    <a:pt x="155" y="76"/>
                    <a:pt x="157" y="77"/>
                  </a:cubicBezTo>
                  <a:cubicBezTo>
                    <a:pt x="157" y="77"/>
                    <a:pt x="160" y="78"/>
                    <a:pt x="160" y="78"/>
                  </a:cubicBezTo>
                  <a:cubicBezTo>
                    <a:pt x="160" y="78"/>
                    <a:pt x="158" y="78"/>
                    <a:pt x="157" y="78"/>
                  </a:cubicBezTo>
                  <a:close/>
                  <a:moveTo>
                    <a:pt x="222" y="165"/>
                  </a:moveTo>
                  <a:cubicBezTo>
                    <a:pt x="221" y="167"/>
                    <a:pt x="219" y="163"/>
                    <a:pt x="219" y="162"/>
                  </a:cubicBezTo>
                  <a:cubicBezTo>
                    <a:pt x="219" y="160"/>
                    <a:pt x="221" y="159"/>
                    <a:pt x="221" y="157"/>
                  </a:cubicBezTo>
                  <a:cubicBezTo>
                    <a:pt x="220" y="156"/>
                    <a:pt x="219" y="159"/>
                    <a:pt x="218" y="158"/>
                  </a:cubicBezTo>
                  <a:cubicBezTo>
                    <a:pt x="218" y="157"/>
                    <a:pt x="218" y="154"/>
                    <a:pt x="216" y="154"/>
                  </a:cubicBezTo>
                  <a:cubicBezTo>
                    <a:pt x="216" y="154"/>
                    <a:pt x="216" y="156"/>
                    <a:pt x="215" y="156"/>
                  </a:cubicBezTo>
                  <a:cubicBezTo>
                    <a:pt x="214" y="155"/>
                    <a:pt x="214" y="154"/>
                    <a:pt x="213" y="153"/>
                  </a:cubicBezTo>
                  <a:cubicBezTo>
                    <a:pt x="212" y="152"/>
                    <a:pt x="211" y="151"/>
                    <a:pt x="210" y="150"/>
                  </a:cubicBezTo>
                  <a:cubicBezTo>
                    <a:pt x="209" y="149"/>
                    <a:pt x="212" y="149"/>
                    <a:pt x="212" y="148"/>
                  </a:cubicBezTo>
                  <a:cubicBezTo>
                    <a:pt x="211" y="147"/>
                    <a:pt x="209" y="148"/>
                    <a:pt x="209" y="147"/>
                  </a:cubicBezTo>
                  <a:cubicBezTo>
                    <a:pt x="209" y="146"/>
                    <a:pt x="210" y="143"/>
                    <a:pt x="210" y="142"/>
                  </a:cubicBezTo>
                  <a:cubicBezTo>
                    <a:pt x="212" y="140"/>
                    <a:pt x="217" y="147"/>
                    <a:pt x="217" y="148"/>
                  </a:cubicBezTo>
                  <a:cubicBezTo>
                    <a:pt x="218" y="150"/>
                    <a:pt x="219" y="151"/>
                    <a:pt x="219" y="153"/>
                  </a:cubicBezTo>
                  <a:cubicBezTo>
                    <a:pt x="220" y="155"/>
                    <a:pt x="220" y="154"/>
                    <a:pt x="221" y="156"/>
                  </a:cubicBezTo>
                  <a:cubicBezTo>
                    <a:pt x="221" y="157"/>
                    <a:pt x="222" y="158"/>
                    <a:pt x="222" y="159"/>
                  </a:cubicBezTo>
                  <a:cubicBezTo>
                    <a:pt x="223" y="161"/>
                    <a:pt x="222" y="163"/>
                    <a:pt x="222" y="165"/>
                  </a:cubicBezTo>
                  <a:cubicBezTo>
                    <a:pt x="221" y="166"/>
                    <a:pt x="222" y="164"/>
                    <a:pt x="222" y="16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5" name="Freeform 643">
              <a:extLst>
                <a:ext uri="{FF2B5EF4-FFF2-40B4-BE49-F238E27FC236}">
                  <a16:creationId xmlns:a16="http://schemas.microsoft.com/office/drawing/2014/main" id="{FF2B6006-FE6A-714A-8FCA-DE276CCCA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9466307"/>
              <a:ext cx="95541" cy="82827"/>
            </a:xfrm>
            <a:custGeom>
              <a:avLst/>
              <a:gdLst>
                <a:gd name="T0" fmla="*/ 9 w 10"/>
                <a:gd name="T1" fmla="*/ 0 h 9"/>
                <a:gd name="T2" fmla="*/ 2 w 10"/>
                <a:gd name="T3" fmla="*/ 7 h 9"/>
                <a:gd name="T4" fmla="*/ 10 w 10"/>
                <a:gd name="T5" fmla="*/ 3 h 9"/>
                <a:gd name="T6" fmla="*/ 9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7" y="1"/>
                    <a:pt x="0" y="4"/>
                    <a:pt x="2" y="7"/>
                  </a:cubicBezTo>
                  <a:cubicBezTo>
                    <a:pt x="4" y="9"/>
                    <a:pt x="9" y="3"/>
                    <a:pt x="10" y="3"/>
                  </a:cubicBezTo>
                  <a:cubicBezTo>
                    <a:pt x="10" y="2"/>
                    <a:pt x="9" y="1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6" name="Freeform 644">
              <a:extLst>
                <a:ext uri="{FF2B5EF4-FFF2-40B4-BE49-F238E27FC236}">
                  <a16:creationId xmlns:a16="http://schemas.microsoft.com/office/drawing/2014/main" id="{F2471484-D62B-A340-8A2F-6BBD9226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9944" y="9447193"/>
              <a:ext cx="121018" cy="44598"/>
            </a:xfrm>
            <a:custGeom>
              <a:avLst/>
              <a:gdLst>
                <a:gd name="T0" fmla="*/ 12 w 13"/>
                <a:gd name="T1" fmla="*/ 0 h 5"/>
                <a:gd name="T2" fmla="*/ 7 w 13"/>
                <a:gd name="T3" fmla="*/ 0 h 5"/>
                <a:gd name="T4" fmla="*/ 1 w 13"/>
                <a:gd name="T5" fmla="*/ 2 h 5"/>
                <a:gd name="T6" fmla="*/ 5 w 13"/>
                <a:gd name="T7" fmla="*/ 3 h 5"/>
                <a:gd name="T8" fmla="*/ 12 w 1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5">
                  <a:moveTo>
                    <a:pt x="12" y="0"/>
                  </a:moveTo>
                  <a:cubicBezTo>
                    <a:pt x="13" y="0"/>
                    <a:pt x="7" y="0"/>
                    <a:pt x="7" y="0"/>
                  </a:cubicBezTo>
                  <a:cubicBezTo>
                    <a:pt x="6" y="0"/>
                    <a:pt x="0" y="1"/>
                    <a:pt x="1" y="2"/>
                  </a:cubicBezTo>
                  <a:cubicBezTo>
                    <a:pt x="3" y="5"/>
                    <a:pt x="2" y="5"/>
                    <a:pt x="5" y="3"/>
                  </a:cubicBezTo>
                  <a:cubicBezTo>
                    <a:pt x="8" y="2"/>
                    <a:pt x="10" y="2"/>
                    <a:pt x="1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7" name="Freeform 645">
              <a:extLst>
                <a:ext uri="{FF2B5EF4-FFF2-40B4-BE49-F238E27FC236}">
                  <a16:creationId xmlns:a16="http://schemas.microsoft.com/office/drawing/2014/main" id="{7D14AB95-BC69-434A-9D4E-99F8D9A0A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6414553"/>
              <a:ext cx="289811" cy="159279"/>
            </a:xfrm>
            <a:custGeom>
              <a:avLst/>
              <a:gdLst>
                <a:gd name="T0" fmla="*/ 10 w 31"/>
                <a:gd name="T1" fmla="*/ 17 h 17"/>
                <a:gd name="T2" fmla="*/ 13 w 31"/>
                <a:gd name="T3" fmla="*/ 14 h 17"/>
                <a:gd name="T4" fmla="*/ 18 w 31"/>
                <a:gd name="T5" fmla="*/ 16 h 17"/>
                <a:gd name="T6" fmla="*/ 21 w 31"/>
                <a:gd name="T7" fmla="*/ 16 h 17"/>
                <a:gd name="T8" fmla="*/ 23 w 31"/>
                <a:gd name="T9" fmla="*/ 15 h 17"/>
                <a:gd name="T10" fmla="*/ 29 w 31"/>
                <a:gd name="T11" fmla="*/ 11 h 17"/>
                <a:gd name="T12" fmla="*/ 27 w 31"/>
                <a:gd name="T13" fmla="*/ 7 h 17"/>
                <a:gd name="T14" fmla="*/ 21 w 31"/>
                <a:gd name="T15" fmla="*/ 5 h 17"/>
                <a:gd name="T16" fmla="*/ 17 w 31"/>
                <a:gd name="T17" fmla="*/ 3 h 17"/>
                <a:gd name="T18" fmla="*/ 13 w 31"/>
                <a:gd name="T19" fmla="*/ 0 h 17"/>
                <a:gd name="T20" fmla="*/ 11 w 31"/>
                <a:gd name="T21" fmla="*/ 2 h 17"/>
                <a:gd name="T22" fmla="*/ 8 w 31"/>
                <a:gd name="T23" fmla="*/ 2 h 17"/>
                <a:gd name="T24" fmla="*/ 0 w 31"/>
                <a:gd name="T25" fmla="*/ 6 h 17"/>
                <a:gd name="T26" fmla="*/ 2 w 31"/>
                <a:gd name="T27" fmla="*/ 10 h 17"/>
                <a:gd name="T28" fmla="*/ 4 w 31"/>
                <a:gd name="T29" fmla="*/ 13 h 17"/>
                <a:gd name="T30" fmla="*/ 10 w 31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17">
                  <a:moveTo>
                    <a:pt x="10" y="17"/>
                  </a:moveTo>
                  <a:cubicBezTo>
                    <a:pt x="12" y="17"/>
                    <a:pt x="11" y="14"/>
                    <a:pt x="13" y="14"/>
                  </a:cubicBezTo>
                  <a:cubicBezTo>
                    <a:pt x="15" y="14"/>
                    <a:pt x="16" y="16"/>
                    <a:pt x="18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2" y="16"/>
                    <a:pt x="23" y="15"/>
                    <a:pt x="23" y="15"/>
                  </a:cubicBezTo>
                  <a:cubicBezTo>
                    <a:pt x="26" y="14"/>
                    <a:pt x="27" y="13"/>
                    <a:pt x="29" y="11"/>
                  </a:cubicBezTo>
                  <a:cubicBezTo>
                    <a:pt x="31" y="9"/>
                    <a:pt x="29" y="8"/>
                    <a:pt x="27" y="7"/>
                  </a:cubicBezTo>
                  <a:cubicBezTo>
                    <a:pt x="25" y="6"/>
                    <a:pt x="22" y="3"/>
                    <a:pt x="21" y="5"/>
                  </a:cubicBezTo>
                  <a:cubicBezTo>
                    <a:pt x="19" y="8"/>
                    <a:pt x="18" y="4"/>
                    <a:pt x="17" y="3"/>
                  </a:cubicBezTo>
                  <a:cubicBezTo>
                    <a:pt x="16" y="2"/>
                    <a:pt x="13" y="3"/>
                    <a:pt x="13" y="0"/>
                  </a:cubicBezTo>
                  <a:cubicBezTo>
                    <a:pt x="13" y="1"/>
                    <a:pt x="12" y="3"/>
                    <a:pt x="11" y="2"/>
                  </a:cubicBezTo>
                  <a:cubicBezTo>
                    <a:pt x="9" y="0"/>
                    <a:pt x="9" y="0"/>
                    <a:pt x="8" y="2"/>
                  </a:cubicBezTo>
                  <a:cubicBezTo>
                    <a:pt x="7" y="3"/>
                    <a:pt x="0" y="5"/>
                    <a:pt x="0" y="6"/>
                  </a:cubicBezTo>
                  <a:cubicBezTo>
                    <a:pt x="0" y="6"/>
                    <a:pt x="1" y="9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4"/>
                    <a:pt x="8" y="17"/>
                    <a:pt x="10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8" name="Freeform 646">
              <a:extLst>
                <a:ext uri="{FF2B5EF4-FFF2-40B4-BE49-F238E27FC236}">
                  <a16:creationId xmlns:a16="http://schemas.microsoft.com/office/drawing/2014/main" id="{9393B8A6-9C86-F54C-92E8-53D7A5963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2870" y="6545160"/>
              <a:ext cx="347132" cy="149721"/>
            </a:xfrm>
            <a:custGeom>
              <a:avLst/>
              <a:gdLst>
                <a:gd name="T0" fmla="*/ 32 w 37"/>
                <a:gd name="T1" fmla="*/ 2 h 16"/>
                <a:gd name="T2" fmla="*/ 27 w 37"/>
                <a:gd name="T3" fmla="*/ 0 h 16"/>
                <a:gd name="T4" fmla="*/ 24 w 37"/>
                <a:gd name="T5" fmla="*/ 3 h 16"/>
                <a:gd name="T6" fmla="*/ 20 w 37"/>
                <a:gd name="T7" fmla="*/ 3 h 16"/>
                <a:gd name="T8" fmla="*/ 17 w 37"/>
                <a:gd name="T9" fmla="*/ 7 h 16"/>
                <a:gd name="T10" fmla="*/ 16 w 37"/>
                <a:gd name="T11" fmla="*/ 9 h 16"/>
                <a:gd name="T12" fmla="*/ 13 w 37"/>
                <a:gd name="T13" fmla="*/ 9 h 16"/>
                <a:gd name="T14" fmla="*/ 9 w 37"/>
                <a:gd name="T15" fmla="*/ 10 h 16"/>
                <a:gd name="T16" fmla="*/ 5 w 37"/>
                <a:gd name="T17" fmla="*/ 11 h 16"/>
                <a:gd name="T18" fmla="*/ 0 w 37"/>
                <a:gd name="T19" fmla="*/ 9 h 16"/>
                <a:gd name="T20" fmla="*/ 4 w 37"/>
                <a:gd name="T21" fmla="*/ 13 h 16"/>
                <a:gd name="T22" fmla="*/ 6 w 37"/>
                <a:gd name="T23" fmla="*/ 13 h 16"/>
                <a:gd name="T24" fmla="*/ 8 w 37"/>
                <a:gd name="T25" fmla="*/ 14 h 16"/>
                <a:gd name="T26" fmla="*/ 12 w 37"/>
                <a:gd name="T27" fmla="*/ 13 h 16"/>
                <a:gd name="T28" fmla="*/ 15 w 37"/>
                <a:gd name="T29" fmla="*/ 15 h 16"/>
                <a:gd name="T30" fmla="*/ 22 w 37"/>
                <a:gd name="T31" fmla="*/ 16 h 16"/>
                <a:gd name="T32" fmla="*/ 29 w 37"/>
                <a:gd name="T33" fmla="*/ 14 h 16"/>
                <a:gd name="T34" fmla="*/ 33 w 37"/>
                <a:gd name="T35" fmla="*/ 12 h 16"/>
                <a:gd name="T36" fmla="*/ 34 w 37"/>
                <a:gd name="T37" fmla="*/ 9 h 16"/>
                <a:gd name="T38" fmla="*/ 36 w 37"/>
                <a:gd name="T39" fmla="*/ 8 h 16"/>
                <a:gd name="T40" fmla="*/ 36 w 37"/>
                <a:gd name="T41" fmla="*/ 2 h 16"/>
                <a:gd name="T42" fmla="*/ 32 w 37"/>
                <a:gd name="T4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">
                  <a:moveTo>
                    <a:pt x="32" y="2"/>
                  </a:moveTo>
                  <a:cubicBezTo>
                    <a:pt x="30" y="2"/>
                    <a:pt x="28" y="0"/>
                    <a:pt x="27" y="0"/>
                  </a:cubicBezTo>
                  <a:cubicBezTo>
                    <a:pt x="25" y="0"/>
                    <a:pt x="26" y="3"/>
                    <a:pt x="24" y="3"/>
                  </a:cubicBezTo>
                  <a:cubicBezTo>
                    <a:pt x="22" y="3"/>
                    <a:pt x="22" y="2"/>
                    <a:pt x="20" y="3"/>
                  </a:cubicBezTo>
                  <a:cubicBezTo>
                    <a:pt x="20" y="3"/>
                    <a:pt x="16" y="6"/>
                    <a:pt x="17" y="7"/>
                  </a:cubicBezTo>
                  <a:cubicBezTo>
                    <a:pt x="17" y="8"/>
                    <a:pt x="19" y="10"/>
                    <a:pt x="16" y="9"/>
                  </a:cubicBezTo>
                  <a:cubicBezTo>
                    <a:pt x="15" y="9"/>
                    <a:pt x="14" y="8"/>
                    <a:pt x="13" y="9"/>
                  </a:cubicBezTo>
                  <a:cubicBezTo>
                    <a:pt x="12" y="9"/>
                    <a:pt x="10" y="10"/>
                    <a:pt x="9" y="10"/>
                  </a:cubicBezTo>
                  <a:cubicBezTo>
                    <a:pt x="7" y="10"/>
                    <a:pt x="6" y="8"/>
                    <a:pt x="5" y="11"/>
                  </a:cubicBezTo>
                  <a:cubicBezTo>
                    <a:pt x="5" y="11"/>
                    <a:pt x="1" y="9"/>
                    <a:pt x="0" y="9"/>
                  </a:cubicBezTo>
                  <a:cubicBezTo>
                    <a:pt x="0" y="11"/>
                    <a:pt x="1" y="12"/>
                    <a:pt x="4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5"/>
                    <a:pt x="8" y="14"/>
                  </a:cubicBezTo>
                  <a:cubicBezTo>
                    <a:pt x="10" y="13"/>
                    <a:pt x="10" y="13"/>
                    <a:pt x="12" y="13"/>
                  </a:cubicBezTo>
                  <a:cubicBezTo>
                    <a:pt x="14" y="13"/>
                    <a:pt x="13" y="14"/>
                    <a:pt x="15" y="15"/>
                  </a:cubicBezTo>
                  <a:cubicBezTo>
                    <a:pt x="17" y="16"/>
                    <a:pt x="20" y="16"/>
                    <a:pt x="22" y="16"/>
                  </a:cubicBezTo>
                  <a:cubicBezTo>
                    <a:pt x="25" y="16"/>
                    <a:pt x="26" y="14"/>
                    <a:pt x="29" y="14"/>
                  </a:cubicBezTo>
                  <a:cubicBezTo>
                    <a:pt x="31" y="14"/>
                    <a:pt x="33" y="13"/>
                    <a:pt x="33" y="12"/>
                  </a:cubicBezTo>
                  <a:cubicBezTo>
                    <a:pt x="34" y="11"/>
                    <a:pt x="34" y="10"/>
                    <a:pt x="34" y="9"/>
                  </a:cubicBezTo>
                  <a:cubicBezTo>
                    <a:pt x="34" y="7"/>
                    <a:pt x="35" y="9"/>
                    <a:pt x="36" y="8"/>
                  </a:cubicBezTo>
                  <a:cubicBezTo>
                    <a:pt x="37" y="6"/>
                    <a:pt x="36" y="3"/>
                    <a:pt x="36" y="2"/>
                  </a:cubicBezTo>
                  <a:cubicBezTo>
                    <a:pt x="34" y="2"/>
                    <a:pt x="33" y="2"/>
                    <a:pt x="3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69" name="Freeform 647">
              <a:extLst>
                <a:ext uri="{FF2B5EF4-FFF2-40B4-BE49-F238E27FC236}">
                  <a16:creationId xmlns:a16="http://schemas.microsoft.com/office/drawing/2014/main" id="{4BD401B2-E1D0-B845-863D-02BE1BF13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1850" y="6656654"/>
              <a:ext cx="531848" cy="516057"/>
            </a:xfrm>
            <a:custGeom>
              <a:avLst/>
              <a:gdLst>
                <a:gd name="T0" fmla="*/ 37 w 57"/>
                <a:gd name="T1" fmla="*/ 10 h 55"/>
                <a:gd name="T2" fmla="*/ 41 w 57"/>
                <a:gd name="T3" fmla="*/ 9 h 55"/>
                <a:gd name="T4" fmla="*/ 43 w 57"/>
                <a:gd name="T5" fmla="*/ 6 h 55"/>
                <a:gd name="T6" fmla="*/ 45 w 57"/>
                <a:gd name="T7" fmla="*/ 4 h 55"/>
                <a:gd name="T8" fmla="*/ 45 w 57"/>
                <a:gd name="T9" fmla="*/ 1 h 55"/>
                <a:gd name="T10" fmla="*/ 41 w 57"/>
                <a:gd name="T11" fmla="*/ 2 h 55"/>
                <a:gd name="T12" fmla="*/ 36 w 57"/>
                <a:gd name="T13" fmla="*/ 4 h 55"/>
                <a:gd name="T14" fmla="*/ 27 w 57"/>
                <a:gd name="T15" fmla="*/ 1 h 55"/>
                <a:gd name="T16" fmla="*/ 22 w 57"/>
                <a:gd name="T17" fmla="*/ 1 h 55"/>
                <a:gd name="T18" fmla="*/ 19 w 57"/>
                <a:gd name="T19" fmla="*/ 1 h 55"/>
                <a:gd name="T20" fmla="*/ 18 w 57"/>
                <a:gd name="T21" fmla="*/ 3 h 55"/>
                <a:gd name="T22" fmla="*/ 17 w 57"/>
                <a:gd name="T23" fmla="*/ 4 h 55"/>
                <a:gd name="T24" fmla="*/ 15 w 57"/>
                <a:gd name="T25" fmla="*/ 5 h 55"/>
                <a:gd name="T26" fmla="*/ 13 w 57"/>
                <a:gd name="T27" fmla="*/ 5 h 55"/>
                <a:gd name="T28" fmla="*/ 12 w 57"/>
                <a:gd name="T29" fmla="*/ 4 h 55"/>
                <a:gd name="T30" fmla="*/ 11 w 57"/>
                <a:gd name="T31" fmla="*/ 8 h 55"/>
                <a:gd name="T32" fmla="*/ 9 w 57"/>
                <a:gd name="T33" fmla="*/ 5 h 55"/>
                <a:gd name="T34" fmla="*/ 5 w 57"/>
                <a:gd name="T35" fmla="*/ 7 h 55"/>
                <a:gd name="T36" fmla="*/ 0 w 57"/>
                <a:gd name="T37" fmla="*/ 7 h 55"/>
                <a:gd name="T38" fmla="*/ 1 w 57"/>
                <a:gd name="T39" fmla="*/ 10 h 55"/>
                <a:gd name="T40" fmla="*/ 0 w 57"/>
                <a:gd name="T41" fmla="*/ 14 h 55"/>
                <a:gd name="T42" fmla="*/ 2 w 57"/>
                <a:gd name="T43" fmla="*/ 18 h 55"/>
                <a:gd name="T44" fmla="*/ 4 w 57"/>
                <a:gd name="T45" fmla="*/ 21 h 55"/>
                <a:gd name="T46" fmla="*/ 12 w 57"/>
                <a:gd name="T47" fmla="*/ 17 h 55"/>
                <a:gd name="T48" fmla="*/ 15 w 57"/>
                <a:gd name="T49" fmla="*/ 19 h 55"/>
                <a:gd name="T50" fmla="*/ 17 w 57"/>
                <a:gd name="T51" fmla="*/ 22 h 55"/>
                <a:gd name="T52" fmla="*/ 18 w 57"/>
                <a:gd name="T53" fmla="*/ 25 h 55"/>
                <a:gd name="T54" fmla="*/ 21 w 57"/>
                <a:gd name="T55" fmla="*/ 28 h 55"/>
                <a:gd name="T56" fmla="*/ 28 w 57"/>
                <a:gd name="T57" fmla="*/ 33 h 55"/>
                <a:gd name="T58" fmla="*/ 33 w 57"/>
                <a:gd name="T59" fmla="*/ 36 h 55"/>
                <a:gd name="T60" fmla="*/ 42 w 57"/>
                <a:gd name="T61" fmla="*/ 42 h 55"/>
                <a:gd name="T62" fmla="*/ 45 w 57"/>
                <a:gd name="T63" fmla="*/ 48 h 55"/>
                <a:gd name="T64" fmla="*/ 43 w 57"/>
                <a:gd name="T65" fmla="*/ 55 h 55"/>
                <a:gd name="T66" fmla="*/ 49 w 57"/>
                <a:gd name="T67" fmla="*/ 48 h 55"/>
                <a:gd name="T68" fmla="*/ 47 w 57"/>
                <a:gd name="T69" fmla="*/ 45 h 55"/>
                <a:gd name="T70" fmla="*/ 50 w 57"/>
                <a:gd name="T71" fmla="*/ 40 h 55"/>
                <a:gd name="T72" fmla="*/ 53 w 57"/>
                <a:gd name="T73" fmla="*/ 41 h 55"/>
                <a:gd name="T74" fmla="*/ 55 w 57"/>
                <a:gd name="T75" fmla="*/ 44 h 55"/>
                <a:gd name="T76" fmla="*/ 53 w 57"/>
                <a:gd name="T77" fmla="*/ 39 h 55"/>
                <a:gd name="T78" fmla="*/ 44 w 57"/>
                <a:gd name="T79" fmla="*/ 35 h 55"/>
                <a:gd name="T80" fmla="*/ 44 w 57"/>
                <a:gd name="T81" fmla="*/ 32 h 55"/>
                <a:gd name="T82" fmla="*/ 39 w 57"/>
                <a:gd name="T83" fmla="*/ 31 h 55"/>
                <a:gd name="T84" fmla="*/ 35 w 57"/>
                <a:gd name="T85" fmla="*/ 26 h 55"/>
                <a:gd name="T86" fmla="*/ 32 w 57"/>
                <a:gd name="T87" fmla="*/ 21 h 55"/>
                <a:gd name="T88" fmla="*/ 27 w 57"/>
                <a:gd name="T89" fmla="*/ 17 h 55"/>
                <a:gd name="T90" fmla="*/ 27 w 57"/>
                <a:gd name="T91" fmla="*/ 15 h 55"/>
                <a:gd name="T92" fmla="*/ 28 w 57"/>
                <a:gd name="T93" fmla="*/ 12 h 55"/>
                <a:gd name="T94" fmla="*/ 30 w 57"/>
                <a:gd name="T95" fmla="*/ 9 h 55"/>
                <a:gd name="T96" fmla="*/ 32 w 57"/>
                <a:gd name="T97" fmla="*/ 8 h 55"/>
                <a:gd name="T98" fmla="*/ 34 w 57"/>
                <a:gd name="T99" fmla="*/ 10 h 55"/>
                <a:gd name="T100" fmla="*/ 37 w 57"/>
                <a:gd name="T101" fmla="*/ 10 h 55"/>
                <a:gd name="T102" fmla="*/ 37 w 57"/>
                <a:gd name="T103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" h="55">
                  <a:moveTo>
                    <a:pt x="37" y="10"/>
                  </a:moveTo>
                  <a:cubicBezTo>
                    <a:pt x="38" y="9"/>
                    <a:pt x="40" y="10"/>
                    <a:pt x="41" y="9"/>
                  </a:cubicBezTo>
                  <a:cubicBezTo>
                    <a:pt x="43" y="8"/>
                    <a:pt x="42" y="7"/>
                    <a:pt x="43" y="6"/>
                  </a:cubicBezTo>
                  <a:cubicBezTo>
                    <a:pt x="43" y="5"/>
                    <a:pt x="44" y="4"/>
                    <a:pt x="45" y="4"/>
                  </a:cubicBezTo>
                  <a:cubicBezTo>
                    <a:pt x="46" y="3"/>
                    <a:pt x="45" y="3"/>
                    <a:pt x="45" y="1"/>
                  </a:cubicBezTo>
                  <a:cubicBezTo>
                    <a:pt x="44" y="2"/>
                    <a:pt x="43" y="2"/>
                    <a:pt x="41" y="2"/>
                  </a:cubicBezTo>
                  <a:cubicBezTo>
                    <a:pt x="39" y="2"/>
                    <a:pt x="37" y="5"/>
                    <a:pt x="36" y="4"/>
                  </a:cubicBezTo>
                  <a:cubicBezTo>
                    <a:pt x="33" y="3"/>
                    <a:pt x="28" y="4"/>
                    <a:pt x="27" y="1"/>
                  </a:cubicBezTo>
                  <a:cubicBezTo>
                    <a:pt x="26" y="0"/>
                    <a:pt x="23" y="1"/>
                    <a:pt x="22" y="1"/>
                  </a:cubicBezTo>
                  <a:cubicBezTo>
                    <a:pt x="20" y="3"/>
                    <a:pt x="20" y="1"/>
                    <a:pt x="19" y="1"/>
                  </a:cubicBezTo>
                  <a:cubicBezTo>
                    <a:pt x="18" y="1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5"/>
                    <a:pt x="16" y="5"/>
                    <a:pt x="15" y="5"/>
                  </a:cubicBezTo>
                  <a:cubicBezTo>
                    <a:pt x="15" y="5"/>
                    <a:pt x="14" y="5"/>
                    <a:pt x="13" y="5"/>
                  </a:cubicBezTo>
                  <a:cubicBezTo>
                    <a:pt x="13" y="5"/>
                    <a:pt x="13" y="5"/>
                    <a:pt x="12" y="4"/>
                  </a:cubicBezTo>
                  <a:cubicBezTo>
                    <a:pt x="12" y="4"/>
                    <a:pt x="11" y="7"/>
                    <a:pt x="11" y="8"/>
                  </a:cubicBezTo>
                  <a:cubicBezTo>
                    <a:pt x="11" y="9"/>
                    <a:pt x="9" y="6"/>
                    <a:pt x="9" y="5"/>
                  </a:cubicBezTo>
                  <a:cubicBezTo>
                    <a:pt x="7" y="4"/>
                    <a:pt x="6" y="7"/>
                    <a:pt x="5" y="7"/>
                  </a:cubicBezTo>
                  <a:cubicBezTo>
                    <a:pt x="3" y="7"/>
                    <a:pt x="1" y="7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1" y="12"/>
                    <a:pt x="0" y="12"/>
                    <a:pt x="0" y="14"/>
                  </a:cubicBezTo>
                  <a:cubicBezTo>
                    <a:pt x="0" y="15"/>
                    <a:pt x="0" y="18"/>
                    <a:pt x="2" y="18"/>
                  </a:cubicBezTo>
                  <a:cubicBezTo>
                    <a:pt x="3" y="19"/>
                    <a:pt x="4" y="18"/>
                    <a:pt x="4" y="21"/>
                  </a:cubicBezTo>
                  <a:cubicBezTo>
                    <a:pt x="6" y="20"/>
                    <a:pt x="10" y="16"/>
                    <a:pt x="12" y="17"/>
                  </a:cubicBezTo>
                  <a:cubicBezTo>
                    <a:pt x="13" y="18"/>
                    <a:pt x="14" y="19"/>
                    <a:pt x="15" y="19"/>
                  </a:cubicBezTo>
                  <a:cubicBezTo>
                    <a:pt x="16" y="19"/>
                    <a:pt x="17" y="21"/>
                    <a:pt x="17" y="22"/>
                  </a:cubicBezTo>
                  <a:cubicBezTo>
                    <a:pt x="18" y="23"/>
                    <a:pt x="18" y="24"/>
                    <a:pt x="18" y="25"/>
                  </a:cubicBezTo>
                  <a:cubicBezTo>
                    <a:pt x="19" y="26"/>
                    <a:pt x="20" y="27"/>
                    <a:pt x="21" y="28"/>
                  </a:cubicBezTo>
                  <a:cubicBezTo>
                    <a:pt x="23" y="29"/>
                    <a:pt x="25" y="31"/>
                    <a:pt x="28" y="33"/>
                  </a:cubicBezTo>
                  <a:cubicBezTo>
                    <a:pt x="30" y="35"/>
                    <a:pt x="31" y="35"/>
                    <a:pt x="33" y="36"/>
                  </a:cubicBezTo>
                  <a:cubicBezTo>
                    <a:pt x="36" y="38"/>
                    <a:pt x="38" y="41"/>
                    <a:pt x="42" y="42"/>
                  </a:cubicBezTo>
                  <a:cubicBezTo>
                    <a:pt x="44" y="43"/>
                    <a:pt x="44" y="46"/>
                    <a:pt x="45" y="48"/>
                  </a:cubicBezTo>
                  <a:cubicBezTo>
                    <a:pt x="45" y="50"/>
                    <a:pt x="42" y="52"/>
                    <a:pt x="43" y="55"/>
                  </a:cubicBezTo>
                  <a:cubicBezTo>
                    <a:pt x="43" y="54"/>
                    <a:pt x="49" y="49"/>
                    <a:pt x="49" y="48"/>
                  </a:cubicBezTo>
                  <a:cubicBezTo>
                    <a:pt x="50" y="47"/>
                    <a:pt x="47" y="45"/>
                    <a:pt x="47" y="45"/>
                  </a:cubicBezTo>
                  <a:cubicBezTo>
                    <a:pt x="45" y="43"/>
                    <a:pt x="49" y="39"/>
                    <a:pt x="50" y="40"/>
                  </a:cubicBezTo>
                  <a:cubicBezTo>
                    <a:pt x="51" y="41"/>
                    <a:pt x="52" y="41"/>
                    <a:pt x="53" y="41"/>
                  </a:cubicBezTo>
                  <a:cubicBezTo>
                    <a:pt x="54" y="42"/>
                    <a:pt x="54" y="43"/>
                    <a:pt x="55" y="44"/>
                  </a:cubicBezTo>
                  <a:cubicBezTo>
                    <a:pt x="57" y="44"/>
                    <a:pt x="54" y="40"/>
                    <a:pt x="53" y="39"/>
                  </a:cubicBezTo>
                  <a:cubicBezTo>
                    <a:pt x="51" y="37"/>
                    <a:pt x="47" y="37"/>
                    <a:pt x="44" y="35"/>
                  </a:cubicBezTo>
                  <a:cubicBezTo>
                    <a:pt x="43" y="34"/>
                    <a:pt x="46" y="32"/>
                    <a:pt x="44" y="32"/>
                  </a:cubicBezTo>
                  <a:cubicBezTo>
                    <a:pt x="43" y="31"/>
                    <a:pt x="41" y="32"/>
                    <a:pt x="39" y="31"/>
                  </a:cubicBezTo>
                  <a:cubicBezTo>
                    <a:pt x="37" y="30"/>
                    <a:pt x="36" y="28"/>
                    <a:pt x="35" y="26"/>
                  </a:cubicBezTo>
                  <a:cubicBezTo>
                    <a:pt x="34" y="24"/>
                    <a:pt x="34" y="22"/>
                    <a:pt x="32" y="21"/>
                  </a:cubicBezTo>
                  <a:cubicBezTo>
                    <a:pt x="31" y="20"/>
                    <a:pt x="27" y="19"/>
                    <a:pt x="27" y="17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8" y="13"/>
                    <a:pt x="28" y="13"/>
                    <a:pt x="28" y="12"/>
                  </a:cubicBezTo>
                  <a:cubicBezTo>
                    <a:pt x="27" y="9"/>
                    <a:pt x="30" y="10"/>
                    <a:pt x="30" y="9"/>
                  </a:cubicBezTo>
                  <a:cubicBezTo>
                    <a:pt x="31" y="8"/>
                    <a:pt x="32" y="8"/>
                    <a:pt x="32" y="8"/>
                  </a:cubicBezTo>
                  <a:cubicBezTo>
                    <a:pt x="34" y="8"/>
                    <a:pt x="34" y="9"/>
                    <a:pt x="34" y="10"/>
                  </a:cubicBezTo>
                  <a:cubicBezTo>
                    <a:pt x="35" y="10"/>
                    <a:pt x="36" y="10"/>
                    <a:pt x="37" y="10"/>
                  </a:cubicBezTo>
                  <a:cubicBezTo>
                    <a:pt x="37" y="9"/>
                    <a:pt x="36" y="10"/>
                    <a:pt x="37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0" name="Freeform 648">
              <a:extLst>
                <a:ext uri="{FF2B5EF4-FFF2-40B4-BE49-F238E27FC236}">
                  <a16:creationId xmlns:a16="http://schemas.microsoft.com/office/drawing/2014/main" id="{DFF269F4-F628-724D-95A2-9D25327CF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0767" y="6685324"/>
              <a:ext cx="251592" cy="235731"/>
            </a:xfrm>
            <a:custGeom>
              <a:avLst/>
              <a:gdLst>
                <a:gd name="T0" fmla="*/ 12 w 27"/>
                <a:gd name="T1" fmla="*/ 10 h 25"/>
                <a:gd name="T2" fmla="*/ 21 w 27"/>
                <a:gd name="T3" fmla="*/ 9 h 25"/>
                <a:gd name="T4" fmla="*/ 27 w 27"/>
                <a:gd name="T5" fmla="*/ 11 h 25"/>
                <a:gd name="T6" fmla="*/ 25 w 27"/>
                <a:gd name="T7" fmla="*/ 4 h 25"/>
                <a:gd name="T8" fmla="*/ 17 w 27"/>
                <a:gd name="T9" fmla="*/ 3 h 25"/>
                <a:gd name="T10" fmla="*/ 13 w 27"/>
                <a:gd name="T11" fmla="*/ 0 h 25"/>
                <a:gd name="T12" fmla="*/ 11 w 27"/>
                <a:gd name="T13" fmla="*/ 2 h 25"/>
                <a:gd name="T14" fmla="*/ 6 w 27"/>
                <a:gd name="T15" fmla="*/ 7 h 25"/>
                <a:gd name="T16" fmla="*/ 1 w 27"/>
                <a:gd name="T17" fmla="*/ 7 h 25"/>
                <a:gd name="T18" fmla="*/ 1 w 27"/>
                <a:gd name="T19" fmla="*/ 11 h 25"/>
                <a:gd name="T20" fmla="*/ 3 w 27"/>
                <a:gd name="T21" fmla="*/ 10 h 25"/>
                <a:gd name="T22" fmla="*/ 4 w 27"/>
                <a:gd name="T23" fmla="*/ 13 h 25"/>
                <a:gd name="T24" fmla="*/ 6 w 27"/>
                <a:gd name="T25" fmla="*/ 10 h 25"/>
                <a:gd name="T26" fmla="*/ 11 w 27"/>
                <a:gd name="T27" fmla="*/ 17 h 25"/>
                <a:gd name="T28" fmla="*/ 23 w 27"/>
                <a:gd name="T29" fmla="*/ 25 h 25"/>
                <a:gd name="T30" fmla="*/ 21 w 27"/>
                <a:gd name="T31" fmla="*/ 22 h 25"/>
                <a:gd name="T32" fmla="*/ 16 w 27"/>
                <a:gd name="T33" fmla="*/ 19 h 25"/>
                <a:gd name="T34" fmla="*/ 12 w 27"/>
                <a:gd name="T3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25">
                  <a:moveTo>
                    <a:pt x="12" y="10"/>
                  </a:moveTo>
                  <a:cubicBezTo>
                    <a:pt x="15" y="10"/>
                    <a:pt x="18" y="8"/>
                    <a:pt x="21" y="9"/>
                  </a:cubicBezTo>
                  <a:cubicBezTo>
                    <a:pt x="23" y="9"/>
                    <a:pt x="25" y="10"/>
                    <a:pt x="27" y="11"/>
                  </a:cubicBezTo>
                  <a:cubicBezTo>
                    <a:pt x="26" y="9"/>
                    <a:pt x="26" y="7"/>
                    <a:pt x="25" y="4"/>
                  </a:cubicBezTo>
                  <a:cubicBezTo>
                    <a:pt x="22" y="6"/>
                    <a:pt x="19" y="4"/>
                    <a:pt x="17" y="3"/>
                  </a:cubicBezTo>
                  <a:cubicBezTo>
                    <a:pt x="15" y="2"/>
                    <a:pt x="14" y="2"/>
                    <a:pt x="13" y="0"/>
                  </a:cubicBezTo>
                  <a:cubicBezTo>
                    <a:pt x="13" y="0"/>
                    <a:pt x="11" y="1"/>
                    <a:pt x="11" y="2"/>
                  </a:cubicBezTo>
                  <a:cubicBezTo>
                    <a:pt x="9" y="3"/>
                    <a:pt x="10" y="8"/>
                    <a:pt x="6" y="7"/>
                  </a:cubicBezTo>
                  <a:cubicBezTo>
                    <a:pt x="4" y="6"/>
                    <a:pt x="2" y="7"/>
                    <a:pt x="1" y="7"/>
                  </a:cubicBezTo>
                  <a:cubicBezTo>
                    <a:pt x="0" y="8"/>
                    <a:pt x="1" y="11"/>
                    <a:pt x="1" y="11"/>
                  </a:cubicBezTo>
                  <a:cubicBezTo>
                    <a:pt x="1" y="11"/>
                    <a:pt x="3" y="10"/>
                    <a:pt x="3" y="10"/>
                  </a:cubicBezTo>
                  <a:cubicBezTo>
                    <a:pt x="4" y="10"/>
                    <a:pt x="4" y="12"/>
                    <a:pt x="4" y="13"/>
                  </a:cubicBezTo>
                  <a:cubicBezTo>
                    <a:pt x="4" y="11"/>
                    <a:pt x="5" y="8"/>
                    <a:pt x="6" y="10"/>
                  </a:cubicBezTo>
                  <a:cubicBezTo>
                    <a:pt x="7" y="13"/>
                    <a:pt x="9" y="15"/>
                    <a:pt x="11" y="17"/>
                  </a:cubicBezTo>
                  <a:cubicBezTo>
                    <a:pt x="14" y="20"/>
                    <a:pt x="19" y="22"/>
                    <a:pt x="23" y="25"/>
                  </a:cubicBezTo>
                  <a:cubicBezTo>
                    <a:pt x="23" y="23"/>
                    <a:pt x="23" y="23"/>
                    <a:pt x="21" y="22"/>
                  </a:cubicBezTo>
                  <a:cubicBezTo>
                    <a:pt x="19" y="21"/>
                    <a:pt x="17" y="20"/>
                    <a:pt x="16" y="19"/>
                  </a:cubicBezTo>
                  <a:cubicBezTo>
                    <a:pt x="14" y="17"/>
                    <a:pt x="9" y="10"/>
                    <a:pt x="1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1" name="Freeform 649">
              <a:extLst>
                <a:ext uri="{FF2B5EF4-FFF2-40B4-BE49-F238E27FC236}">
                  <a16:creationId xmlns:a16="http://schemas.microsoft.com/office/drawing/2014/main" id="{DAD7B354-6AC6-8749-BE94-8A7E22514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0893" y="6414553"/>
              <a:ext cx="617835" cy="531986"/>
            </a:xfrm>
            <a:custGeom>
              <a:avLst/>
              <a:gdLst>
                <a:gd name="T0" fmla="*/ 59 w 66"/>
                <a:gd name="T1" fmla="*/ 31 h 57"/>
                <a:gd name="T2" fmla="*/ 56 w 66"/>
                <a:gd name="T3" fmla="*/ 30 h 57"/>
                <a:gd name="T4" fmla="*/ 60 w 66"/>
                <a:gd name="T5" fmla="*/ 24 h 57"/>
                <a:gd name="T6" fmla="*/ 63 w 66"/>
                <a:gd name="T7" fmla="*/ 23 h 57"/>
                <a:gd name="T8" fmla="*/ 65 w 66"/>
                <a:gd name="T9" fmla="*/ 15 h 57"/>
                <a:gd name="T10" fmla="*/ 60 w 66"/>
                <a:gd name="T11" fmla="*/ 13 h 57"/>
                <a:gd name="T12" fmla="*/ 57 w 66"/>
                <a:gd name="T13" fmla="*/ 11 h 57"/>
                <a:gd name="T14" fmla="*/ 55 w 66"/>
                <a:gd name="T15" fmla="*/ 11 h 57"/>
                <a:gd name="T16" fmla="*/ 48 w 66"/>
                <a:gd name="T17" fmla="*/ 7 h 57"/>
                <a:gd name="T18" fmla="*/ 43 w 66"/>
                <a:gd name="T19" fmla="*/ 5 h 57"/>
                <a:gd name="T20" fmla="*/ 38 w 66"/>
                <a:gd name="T21" fmla="*/ 1 h 57"/>
                <a:gd name="T22" fmla="*/ 34 w 66"/>
                <a:gd name="T23" fmla="*/ 1 h 57"/>
                <a:gd name="T24" fmla="*/ 33 w 66"/>
                <a:gd name="T25" fmla="*/ 5 h 57"/>
                <a:gd name="T26" fmla="*/ 30 w 66"/>
                <a:gd name="T27" fmla="*/ 8 h 57"/>
                <a:gd name="T28" fmla="*/ 26 w 66"/>
                <a:gd name="T29" fmla="*/ 10 h 57"/>
                <a:gd name="T30" fmla="*/ 24 w 66"/>
                <a:gd name="T31" fmla="*/ 12 h 57"/>
                <a:gd name="T32" fmla="*/ 20 w 66"/>
                <a:gd name="T33" fmla="*/ 11 h 57"/>
                <a:gd name="T34" fmla="*/ 16 w 66"/>
                <a:gd name="T35" fmla="*/ 10 h 57"/>
                <a:gd name="T36" fmla="*/ 16 w 66"/>
                <a:gd name="T37" fmla="*/ 16 h 57"/>
                <a:gd name="T38" fmla="*/ 9 w 66"/>
                <a:gd name="T39" fmla="*/ 15 h 57"/>
                <a:gd name="T40" fmla="*/ 1 w 66"/>
                <a:gd name="T41" fmla="*/ 17 h 57"/>
                <a:gd name="T42" fmla="*/ 2 w 66"/>
                <a:gd name="T43" fmla="*/ 19 h 57"/>
                <a:gd name="T44" fmla="*/ 4 w 66"/>
                <a:gd name="T45" fmla="*/ 21 h 57"/>
                <a:gd name="T46" fmla="*/ 15 w 66"/>
                <a:gd name="T47" fmla="*/ 25 h 57"/>
                <a:gd name="T48" fmla="*/ 14 w 66"/>
                <a:gd name="T49" fmla="*/ 28 h 57"/>
                <a:gd name="T50" fmla="*/ 19 w 66"/>
                <a:gd name="T51" fmla="*/ 31 h 57"/>
                <a:gd name="T52" fmla="*/ 20 w 66"/>
                <a:gd name="T53" fmla="*/ 35 h 57"/>
                <a:gd name="T54" fmla="*/ 22 w 66"/>
                <a:gd name="T55" fmla="*/ 38 h 57"/>
                <a:gd name="T56" fmla="*/ 19 w 66"/>
                <a:gd name="T57" fmla="*/ 36 h 57"/>
                <a:gd name="T58" fmla="*/ 16 w 66"/>
                <a:gd name="T59" fmla="*/ 49 h 57"/>
                <a:gd name="T60" fmla="*/ 27 w 66"/>
                <a:gd name="T61" fmla="*/ 53 h 57"/>
                <a:gd name="T62" fmla="*/ 30 w 66"/>
                <a:gd name="T63" fmla="*/ 53 h 57"/>
                <a:gd name="T64" fmla="*/ 33 w 66"/>
                <a:gd name="T65" fmla="*/ 55 h 57"/>
                <a:gd name="T66" fmla="*/ 40 w 66"/>
                <a:gd name="T67" fmla="*/ 54 h 57"/>
                <a:gd name="T68" fmla="*/ 47 w 66"/>
                <a:gd name="T69" fmla="*/ 48 h 57"/>
                <a:gd name="T70" fmla="*/ 57 w 66"/>
                <a:gd name="T71" fmla="*/ 50 h 57"/>
                <a:gd name="T72" fmla="*/ 62 w 66"/>
                <a:gd name="T73" fmla="*/ 47 h 57"/>
                <a:gd name="T74" fmla="*/ 62 w 66"/>
                <a:gd name="T75" fmla="*/ 45 h 57"/>
                <a:gd name="T76" fmla="*/ 59 w 66"/>
                <a:gd name="T77" fmla="*/ 38 h 57"/>
                <a:gd name="T78" fmla="*/ 59 w 66"/>
                <a:gd name="T79" fmla="*/ 34 h 57"/>
                <a:gd name="T80" fmla="*/ 59 w 66"/>
                <a:gd name="T81" fmla="*/ 31 h 57"/>
                <a:gd name="T82" fmla="*/ 59 w 66"/>
                <a:gd name="T83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57">
                  <a:moveTo>
                    <a:pt x="59" y="31"/>
                  </a:moveTo>
                  <a:cubicBezTo>
                    <a:pt x="58" y="29"/>
                    <a:pt x="55" y="33"/>
                    <a:pt x="56" y="30"/>
                  </a:cubicBezTo>
                  <a:cubicBezTo>
                    <a:pt x="56" y="29"/>
                    <a:pt x="59" y="24"/>
                    <a:pt x="60" y="24"/>
                  </a:cubicBezTo>
                  <a:cubicBezTo>
                    <a:pt x="61" y="23"/>
                    <a:pt x="62" y="25"/>
                    <a:pt x="63" y="23"/>
                  </a:cubicBezTo>
                  <a:cubicBezTo>
                    <a:pt x="64" y="20"/>
                    <a:pt x="63" y="18"/>
                    <a:pt x="65" y="15"/>
                  </a:cubicBezTo>
                  <a:cubicBezTo>
                    <a:pt x="66" y="13"/>
                    <a:pt x="61" y="13"/>
                    <a:pt x="60" y="13"/>
                  </a:cubicBezTo>
                  <a:cubicBezTo>
                    <a:pt x="58" y="13"/>
                    <a:pt x="57" y="12"/>
                    <a:pt x="57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3" y="11"/>
                    <a:pt x="48" y="9"/>
                    <a:pt x="48" y="7"/>
                  </a:cubicBezTo>
                  <a:cubicBezTo>
                    <a:pt x="47" y="10"/>
                    <a:pt x="44" y="5"/>
                    <a:pt x="43" y="5"/>
                  </a:cubicBezTo>
                  <a:cubicBezTo>
                    <a:pt x="41" y="4"/>
                    <a:pt x="39" y="3"/>
                    <a:pt x="38" y="1"/>
                  </a:cubicBezTo>
                  <a:cubicBezTo>
                    <a:pt x="37" y="0"/>
                    <a:pt x="35" y="0"/>
                    <a:pt x="34" y="1"/>
                  </a:cubicBezTo>
                  <a:cubicBezTo>
                    <a:pt x="33" y="2"/>
                    <a:pt x="32" y="4"/>
                    <a:pt x="33" y="5"/>
                  </a:cubicBezTo>
                  <a:cubicBezTo>
                    <a:pt x="33" y="6"/>
                    <a:pt x="31" y="7"/>
                    <a:pt x="30" y="8"/>
                  </a:cubicBezTo>
                  <a:cubicBezTo>
                    <a:pt x="29" y="8"/>
                    <a:pt x="27" y="8"/>
                    <a:pt x="26" y="10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8" y="11"/>
                    <a:pt x="18" y="10"/>
                    <a:pt x="16" y="10"/>
                  </a:cubicBezTo>
                  <a:cubicBezTo>
                    <a:pt x="14" y="9"/>
                    <a:pt x="20" y="16"/>
                    <a:pt x="16" y="16"/>
                  </a:cubicBezTo>
                  <a:cubicBezTo>
                    <a:pt x="13" y="16"/>
                    <a:pt x="11" y="17"/>
                    <a:pt x="9" y="15"/>
                  </a:cubicBezTo>
                  <a:cubicBezTo>
                    <a:pt x="8" y="14"/>
                    <a:pt x="1" y="16"/>
                    <a:pt x="1" y="17"/>
                  </a:cubicBezTo>
                  <a:cubicBezTo>
                    <a:pt x="1" y="18"/>
                    <a:pt x="4" y="18"/>
                    <a:pt x="2" y="19"/>
                  </a:cubicBezTo>
                  <a:cubicBezTo>
                    <a:pt x="0" y="20"/>
                    <a:pt x="3" y="21"/>
                    <a:pt x="4" y="21"/>
                  </a:cubicBezTo>
                  <a:cubicBezTo>
                    <a:pt x="6" y="22"/>
                    <a:pt x="15" y="23"/>
                    <a:pt x="15" y="25"/>
                  </a:cubicBezTo>
                  <a:cubicBezTo>
                    <a:pt x="15" y="26"/>
                    <a:pt x="13" y="26"/>
                    <a:pt x="14" y="28"/>
                  </a:cubicBezTo>
                  <a:cubicBezTo>
                    <a:pt x="16" y="30"/>
                    <a:pt x="17" y="30"/>
                    <a:pt x="19" y="31"/>
                  </a:cubicBezTo>
                  <a:cubicBezTo>
                    <a:pt x="21" y="32"/>
                    <a:pt x="18" y="34"/>
                    <a:pt x="20" y="35"/>
                  </a:cubicBezTo>
                  <a:cubicBezTo>
                    <a:pt x="20" y="35"/>
                    <a:pt x="22" y="38"/>
                    <a:pt x="22" y="38"/>
                  </a:cubicBezTo>
                  <a:cubicBezTo>
                    <a:pt x="21" y="39"/>
                    <a:pt x="20" y="36"/>
                    <a:pt x="19" y="36"/>
                  </a:cubicBezTo>
                  <a:cubicBezTo>
                    <a:pt x="18" y="36"/>
                    <a:pt x="19" y="48"/>
                    <a:pt x="16" y="49"/>
                  </a:cubicBezTo>
                  <a:cubicBezTo>
                    <a:pt x="19" y="51"/>
                    <a:pt x="23" y="54"/>
                    <a:pt x="27" y="53"/>
                  </a:cubicBezTo>
                  <a:cubicBezTo>
                    <a:pt x="28" y="53"/>
                    <a:pt x="29" y="52"/>
                    <a:pt x="30" y="53"/>
                  </a:cubicBezTo>
                  <a:cubicBezTo>
                    <a:pt x="31" y="53"/>
                    <a:pt x="32" y="54"/>
                    <a:pt x="33" y="55"/>
                  </a:cubicBezTo>
                  <a:cubicBezTo>
                    <a:pt x="35" y="56"/>
                    <a:pt x="41" y="57"/>
                    <a:pt x="40" y="54"/>
                  </a:cubicBezTo>
                  <a:cubicBezTo>
                    <a:pt x="39" y="49"/>
                    <a:pt x="44" y="47"/>
                    <a:pt x="47" y="48"/>
                  </a:cubicBezTo>
                  <a:cubicBezTo>
                    <a:pt x="51" y="49"/>
                    <a:pt x="53" y="52"/>
                    <a:pt x="57" y="50"/>
                  </a:cubicBezTo>
                  <a:cubicBezTo>
                    <a:pt x="59" y="49"/>
                    <a:pt x="60" y="48"/>
                    <a:pt x="62" y="47"/>
                  </a:cubicBezTo>
                  <a:cubicBezTo>
                    <a:pt x="62" y="47"/>
                    <a:pt x="64" y="45"/>
                    <a:pt x="62" y="45"/>
                  </a:cubicBezTo>
                  <a:cubicBezTo>
                    <a:pt x="60" y="44"/>
                    <a:pt x="58" y="40"/>
                    <a:pt x="59" y="38"/>
                  </a:cubicBezTo>
                  <a:cubicBezTo>
                    <a:pt x="61" y="36"/>
                    <a:pt x="60" y="36"/>
                    <a:pt x="59" y="34"/>
                  </a:cubicBezTo>
                  <a:cubicBezTo>
                    <a:pt x="59" y="33"/>
                    <a:pt x="59" y="32"/>
                    <a:pt x="59" y="31"/>
                  </a:cubicBezTo>
                  <a:cubicBezTo>
                    <a:pt x="58" y="30"/>
                    <a:pt x="59" y="32"/>
                    <a:pt x="59" y="3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2" name="Freeform 650">
              <a:extLst>
                <a:ext uri="{FF2B5EF4-FFF2-40B4-BE49-F238E27FC236}">
                  <a16:creationId xmlns:a16="http://schemas.microsoft.com/office/drawing/2014/main" id="{1F8BC5CB-2BE6-4E4D-9DAC-44BE79A2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3632" y="6621615"/>
              <a:ext cx="207006" cy="140163"/>
            </a:xfrm>
            <a:custGeom>
              <a:avLst/>
              <a:gdLst>
                <a:gd name="T0" fmla="*/ 17 w 22"/>
                <a:gd name="T1" fmla="*/ 1 h 15"/>
                <a:gd name="T2" fmla="*/ 9 w 22"/>
                <a:gd name="T3" fmla="*/ 1 h 15"/>
                <a:gd name="T4" fmla="*/ 8 w 22"/>
                <a:gd name="T5" fmla="*/ 2 h 15"/>
                <a:gd name="T6" fmla="*/ 5 w 22"/>
                <a:gd name="T7" fmla="*/ 2 h 15"/>
                <a:gd name="T8" fmla="*/ 3 w 22"/>
                <a:gd name="T9" fmla="*/ 5 h 15"/>
                <a:gd name="T10" fmla="*/ 1 w 22"/>
                <a:gd name="T11" fmla="*/ 9 h 15"/>
                <a:gd name="T12" fmla="*/ 4 w 22"/>
                <a:gd name="T13" fmla="*/ 10 h 15"/>
                <a:gd name="T14" fmla="*/ 7 w 22"/>
                <a:gd name="T15" fmla="*/ 11 h 15"/>
                <a:gd name="T16" fmla="*/ 11 w 22"/>
                <a:gd name="T17" fmla="*/ 10 h 15"/>
                <a:gd name="T18" fmla="*/ 13 w 22"/>
                <a:gd name="T19" fmla="*/ 10 h 15"/>
                <a:gd name="T20" fmla="*/ 16 w 22"/>
                <a:gd name="T21" fmla="*/ 8 h 15"/>
                <a:gd name="T22" fmla="*/ 18 w 22"/>
                <a:gd name="T23" fmla="*/ 9 h 15"/>
                <a:gd name="T24" fmla="*/ 21 w 22"/>
                <a:gd name="T25" fmla="*/ 8 h 15"/>
                <a:gd name="T26" fmla="*/ 22 w 22"/>
                <a:gd name="T27" fmla="*/ 5 h 15"/>
                <a:gd name="T28" fmla="*/ 18 w 22"/>
                <a:gd name="T29" fmla="*/ 4 h 15"/>
                <a:gd name="T30" fmla="*/ 17 w 22"/>
                <a:gd name="T3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15">
                  <a:moveTo>
                    <a:pt x="17" y="1"/>
                  </a:move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9" y="1"/>
                    <a:pt x="8" y="2"/>
                  </a:cubicBezTo>
                  <a:cubicBezTo>
                    <a:pt x="7" y="2"/>
                    <a:pt x="5" y="2"/>
                    <a:pt x="5" y="2"/>
                  </a:cubicBezTo>
                  <a:cubicBezTo>
                    <a:pt x="4" y="2"/>
                    <a:pt x="3" y="5"/>
                    <a:pt x="3" y="5"/>
                  </a:cubicBezTo>
                  <a:cubicBezTo>
                    <a:pt x="2" y="6"/>
                    <a:pt x="0" y="10"/>
                    <a:pt x="1" y="9"/>
                  </a:cubicBezTo>
                  <a:cubicBezTo>
                    <a:pt x="3" y="9"/>
                    <a:pt x="3" y="8"/>
                    <a:pt x="4" y="10"/>
                  </a:cubicBezTo>
                  <a:cubicBezTo>
                    <a:pt x="4" y="12"/>
                    <a:pt x="5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cubicBezTo>
                    <a:pt x="12" y="8"/>
                    <a:pt x="13" y="9"/>
                    <a:pt x="13" y="10"/>
                  </a:cubicBezTo>
                  <a:cubicBezTo>
                    <a:pt x="16" y="15"/>
                    <a:pt x="15" y="8"/>
                    <a:pt x="16" y="8"/>
                  </a:cubicBezTo>
                  <a:cubicBezTo>
                    <a:pt x="17" y="8"/>
                    <a:pt x="17" y="9"/>
                    <a:pt x="18" y="9"/>
                  </a:cubicBezTo>
                  <a:cubicBezTo>
                    <a:pt x="19" y="9"/>
                    <a:pt x="20" y="9"/>
                    <a:pt x="21" y="8"/>
                  </a:cubicBezTo>
                  <a:cubicBezTo>
                    <a:pt x="22" y="7"/>
                    <a:pt x="22" y="7"/>
                    <a:pt x="22" y="5"/>
                  </a:cubicBezTo>
                  <a:cubicBezTo>
                    <a:pt x="22" y="5"/>
                    <a:pt x="19" y="4"/>
                    <a:pt x="18" y="4"/>
                  </a:cubicBezTo>
                  <a:cubicBezTo>
                    <a:pt x="17" y="3"/>
                    <a:pt x="17" y="2"/>
                    <a:pt x="1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3" name="Freeform 651">
              <a:extLst>
                <a:ext uri="{FF2B5EF4-FFF2-40B4-BE49-F238E27FC236}">
                  <a16:creationId xmlns:a16="http://schemas.microsoft.com/office/drawing/2014/main" id="{BEDC5B54-7109-B64F-AADC-5E02196E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8475" y="6395439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20 w 21"/>
                <a:gd name="T3" fmla="*/ 6 h 13"/>
                <a:gd name="T4" fmla="*/ 18 w 21"/>
                <a:gd name="T5" fmla="*/ 3 h 13"/>
                <a:gd name="T6" fmla="*/ 13 w 21"/>
                <a:gd name="T7" fmla="*/ 0 h 13"/>
                <a:gd name="T8" fmla="*/ 8 w 21"/>
                <a:gd name="T9" fmla="*/ 1 h 13"/>
                <a:gd name="T10" fmla="*/ 3 w 21"/>
                <a:gd name="T11" fmla="*/ 1 h 13"/>
                <a:gd name="T12" fmla="*/ 5 w 21"/>
                <a:gd name="T13" fmla="*/ 6 h 13"/>
                <a:gd name="T14" fmla="*/ 10 w 21"/>
                <a:gd name="T15" fmla="*/ 9 h 13"/>
                <a:gd name="T16" fmla="*/ 12 w 21"/>
                <a:gd name="T17" fmla="*/ 9 h 13"/>
                <a:gd name="T18" fmla="*/ 18 w 21"/>
                <a:gd name="T19" fmla="*/ 13 h 13"/>
                <a:gd name="T20" fmla="*/ 19 w 21"/>
                <a:gd name="T21" fmla="*/ 9 h 13"/>
                <a:gd name="T22" fmla="*/ 19 w 21"/>
                <a:gd name="T2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8" y="9"/>
                    <a:pt x="21" y="7"/>
                    <a:pt x="20" y="6"/>
                  </a:cubicBezTo>
                  <a:cubicBezTo>
                    <a:pt x="20" y="5"/>
                    <a:pt x="19" y="3"/>
                    <a:pt x="18" y="3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11" y="0"/>
                    <a:pt x="10" y="1"/>
                    <a:pt x="8" y="1"/>
                  </a:cubicBezTo>
                  <a:cubicBezTo>
                    <a:pt x="6" y="1"/>
                    <a:pt x="5" y="0"/>
                    <a:pt x="3" y="1"/>
                  </a:cubicBezTo>
                  <a:cubicBezTo>
                    <a:pt x="0" y="3"/>
                    <a:pt x="3" y="5"/>
                    <a:pt x="5" y="6"/>
                  </a:cubicBezTo>
                  <a:cubicBezTo>
                    <a:pt x="7" y="7"/>
                    <a:pt x="8" y="7"/>
                    <a:pt x="10" y="9"/>
                  </a:cubicBezTo>
                  <a:cubicBezTo>
                    <a:pt x="10" y="10"/>
                    <a:pt x="12" y="10"/>
                    <a:pt x="12" y="9"/>
                  </a:cubicBezTo>
                  <a:cubicBezTo>
                    <a:pt x="12" y="10"/>
                    <a:pt x="17" y="13"/>
                    <a:pt x="18" y="13"/>
                  </a:cubicBezTo>
                  <a:cubicBezTo>
                    <a:pt x="18" y="11"/>
                    <a:pt x="18" y="10"/>
                    <a:pt x="19" y="9"/>
                  </a:cubicBezTo>
                  <a:cubicBezTo>
                    <a:pt x="19" y="9"/>
                    <a:pt x="17" y="10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4" name="Freeform 652">
              <a:extLst>
                <a:ext uri="{FF2B5EF4-FFF2-40B4-BE49-F238E27FC236}">
                  <a16:creationId xmlns:a16="http://schemas.microsoft.com/office/drawing/2014/main" id="{138DC909-8CEF-9E41-8819-82E72DFC1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7711" y="6481449"/>
              <a:ext cx="35033" cy="35042"/>
            </a:xfrm>
            <a:custGeom>
              <a:avLst/>
              <a:gdLst>
                <a:gd name="T0" fmla="*/ 2 w 4"/>
                <a:gd name="T1" fmla="*/ 0 h 4"/>
                <a:gd name="T2" fmla="*/ 1 w 4"/>
                <a:gd name="T3" fmla="*/ 3 h 4"/>
                <a:gd name="T4" fmla="*/ 4 w 4"/>
                <a:gd name="T5" fmla="*/ 4 h 4"/>
                <a:gd name="T6" fmla="*/ 2 w 4"/>
                <a:gd name="T7" fmla="*/ 0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0"/>
                    <a:pt x="1" y="2"/>
                    <a:pt x="1" y="3"/>
                  </a:cubicBezTo>
                  <a:cubicBezTo>
                    <a:pt x="1" y="4"/>
                    <a:pt x="3" y="4"/>
                    <a:pt x="4" y="4"/>
                  </a:cubicBezTo>
                  <a:cubicBezTo>
                    <a:pt x="4" y="2"/>
                    <a:pt x="4" y="1"/>
                    <a:pt x="2" y="0"/>
                  </a:cubicBezTo>
                  <a:cubicBezTo>
                    <a:pt x="0" y="1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5" name="Freeform 653">
              <a:extLst>
                <a:ext uri="{FF2B5EF4-FFF2-40B4-BE49-F238E27FC236}">
                  <a16:creationId xmlns:a16="http://schemas.microsoft.com/office/drawing/2014/main" id="{D2B56CFB-4468-B448-81FD-416D1AFCF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3061" y="6264832"/>
              <a:ext cx="187902" cy="168837"/>
            </a:xfrm>
            <a:custGeom>
              <a:avLst/>
              <a:gdLst>
                <a:gd name="T0" fmla="*/ 5 w 20"/>
                <a:gd name="T1" fmla="*/ 14 h 18"/>
                <a:gd name="T2" fmla="*/ 14 w 20"/>
                <a:gd name="T3" fmla="*/ 18 h 18"/>
                <a:gd name="T4" fmla="*/ 14 w 20"/>
                <a:gd name="T5" fmla="*/ 13 h 18"/>
                <a:gd name="T6" fmla="*/ 17 w 20"/>
                <a:gd name="T7" fmla="*/ 11 h 18"/>
                <a:gd name="T8" fmla="*/ 18 w 20"/>
                <a:gd name="T9" fmla="*/ 6 h 18"/>
                <a:gd name="T10" fmla="*/ 20 w 20"/>
                <a:gd name="T11" fmla="*/ 5 h 18"/>
                <a:gd name="T12" fmla="*/ 19 w 20"/>
                <a:gd name="T13" fmla="*/ 0 h 18"/>
                <a:gd name="T14" fmla="*/ 15 w 20"/>
                <a:gd name="T15" fmla="*/ 1 h 18"/>
                <a:gd name="T16" fmla="*/ 10 w 20"/>
                <a:gd name="T17" fmla="*/ 3 h 18"/>
                <a:gd name="T18" fmla="*/ 12 w 20"/>
                <a:gd name="T19" fmla="*/ 6 h 18"/>
                <a:gd name="T20" fmla="*/ 10 w 20"/>
                <a:gd name="T21" fmla="*/ 4 h 18"/>
                <a:gd name="T22" fmla="*/ 7 w 20"/>
                <a:gd name="T23" fmla="*/ 6 h 18"/>
                <a:gd name="T24" fmla="*/ 5 w 20"/>
                <a:gd name="T25" fmla="*/ 8 h 18"/>
                <a:gd name="T26" fmla="*/ 5 w 20"/>
                <a:gd name="T27" fmla="*/ 12 h 18"/>
                <a:gd name="T28" fmla="*/ 3 w 20"/>
                <a:gd name="T29" fmla="*/ 12 h 18"/>
                <a:gd name="T30" fmla="*/ 4 w 20"/>
                <a:gd name="T31" fmla="*/ 12 h 18"/>
                <a:gd name="T32" fmla="*/ 3 w 20"/>
                <a:gd name="T33" fmla="*/ 12 h 18"/>
                <a:gd name="T34" fmla="*/ 4 w 20"/>
                <a:gd name="T35" fmla="*/ 14 h 18"/>
                <a:gd name="T36" fmla="*/ 2 w 20"/>
                <a:gd name="T37" fmla="*/ 13 h 18"/>
                <a:gd name="T38" fmla="*/ 3 w 20"/>
                <a:gd name="T39" fmla="*/ 14 h 18"/>
                <a:gd name="T40" fmla="*/ 1 w 20"/>
                <a:gd name="T41" fmla="*/ 14 h 18"/>
                <a:gd name="T42" fmla="*/ 2 w 20"/>
                <a:gd name="T43" fmla="*/ 15 h 18"/>
                <a:gd name="T44" fmla="*/ 0 w 20"/>
                <a:gd name="T45" fmla="*/ 15 h 18"/>
                <a:gd name="T46" fmla="*/ 5 w 20"/>
                <a:gd name="T47" fmla="*/ 14 h 18"/>
                <a:gd name="T48" fmla="*/ 5 w 20"/>
                <a:gd name="T4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18">
                  <a:moveTo>
                    <a:pt x="5" y="14"/>
                  </a:moveTo>
                  <a:cubicBezTo>
                    <a:pt x="7" y="12"/>
                    <a:pt x="13" y="16"/>
                    <a:pt x="14" y="18"/>
                  </a:cubicBezTo>
                  <a:cubicBezTo>
                    <a:pt x="15" y="16"/>
                    <a:pt x="15" y="14"/>
                    <a:pt x="14" y="13"/>
                  </a:cubicBezTo>
                  <a:cubicBezTo>
                    <a:pt x="13" y="9"/>
                    <a:pt x="15" y="11"/>
                    <a:pt x="17" y="11"/>
                  </a:cubicBezTo>
                  <a:cubicBezTo>
                    <a:pt x="19" y="10"/>
                    <a:pt x="19" y="8"/>
                    <a:pt x="18" y="6"/>
                  </a:cubicBezTo>
                  <a:cubicBezTo>
                    <a:pt x="18" y="6"/>
                    <a:pt x="20" y="5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9" y="0"/>
                    <a:pt x="15" y="1"/>
                    <a:pt x="15" y="1"/>
                  </a:cubicBezTo>
                  <a:cubicBezTo>
                    <a:pt x="13" y="1"/>
                    <a:pt x="12" y="1"/>
                    <a:pt x="10" y="3"/>
                  </a:cubicBezTo>
                  <a:cubicBezTo>
                    <a:pt x="10" y="3"/>
                    <a:pt x="13" y="5"/>
                    <a:pt x="12" y="6"/>
                  </a:cubicBezTo>
                  <a:cubicBezTo>
                    <a:pt x="10" y="8"/>
                    <a:pt x="9" y="4"/>
                    <a:pt x="10" y="4"/>
                  </a:cubicBezTo>
                  <a:cubicBezTo>
                    <a:pt x="10" y="4"/>
                    <a:pt x="7" y="5"/>
                    <a:pt x="7" y="6"/>
                  </a:cubicBezTo>
                  <a:cubicBezTo>
                    <a:pt x="7" y="7"/>
                    <a:pt x="6" y="7"/>
                    <a:pt x="5" y="8"/>
                  </a:cubicBezTo>
                  <a:cubicBezTo>
                    <a:pt x="5" y="9"/>
                    <a:pt x="3" y="12"/>
                    <a:pt x="5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2" y="13"/>
                    <a:pt x="4" y="14"/>
                    <a:pt x="4" y="14"/>
                  </a:cubicBezTo>
                  <a:cubicBezTo>
                    <a:pt x="4" y="13"/>
                    <a:pt x="2" y="13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4"/>
                    <a:pt x="2" y="13"/>
                    <a:pt x="1" y="14"/>
                  </a:cubicBezTo>
                  <a:cubicBezTo>
                    <a:pt x="1" y="14"/>
                    <a:pt x="2" y="15"/>
                    <a:pt x="2" y="15"/>
                  </a:cubicBezTo>
                  <a:cubicBezTo>
                    <a:pt x="2" y="14"/>
                    <a:pt x="1" y="14"/>
                    <a:pt x="0" y="15"/>
                  </a:cubicBezTo>
                  <a:cubicBezTo>
                    <a:pt x="1" y="15"/>
                    <a:pt x="4" y="16"/>
                    <a:pt x="5" y="14"/>
                  </a:cubicBezTo>
                  <a:cubicBezTo>
                    <a:pt x="5" y="14"/>
                    <a:pt x="5" y="15"/>
                    <a:pt x="5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6" name="Freeform 654">
              <a:extLst>
                <a:ext uri="{FF2B5EF4-FFF2-40B4-BE49-F238E27FC236}">
                  <a16:creationId xmlns:a16="http://schemas.microsoft.com/office/drawing/2014/main" id="{A03092C0-F26A-4046-9D0A-1BEADC7C6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5984503"/>
              <a:ext cx="140127" cy="207060"/>
            </a:xfrm>
            <a:custGeom>
              <a:avLst/>
              <a:gdLst>
                <a:gd name="T0" fmla="*/ 10 w 15"/>
                <a:gd name="T1" fmla="*/ 21 h 22"/>
                <a:gd name="T2" fmla="*/ 8 w 15"/>
                <a:gd name="T3" fmla="*/ 17 h 22"/>
                <a:gd name="T4" fmla="*/ 11 w 15"/>
                <a:gd name="T5" fmla="*/ 12 h 22"/>
                <a:gd name="T6" fmla="*/ 11 w 15"/>
                <a:gd name="T7" fmla="*/ 13 h 22"/>
                <a:gd name="T8" fmla="*/ 15 w 15"/>
                <a:gd name="T9" fmla="*/ 10 h 22"/>
                <a:gd name="T10" fmla="*/ 11 w 15"/>
                <a:gd name="T11" fmla="*/ 7 h 22"/>
                <a:gd name="T12" fmla="*/ 10 w 15"/>
                <a:gd name="T13" fmla="*/ 5 h 22"/>
                <a:gd name="T14" fmla="*/ 12 w 15"/>
                <a:gd name="T15" fmla="*/ 4 h 22"/>
                <a:gd name="T16" fmla="*/ 12 w 15"/>
                <a:gd name="T17" fmla="*/ 1 h 22"/>
                <a:gd name="T18" fmla="*/ 11 w 15"/>
                <a:gd name="T19" fmla="*/ 1 h 22"/>
                <a:gd name="T20" fmla="*/ 7 w 15"/>
                <a:gd name="T21" fmla="*/ 4 h 22"/>
                <a:gd name="T22" fmla="*/ 2 w 15"/>
                <a:gd name="T23" fmla="*/ 5 h 22"/>
                <a:gd name="T24" fmla="*/ 4 w 15"/>
                <a:gd name="T25" fmla="*/ 6 h 22"/>
                <a:gd name="T26" fmla="*/ 6 w 15"/>
                <a:gd name="T27" fmla="*/ 8 h 22"/>
                <a:gd name="T28" fmla="*/ 4 w 15"/>
                <a:gd name="T29" fmla="*/ 8 h 22"/>
                <a:gd name="T30" fmla="*/ 2 w 15"/>
                <a:gd name="T31" fmla="*/ 8 h 22"/>
                <a:gd name="T32" fmla="*/ 0 w 15"/>
                <a:gd name="T33" fmla="*/ 9 h 22"/>
                <a:gd name="T34" fmla="*/ 0 w 15"/>
                <a:gd name="T35" fmla="*/ 14 h 22"/>
                <a:gd name="T36" fmla="*/ 2 w 15"/>
                <a:gd name="T37" fmla="*/ 16 h 22"/>
                <a:gd name="T38" fmla="*/ 2 w 15"/>
                <a:gd name="T39" fmla="*/ 20 h 22"/>
                <a:gd name="T40" fmla="*/ 10 w 15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2">
                  <a:moveTo>
                    <a:pt x="10" y="21"/>
                  </a:moveTo>
                  <a:cubicBezTo>
                    <a:pt x="10" y="20"/>
                    <a:pt x="6" y="18"/>
                    <a:pt x="8" y="17"/>
                  </a:cubicBezTo>
                  <a:cubicBezTo>
                    <a:pt x="9" y="16"/>
                    <a:pt x="9" y="13"/>
                    <a:pt x="11" y="12"/>
                  </a:cubicBezTo>
                  <a:cubicBezTo>
                    <a:pt x="11" y="12"/>
                    <a:pt x="11" y="13"/>
                    <a:pt x="11" y="13"/>
                  </a:cubicBezTo>
                  <a:cubicBezTo>
                    <a:pt x="12" y="13"/>
                    <a:pt x="15" y="11"/>
                    <a:pt x="15" y="10"/>
                  </a:cubicBezTo>
                  <a:cubicBezTo>
                    <a:pt x="15" y="9"/>
                    <a:pt x="11" y="9"/>
                    <a:pt x="11" y="7"/>
                  </a:cubicBezTo>
                  <a:cubicBezTo>
                    <a:pt x="11" y="6"/>
                    <a:pt x="10" y="6"/>
                    <a:pt x="10" y="5"/>
                  </a:cubicBezTo>
                  <a:cubicBezTo>
                    <a:pt x="10" y="4"/>
                    <a:pt x="12" y="5"/>
                    <a:pt x="12" y="4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8" y="1"/>
                    <a:pt x="9" y="2"/>
                    <a:pt x="7" y="4"/>
                  </a:cubicBezTo>
                  <a:cubicBezTo>
                    <a:pt x="6" y="5"/>
                    <a:pt x="3" y="3"/>
                    <a:pt x="2" y="5"/>
                  </a:cubicBezTo>
                  <a:cubicBezTo>
                    <a:pt x="0" y="7"/>
                    <a:pt x="3" y="7"/>
                    <a:pt x="4" y="6"/>
                  </a:cubicBezTo>
                  <a:cubicBezTo>
                    <a:pt x="5" y="5"/>
                    <a:pt x="7" y="6"/>
                    <a:pt x="6" y="8"/>
                  </a:cubicBezTo>
                  <a:cubicBezTo>
                    <a:pt x="6" y="7"/>
                    <a:pt x="4" y="6"/>
                    <a:pt x="4" y="8"/>
                  </a:cubicBezTo>
                  <a:cubicBezTo>
                    <a:pt x="3" y="8"/>
                    <a:pt x="2" y="9"/>
                    <a:pt x="2" y="8"/>
                  </a:cubicBezTo>
                  <a:cubicBezTo>
                    <a:pt x="2" y="9"/>
                    <a:pt x="0" y="7"/>
                    <a:pt x="0" y="9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8"/>
                    <a:pt x="1" y="19"/>
                    <a:pt x="2" y="20"/>
                  </a:cubicBezTo>
                  <a:cubicBezTo>
                    <a:pt x="4" y="22"/>
                    <a:pt x="8" y="21"/>
                    <a:pt x="10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7" name="Freeform 655">
              <a:extLst>
                <a:ext uri="{FF2B5EF4-FFF2-40B4-BE49-F238E27FC236}">
                  <a16:creationId xmlns:a16="http://schemas.microsoft.com/office/drawing/2014/main" id="{C0AE1DF0-5CB7-1A4D-9186-DD7794AA9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7264" y="6172454"/>
              <a:ext cx="417198" cy="484203"/>
            </a:xfrm>
            <a:custGeom>
              <a:avLst/>
              <a:gdLst>
                <a:gd name="T0" fmla="*/ 44 w 45"/>
                <a:gd name="T1" fmla="*/ 24 h 52"/>
                <a:gd name="T2" fmla="*/ 43 w 45"/>
                <a:gd name="T3" fmla="*/ 18 h 52"/>
                <a:gd name="T4" fmla="*/ 42 w 45"/>
                <a:gd name="T5" fmla="*/ 12 h 52"/>
                <a:gd name="T6" fmla="*/ 41 w 45"/>
                <a:gd name="T7" fmla="*/ 7 h 52"/>
                <a:gd name="T8" fmla="*/ 38 w 45"/>
                <a:gd name="T9" fmla="*/ 4 h 52"/>
                <a:gd name="T10" fmla="*/ 38 w 45"/>
                <a:gd name="T11" fmla="*/ 2 h 52"/>
                <a:gd name="T12" fmla="*/ 37 w 45"/>
                <a:gd name="T13" fmla="*/ 5 h 52"/>
                <a:gd name="T14" fmla="*/ 33 w 45"/>
                <a:gd name="T15" fmla="*/ 4 h 52"/>
                <a:gd name="T16" fmla="*/ 25 w 45"/>
                <a:gd name="T17" fmla="*/ 7 h 52"/>
                <a:gd name="T18" fmla="*/ 26 w 45"/>
                <a:gd name="T19" fmla="*/ 4 h 52"/>
                <a:gd name="T20" fmla="*/ 21 w 45"/>
                <a:gd name="T21" fmla="*/ 4 h 52"/>
                <a:gd name="T22" fmla="*/ 20 w 45"/>
                <a:gd name="T23" fmla="*/ 1 h 52"/>
                <a:gd name="T24" fmla="*/ 13 w 45"/>
                <a:gd name="T25" fmla="*/ 0 h 52"/>
                <a:gd name="T26" fmla="*/ 15 w 45"/>
                <a:gd name="T27" fmla="*/ 3 h 52"/>
                <a:gd name="T28" fmla="*/ 15 w 45"/>
                <a:gd name="T29" fmla="*/ 6 h 52"/>
                <a:gd name="T30" fmla="*/ 17 w 45"/>
                <a:gd name="T31" fmla="*/ 7 h 52"/>
                <a:gd name="T32" fmla="*/ 20 w 45"/>
                <a:gd name="T33" fmla="*/ 9 h 52"/>
                <a:gd name="T34" fmla="*/ 15 w 45"/>
                <a:gd name="T35" fmla="*/ 8 h 52"/>
                <a:gd name="T36" fmla="*/ 14 w 45"/>
                <a:gd name="T37" fmla="*/ 8 h 52"/>
                <a:gd name="T38" fmla="*/ 13 w 45"/>
                <a:gd name="T39" fmla="*/ 10 h 52"/>
                <a:gd name="T40" fmla="*/ 6 w 45"/>
                <a:gd name="T41" fmla="*/ 10 h 52"/>
                <a:gd name="T42" fmla="*/ 6 w 45"/>
                <a:gd name="T43" fmla="*/ 15 h 52"/>
                <a:gd name="T44" fmla="*/ 6 w 45"/>
                <a:gd name="T45" fmla="*/ 17 h 52"/>
                <a:gd name="T46" fmla="*/ 1 w 45"/>
                <a:gd name="T47" fmla="*/ 22 h 52"/>
                <a:gd name="T48" fmla="*/ 2 w 45"/>
                <a:gd name="T49" fmla="*/ 26 h 52"/>
                <a:gd name="T50" fmla="*/ 2 w 45"/>
                <a:gd name="T51" fmla="*/ 30 h 52"/>
                <a:gd name="T52" fmla="*/ 1 w 45"/>
                <a:gd name="T53" fmla="*/ 33 h 52"/>
                <a:gd name="T54" fmla="*/ 3 w 45"/>
                <a:gd name="T55" fmla="*/ 37 h 52"/>
                <a:gd name="T56" fmla="*/ 11 w 45"/>
                <a:gd name="T57" fmla="*/ 40 h 52"/>
                <a:gd name="T58" fmla="*/ 9 w 45"/>
                <a:gd name="T59" fmla="*/ 49 h 52"/>
                <a:gd name="T60" fmla="*/ 19 w 45"/>
                <a:gd name="T61" fmla="*/ 49 h 52"/>
                <a:gd name="T62" fmla="*/ 23 w 45"/>
                <a:gd name="T63" fmla="*/ 51 h 52"/>
                <a:gd name="T64" fmla="*/ 26 w 45"/>
                <a:gd name="T65" fmla="*/ 50 h 52"/>
                <a:gd name="T66" fmla="*/ 33 w 45"/>
                <a:gd name="T67" fmla="*/ 49 h 52"/>
                <a:gd name="T68" fmla="*/ 36 w 45"/>
                <a:gd name="T69" fmla="*/ 49 h 52"/>
                <a:gd name="T70" fmla="*/ 36 w 45"/>
                <a:gd name="T71" fmla="*/ 45 h 52"/>
                <a:gd name="T72" fmla="*/ 40 w 45"/>
                <a:gd name="T73" fmla="*/ 43 h 52"/>
                <a:gd name="T74" fmla="*/ 35 w 45"/>
                <a:gd name="T75" fmla="*/ 37 h 52"/>
                <a:gd name="T76" fmla="*/ 32 w 45"/>
                <a:gd name="T77" fmla="*/ 31 h 52"/>
                <a:gd name="T78" fmla="*/ 41 w 45"/>
                <a:gd name="T79" fmla="*/ 26 h 52"/>
                <a:gd name="T80" fmla="*/ 44 w 45"/>
                <a:gd name="T81" fmla="*/ 28 h 52"/>
                <a:gd name="T82" fmla="*/ 44 w 45"/>
                <a:gd name="T83" fmla="*/ 24 h 52"/>
                <a:gd name="T84" fmla="*/ 44 w 45"/>
                <a:gd name="T85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" h="52">
                  <a:moveTo>
                    <a:pt x="44" y="24"/>
                  </a:moveTo>
                  <a:cubicBezTo>
                    <a:pt x="43" y="22"/>
                    <a:pt x="43" y="20"/>
                    <a:pt x="43" y="18"/>
                  </a:cubicBezTo>
                  <a:cubicBezTo>
                    <a:pt x="42" y="16"/>
                    <a:pt x="41" y="15"/>
                    <a:pt x="42" y="12"/>
                  </a:cubicBezTo>
                  <a:cubicBezTo>
                    <a:pt x="43" y="10"/>
                    <a:pt x="42" y="8"/>
                    <a:pt x="41" y="7"/>
                  </a:cubicBezTo>
                  <a:cubicBezTo>
                    <a:pt x="40" y="6"/>
                    <a:pt x="38" y="5"/>
                    <a:pt x="38" y="4"/>
                  </a:cubicBezTo>
                  <a:cubicBezTo>
                    <a:pt x="38" y="4"/>
                    <a:pt x="39" y="3"/>
                    <a:pt x="38" y="2"/>
                  </a:cubicBezTo>
                  <a:cubicBezTo>
                    <a:pt x="37" y="2"/>
                    <a:pt x="37" y="5"/>
                    <a:pt x="37" y="5"/>
                  </a:cubicBezTo>
                  <a:cubicBezTo>
                    <a:pt x="35" y="5"/>
                    <a:pt x="35" y="4"/>
                    <a:pt x="33" y="4"/>
                  </a:cubicBezTo>
                  <a:cubicBezTo>
                    <a:pt x="31" y="5"/>
                    <a:pt x="28" y="7"/>
                    <a:pt x="25" y="7"/>
                  </a:cubicBezTo>
                  <a:cubicBezTo>
                    <a:pt x="24" y="6"/>
                    <a:pt x="26" y="5"/>
                    <a:pt x="26" y="4"/>
                  </a:cubicBezTo>
                  <a:cubicBezTo>
                    <a:pt x="24" y="4"/>
                    <a:pt x="23" y="5"/>
                    <a:pt x="21" y="4"/>
                  </a:cubicBezTo>
                  <a:cubicBezTo>
                    <a:pt x="20" y="3"/>
                    <a:pt x="23" y="1"/>
                    <a:pt x="20" y="1"/>
                  </a:cubicBezTo>
                  <a:cubicBezTo>
                    <a:pt x="18" y="1"/>
                    <a:pt x="16" y="1"/>
                    <a:pt x="13" y="0"/>
                  </a:cubicBezTo>
                  <a:cubicBezTo>
                    <a:pt x="14" y="1"/>
                    <a:pt x="15" y="1"/>
                    <a:pt x="15" y="3"/>
                  </a:cubicBezTo>
                  <a:cubicBezTo>
                    <a:pt x="14" y="4"/>
                    <a:pt x="14" y="4"/>
                    <a:pt x="15" y="6"/>
                  </a:cubicBezTo>
                  <a:cubicBezTo>
                    <a:pt x="15" y="8"/>
                    <a:pt x="15" y="7"/>
                    <a:pt x="17" y="7"/>
                  </a:cubicBezTo>
                  <a:cubicBezTo>
                    <a:pt x="18" y="7"/>
                    <a:pt x="19" y="8"/>
                    <a:pt x="20" y="9"/>
                  </a:cubicBezTo>
                  <a:cubicBezTo>
                    <a:pt x="19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9"/>
                    <a:pt x="14" y="10"/>
                    <a:pt x="13" y="10"/>
                  </a:cubicBezTo>
                  <a:cubicBezTo>
                    <a:pt x="11" y="11"/>
                    <a:pt x="7" y="6"/>
                    <a:pt x="6" y="10"/>
                  </a:cubicBezTo>
                  <a:cubicBezTo>
                    <a:pt x="7" y="12"/>
                    <a:pt x="8" y="14"/>
                    <a:pt x="6" y="15"/>
                  </a:cubicBezTo>
                  <a:cubicBezTo>
                    <a:pt x="5" y="17"/>
                    <a:pt x="5" y="15"/>
                    <a:pt x="6" y="17"/>
                  </a:cubicBezTo>
                  <a:cubicBezTo>
                    <a:pt x="6" y="22"/>
                    <a:pt x="0" y="20"/>
                    <a:pt x="1" y="22"/>
                  </a:cubicBezTo>
                  <a:cubicBezTo>
                    <a:pt x="1" y="23"/>
                    <a:pt x="2" y="24"/>
                    <a:pt x="2" y="26"/>
                  </a:cubicBezTo>
                  <a:cubicBezTo>
                    <a:pt x="2" y="28"/>
                    <a:pt x="1" y="28"/>
                    <a:pt x="2" y="30"/>
                  </a:cubicBezTo>
                  <a:cubicBezTo>
                    <a:pt x="3" y="31"/>
                    <a:pt x="0" y="33"/>
                    <a:pt x="1" y="33"/>
                  </a:cubicBezTo>
                  <a:cubicBezTo>
                    <a:pt x="3" y="34"/>
                    <a:pt x="2" y="36"/>
                    <a:pt x="3" y="37"/>
                  </a:cubicBezTo>
                  <a:cubicBezTo>
                    <a:pt x="4" y="40"/>
                    <a:pt x="8" y="39"/>
                    <a:pt x="11" y="40"/>
                  </a:cubicBezTo>
                  <a:cubicBezTo>
                    <a:pt x="11" y="40"/>
                    <a:pt x="9" y="48"/>
                    <a:pt x="9" y="49"/>
                  </a:cubicBezTo>
                  <a:cubicBezTo>
                    <a:pt x="13" y="49"/>
                    <a:pt x="15" y="48"/>
                    <a:pt x="19" y="49"/>
                  </a:cubicBezTo>
                  <a:cubicBezTo>
                    <a:pt x="19" y="49"/>
                    <a:pt x="23" y="52"/>
                    <a:pt x="23" y="51"/>
                  </a:cubicBezTo>
                  <a:cubicBezTo>
                    <a:pt x="24" y="49"/>
                    <a:pt x="25" y="49"/>
                    <a:pt x="26" y="50"/>
                  </a:cubicBezTo>
                  <a:cubicBezTo>
                    <a:pt x="27" y="51"/>
                    <a:pt x="32" y="48"/>
                    <a:pt x="33" y="49"/>
                  </a:cubicBezTo>
                  <a:cubicBezTo>
                    <a:pt x="33" y="49"/>
                    <a:pt x="37" y="50"/>
                    <a:pt x="36" y="49"/>
                  </a:cubicBezTo>
                  <a:cubicBezTo>
                    <a:pt x="35" y="46"/>
                    <a:pt x="34" y="46"/>
                    <a:pt x="36" y="45"/>
                  </a:cubicBezTo>
                  <a:cubicBezTo>
                    <a:pt x="38" y="43"/>
                    <a:pt x="38" y="43"/>
                    <a:pt x="40" y="43"/>
                  </a:cubicBezTo>
                  <a:cubicBezTo>
                    <a:pt x="41" y="42"/>
                    <a:pt x="36" y="38"/>
                    <a:pt x="35" y="37"/>
                  </a:cubicBezTo>
                  <a:cubicBezTo>
                    <a:pt x="34" y="37"/>
                    <a:pt x="31" y="32"/>
                    <a:pt x="32" y="31"/>
                  </a:cubicBezTo>
                  <a:cubicBezTo>
                    <a:pt x="36" y="30"/>
                    <a:pt x="38" y="29"/>
                    <a:pt x="41" y="26"/>
                  </a:cubicBezTo>
                  <a:cubicBezTo>
                    <a:pt x="42" y="25"/>
                    <a:pt x="43" y="29"/>
                    <a:pt x="44" y="28"/>
                  </a:cubicBezTo>
                  <a:cubicBezTo>
                    <a:pt x="45" y="27"/>
                    <a:pt x="45" y="25"/>
                    <a:pt x="44" y="24"/>
                  </a:cubicBezTo>
                  <a:cubicBezTo>
                    <a:pt x="44" y="23"/>
                    <a:pt x="44" y="24"/>
                    <a:pt x="44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8" name="Freeform 656">
              <a:extLst>
                <a:ext uri="{FF2B5EF4-FFF2-40B4-BE49-F238E27FC236}">
                  <a16:creationId xmlns:a16="http://schemas.microsoft.com/office/drawing/2014/main" id="{FB0026F9-15F0-BB4E-A466-703946DC4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322173"/>
              <a:ext cx="831212" cy="493761"/>
            </a:xfrm>
            <a:custGeom>
              <a:avLst/>
              <a:gdLst>
                <a:gd name="T0" fmla="*/ 0 w 89"/>
                <a:gd name="T1" fmla="*/ 27 h 53"/>
                <a:gd name="T2" fmla="*/ 9 w 89"/>
                <a:gd name="T3" fmla="*/ 30 h 53"/>
                <a:gd name="T4" fmla="*/ 16 w 89"/>
                <a:gd name="T5" fmla="*/ 31 h 53"/>
                <a:gd name="T6" fmla="*/ 22 w 89"/>
                <a:gd name="T7" fmla="*/ 28 h 53"/>
                <a:gd name="T8" fmla="*/ 33 w 89"/>
                <a:gd name="T9" fmla="*/ 30 h 53"/>
                <a:gd name="T10" fmla="*/ 40 w 89"/>
                <a:gd name="T11" fmla="*/ 41 h 53"/>
                <a:gd name="T12" fmla="*/ 44 w 89"/>
                <a:gd name="T13" fmla="*/ 38 h 53"/>
                <a:gd name="T14" fmla="*/ 47 w 89"/>
                <a:gd name="T15" fmla="*/ 41 h 53"/>
                <a:gd name="T16" fmla="*/ 57 w 89"/>
                <a:gd name="T17" fmla="*/ 42 h 53"/>
                <a:gd name="T18" fmla="*/ 51 w 89"/>
                <a:gd name="T19" fmla="*/ 46 h 53"/>
                <a:gd name="T20" fmla="*/ 55 w 89"/>
                <a:gd name="T21" fmla="*/ 49 h 53"/>
                <a:gd name="T22" fmla="*/ 59 w 89"/>
                <a:gd name="T23" fmla="*/ 51 h 53"/>
                <a:gd name="T24" fmla="*/ 67 w 89"/>
                <a:gd name="T25" fmla="*/ 48 h 53"/>
                <a:gd name="T26" fmla="*/ 72 w 89"/>
                <a:gd name="T27" fmla="*/ 46 h 53"/>
                <a:gd name="T28" fmla="*/ 68 w 89"/>
                <a:gd name="T29" fmla="*/ 46 h 53"/>
                <a:gd name="T30" fmla="*/ 63 w 89"/>
                <a:gd name="T31" fmla="*/ 44 h 53"/>
                <a:gd name="T32" fmla="*/ 72 w 89"/>
                <a:gd name="T33" fmla="*/ 38 h 53"/>
                <a:gd name="T34" fmla="*/ 78 w 89"/>
                <a:gd name="T35" fmla="*/ 35 h 53"/>
                <a:gd name="T36" fmla="*/ 84 w 89"/>
                <a:gd name="T37" fmla="*/ 31 h 53"/>
                <a:gd name="T38" fmla="*/ 87 w 89"/>
                <a:gd name="T39" fmla="*/ 28 h 53"/>
                <a:gd name="T40" fmla="*/ 86 w 89"/>
                <a:gd name="T41" fmla="*/ 26 h 53"/>
                <a:gd name="T42" fmla="*/ 88 w 89"/>
                <a:gd name="T43" fmla="*/ 25 h 53"/>
                <a:gd name="T44" fmla="*/ 86 w 89"/>
                <a:gd name="T45" fmla="*/ 24 h 53"/>
                <a:gd name="T46" fmla="*/ 88 w 89"/>
                <a:gd name="T47" fmla="*/ 21 h 53"/>
                <a:gd name="T48" fmla="*/ 85 w 89"/>
                <a:gd name="T49" fmla="*/ 19 h 53"/>
                <a:gd name="T50" fmla="*/ 82 w 89"/>
                <a:gd name="T51" fmla="*/ 18 h 53"/>
                <a:gd name="T52" fmla="*/ 78 w 89"/>
                <a:gd name="T53" fmla="*/ 18 h 53"/>
                <a:gd name="T54" fmla="*/ 75 w 89"/>
                <a:gd name="T55" fmla="*/ 15 h 53"/>
                <a:gd name="T56" fmla="*/ 72 w 89"/>
                <a:gd name="T57" fmla="*/ 17 h 53"/>
                <a:gd name="T58" fmla="*/ 69 w 89"/>
                <a:gd name="T59" fmla="*/ 14 h 53"/>
                <a:gd name="T60" fmla="*/ 65 w 89"/>
                <a:gd name="T61" fmla="*/ 14 h 53"/>
                <a:gd name="T62" fmla="*/ 64 w 89"/>
                <a:gd name="T63" fmla="*/ 10 h 53"/>
                <a:gd name="T64" fmla="*/ 60 w 89"/>
                <a:gd name="T65" fmla="*/ 9 h 53"/>
                <a:gd name="T66" fmla="*/ 60 w 89"/>
                <a:gd name="T67" fmla="*/ 5 h 53"/>
                <a:gd name="T68" fmla="*/ 58 w 89"/>
                <a:gd name="T69" fmla="*/ 2 h 53"/>
                <a:gd name="T70" fmla="*/ 53 w 89"/>
                <a:gd name="T71" fmla="*/ 1 h 53"/>
                <a:gd name="T72" fmla="*/ 47 w 89"/>
                <a:gd name="T73" fmla="*/ 2 h 53"/>
                <a:gd name="T74" fmla="*/ 43 w 89"/>
                <a:gd name="T75" fmla="*/ 3 h 53"/>
                <a:gd name="T76" fmla="*/ 41 w 89"/>
                <a:gd name="T77" fmla="*/ 9 h 53"/>
                <a:gd name="T78" fmla="*/ 38 w 89"/>
                <a:gd name="T79" fmla="*/ 7 h 53"/>
                <a:gd name="T80" fmla="*/ 36 w 89"/>
                <a:gd name="T81" fmla="*/ 8 h 53"/>
                <a:gd name="T82" fmla="*/ 34 w 89"/>
                <a:gd name="T83" fmla="*/ 6 h 53"/>
                <a:gd name="T84" fmla="*/ 31 w 89"/>
                <a:gd name="T85" fmla="*/ 7 h 53"/>
                <a:gd name="T86" fmla="*/ 29 w 89"/>
                <a:gd name="T87" fmla="*/ 6 h 53"/>
                <a:gd name="T88" fmla="*/ 28 w 89"/>
                <a:gd name="T89" fmla="*/ 8 h 53"/>
                <a:gd name="T90" fmla="*/ 21 w 89"/>
                <a:gd name="T91" fmla="*/ 5 h 53"/>
                <a:gd name="T92" fmla="*/ 12 w 89"/>
                <a:gd name="T93" fmla="*/ 4 h 53"/>
                <a:gd name="T94" fmla="*/ 6 w 89"/>
                <a:gd name="T95" fmla="*/ 6 h 53"/>
                <a:gd name="T96" fmla="*/ 9 w 89"/>
                <a:gd name="T97" fmla="*/ 11 h 53"/>
                <a:gd name="T98" fmla="*/ 10 w 89"/>
                <a:gd name="T99" fmla="*/ 14 h 53"/>
                <a:gd name="T100" fmla="*/ 5 w 89"/>
                <a:gd name="T101" fmla="*/ 16 h 53"/>
                <a:gd name="T102" fmla="*/ 2 w 89"/>
                <a:gd name="T103" fmla="*/ 23 h 53"/>
                <a:gd name="T104" fmla="*/ 0 w 89"/>
                <a:gd name="T105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9" h="53">
                  <a:moveTo>
                    <a:pt x="0" y="27"/>
                  </a:moveTo>
                  <a:cubicBezTo>
                    <a:pt x="0" y="30"/>
                    <a:pt x="7" y="30"/>
                    <a:pt x="9" y="30"/>
                  </a:cubicBezTo>
                  <a:cubicBezTo>
                    <a:pt x="11" y="30"/>
                    <a:pt x="13" y="32"/>
                    <a:pt x="16" y="31"/>
                  </a:cubicBezTo>
                  <a:cubicBezTo>
                    <a:pt x="17" y="29"/>
                    <a:pt x="20" y="28"/>
                    <a:pt x="22" y="28"/>
                  </a:cubicBezTo>
                  <a:cubicBezTo>
                    <a:pt x="25" y="26"/>
                    <a:pt x="31" y="28"/>
                    <a:pt x="33" y="30"/>
                  </a:cubicBezTo>
                  <a:cubicBezTo>
                    <a:pt x="36" y="34"/>
                    <a:pt x="37" y="38"/>
                    <a:pt x="40" y="41"/>
                  </a:cubicBezTo>
                  <a:cubicBezTo>
                    <a:pt x="42" y="40"/>
                    <a:pt x="42" y="39"/>
                    <a:pt x="44" y="38"/>
                  </a:cubicBezTo>
                  <a:cubicBezTo>
                    <a:pt x="46" y="38"/>
                    <a:pt x="46" y="40"/>
                    <a:pt x="47" y="41"/>
                  </a:cubicBezTo>
                  <a:cubicBezTo>
                    <a:pt x="48" y="42"/>
                    <a:pt x="57" y="43"/>
                    <a:pt x="57" y="42"/>
                  </a:cubicBezTo>
                  <a:cubicBezTo>
                    <a:pt x="57" y="43"/>
                    <a:pt x="51" y="45"/>
                    <a:pt x="51" y="46"/>
                  </a:cubicBezTo>
                  <a:cubicBezTo>
                    <a:pt x="52" y="47"/>
                    <a:pt x="56" y="46"/>
                    <a:pt x="55" y="49"/>
                  </a:cubicBezTo>
                  <a:cubicBezTo>
                    <a:pt x="54" y="51"/>
                    <a:pt x="57" y="53"/>
                    <a:pt x="59" y="51"/>
                  </a:cubicBezTo>
                  <a:cubicBezTo>
                    <a:pt x="61" y="50"/>
                    <a:pt x="64" y="48"/>
                    <a:pt x="67" y="48"/>
                  </a:cubicBezTo>
                  <a:cubicBezTo>
                    <a:pt x="70" y="48"/>
                    <a:pt x="71" y="48"/>
                    <a:pt x="72" y="46"/>
                  </a:cubicBezTo>
                  <a:cubicBezTo>
                    <a:pt x="72" y="46"/>
                    <a:pt x="69" y="46"/>
                    <a:pt x="68" y="46"/>
                  </a:cubicBezTo>
                  <a:cubicBezTo>
                    <a:pt x="66" y="46"/>
                    <a:pt x="64" y="47"/>
                    <a:pt x="63" y="44"/>
                  </a:cubicBezTo>
                  <a:cubicBezTo>
                    <a:pt x="60" y="40"/>
                    <a:pt x="70" y="38"/>
                    <a:pt x="72" y="38"/>
                  </a:cubicBezTo>
                  <a:cubicBezTo>
                    <a:pt x="74" y="37"/>
                    <a:pt x="76" y="36"/>
                    <a:pt x="78" y="35"/>
                  </a:cubicBezTo>
                  <a:cubicBezTo>
                    <a:pt x="79" y="33"/>
                    <a:pt x="81" y="31"/>
                    <a:pt x="84" y="31"/>
                  </a:cubicBezTo>
                  <a:cubicBezTo>
                    <a:pt x="85" y="31"/>
                    <a:pt x="87" y="31"/>
                    <a:pt x="87" y="28"/>
                  </a:cubicBezTo>
                  <a:cubicBezTo>
                    <a:pt x="87" y="27"/>
                    <a:pt x="86" y="27"/>
                    <a:pt x="86" y="26"/>
                  </a:cubicBezTo>
                  <a:cubicBezTo>
                    <a:pt x="86" y="25"/>
                    <a:pt x="88" y="25"/>
                    <a:pt x="88" y="25"/>
                  </a:cubicBezTo>
                  <a:cubicBezTo>
                    <a:pt x="88" y="25"/>
                    <a:pt x="86" y="24"/>
                    <a:pt x="86" y="24"/>
                  </a:cubicBezTo>
                  <a:cubicBezTo>
                    <a:pt x="86" y="23"/>
                    <a:pt x="89" y="23"/>
                    <a:pt x="88" y="21"/>
                  </a:cubicBezTo>
                  <a:cubicBezTo>
                    <a:pt x="88" y="21"/>
                    <a:pt x="86" y="20"/>
                    <a:pt x="85" y="19"/>
                  </a:cubicBezTo>
                  <a:cubicBezTo>
                    <a:pt x="84" y="18"/>
                    <a:pt x="83" y="20"/>
                    <a:pt x="82" y="18"/>
                  </a:cubicBezTo>
                  <a:cubicBezTo>
                    <a:pt x="81" y="17"/>
                    <a:pt x="80" y="17"/>
                    <a:pt x="78" y="18"/>
                  </a:cubicBezTo>
                  <a:cubicBezTo>
                    <a:pt x="77" y="18"/>
                    <a:pt x="76" y="15"/>
                    <a:pt x="75" y="15"/>
                  </a:cubicBezTo>
                  <a:cubicBezTo>
                    <a:pt x="74" y="14"/>
                    <a:pt x="73" y="16"/>
                    <a:pt x="72" y="17"/>
                  </a:cubicBezTo>
                  <a:cubicBezTo>
                    <a:pt x="71" y="17"/>
                    <a:pt x="70" y="14"/>
                    <a:pt x="69" y="14"/>
                  </a:cubicBezTo>
                  <a:cubicBezTo>
                    <a:pt x="68" y="14"/>
                    <a:pt x="65" y="15"/>
                    <a:pt x="65" y="14"/>
                  </a:cubicBezTo>
                  <a:cubicBezTo>
                    <a:pt x="65" y="13"/>
                    <a:pt x="65" y="11"/>
                    <a:pt x="64" y="10"/>
                  </a:cubicBezTo>
                  <a:cubicBezTo>
                    <a:pt x="63" y="9"/>
                    <a:pt x="61" y="10"/>
                    <a:pt x="60" y="9"/>
                  </a:cubicBezTo>
                  <a:cubicBezTo>
                    <a:pt x="59" y="8"/>
                    <a:pt x="58" y="6"/>
                    <a:pt x="60" y="5"/>
                  </a:cubicBezTo>
                  <a:cubicBezTo>
                    <a:pt x="61" y="5"/>
                    <a:pt x="59" y="2"/>
                    <a:pt x="58" y="2"/>
                  </a:cubicBezTo>
                  <a:cubicBezTo>
                    <a:pt x="57" y="1"/>
                    <a:pt x="54" y="2"/>
                    <a:pt x="53" y="1"/>
                  </a:cubicBezTo>
                  <a:cubicBezTo>
                    <a:pt x="50" y="0"/>
                    <a:pt x="50" y="6"/>
                    <a:pt x="47" y="2"/>
                  </a:cubicBezTo>
                  <a:cubicBezTo>
                    <a:pt x="46" y="2"/>
                    <a:pt x="44" y="3"/>
                    <a:pt x="43" y="3"/>
                  </a:cubicBezTo>
                  <a:cubicBezTo>
                    <a:pt x="41" y="4"/>
                    <a:pt x="42" y="9"/>
                    <a:pt x="41" y="9"/>
                  </a:cubicBezTo>
                  <a:cubicBezTo>
                    <a:pt x="40" y="9"/>
                    <a:pt x="39" y="7"/>
                    <a:pt x="38" y="7"/>
                  </a:cubicBezTo>
                  <a:cubicBezTo>
                    <a:pt x="38" y="7"/>
                    <a:pt x="37" y="8"/>
                    <a:pt x="36" y="8"/>
                  </a:cubicBezTo>
                  <a:cubicBezTo>
                    <a:pt x="35" y="8"/>
                    <a:pt x="34" y="7"/>
                    <a:pt x="34" y="6"/>
                  </a:cubicBezTo>
                  <a:cubicBezTo>
                    <a:pt x="34" y="5"/>
                    <a:pt x="32" y="7"/>
                    <a:pt x="31" y="7"/>
                  </a:cubicBezTo>
                  <a:cubicBezTo>
                    <a:pt x="30" y="7"/>
                    <a:pt x="30" y="6"/>
                    <a:pt x="29" y="6"/>
                  </a:cubicBezTo>
                  <a:cubicBezTo>
                    <a:pt x="28" y="6"/>
                    <a:pt x="28" y="7"/>
                    <a:pt x="28" y="8"/>
                  </a:cubicBezTo>
                  <a:cubicBezTo>
                    <a:pt x="28" y="8"/>
                    <a:pt x="21" y="5"/>
                    <a:pt x="21" y="5"/>
                  </a:cubicBezTo>
                  <a:cubicBezTo>
                    <a:pt x="18" y="4"/>
                    <a:pt x="15" y="4"/>
                    <a:pt x="12" y="4"/>
                  </a:cubicBezTo>
                  <a:cubicBezTo>
                    <a:pt x="10" y="4"/>
                    <a:pt x="9" y="6"/>
                    <a:pt x="6" y="6"/>
                  </a:cubicBezTo>
                  <a:cubicBezTo>
                    <a:pt x="6" y="9"/>
                    <a:pt x="9" y="9"/>
                    <a:pt x="9" y="11"/>
                  </a:cubicBezTo>
                  <a:cubicBezTo>
                    <a:pt x="9" y="12"/>
                    <a:pt x="10" y="13"/>
                    <a:pt x="10" y="14"/>
                  </a:cubicBezTo>
                  <a:cubicBezTo>
                    <a:pt x="9" y="15"/>
                    <a:pt x="6" y="15"/>
                    <a:pt x="5" y="16"/>
                  </a:cubicBezTo>
                  <a:cubicBezTo>
                    <a:pt x="2" y="18"/>
                    <a:pt x="3" y="20"/>
                    <a:pt x="2" y="23"/>
                  </a:cubicBezTo>
                  <a:cubicBezTo>
                    <a:pt x="2" y="25"/>
                    <a:pt x="1" y="26"/>
                    <a:pt x="0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79" name="Freeform 657">
              <a:extLst>
                <a:ext uri="{FF2B5EF4-FFF2-40B4-BE49-F238E27FC236}">
                  <a16:creationId xmlns:a16="http://schemas.microsoft.com/office/drawing/2014/main" id="{32D3D8CD-5FD0-2F4F-9BF1-C43AC759A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51788" y="6506933"/>
              <a:ext cx="280256" cy="114679"/>
            </a:xfrm>
            <a:custGeom>
              <a:avLst/>
              <a:gdLst>
                <a:gd name="T0" fmla="*/ 30 w 30"/>
                <a:gd name="T1" fmla="*/ 4 h 12"/>
                <a:gd name="T2" fmla="*/ 22 w 30"/>
                <a:gd name="T3" fmla="*/ 0 h 12"/>
                <a:gd name="T4" fmla="*/ 17 w 30"/>
                <a:gd name="T5" fmla="*/ 0 h 12"/>
                <a:gd name="T6" fmla="*/ 14 w 30"/>
                <a:gd name="T7" fmla="*/ 1 h 12"/>
                <a:gd name="T8" fmla="*/ 11 w 30"/>
                <a:gd name="T9" fmla="*/ 0 h 12"/>
                <a:gd name="T10" fmla="*/ 8 w 30"/>
                <a:gd name="T11" fmla="*/ 3 h 12"/>
                <a:gd name="T12" fmla="*/ 3 w 30"/>
                <a:gd name="T13" fmla="*/ 9 h 12"/>
                <a:gd name="T14" fmla="*/ 11 w 30"/>
                <a:gd name="T15" fmla="*/ 11 h 12"/>
                <a:gd name="T16" fmla="*/ 13 w 30"/>
                <a:gd name="T17" fmla="*/ 9 h 12"/>
                <a:gd name="T18" fmla="*/ 18 w 30"/>
                <a:gd name="T19" fmla="*/ 9 h 12"/>
                <a:gd name="T20" fmla="*/ 19 w 30"/>
                <a:gd name="T21" fmla="*/ 6 h 12"/>
                <a:gd name="T22" fmla="*/ 24 w 30"/>
                <a:gd name="T23" fmla="*/ 7 h 12"/>
                <a:gd name="T24" fmla="*/ 28 w 30"/>
                <a:gd name="T25" fmla="*/ 7 h 12"/>
                <a:gd name="T26" fmla="*/ 30 w 30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2">
                  <a:moveTo>
                    <a:pt x="30" y="4"/>
                  </a:moveTo>
                  <a:cubicBezTo>
                    <a:pt x="27" y="2"/>
                    <a:pt x="26" y="0"/>
                    <a:pt x="22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5" y="0"/>
                    <a:pt x="15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6" y="5"/>
                    <a:pt x="0" y="4"/>
                    <a:pt x="3" y="9"/>
                  </a:cubicBezTo>
                  <a:cubicBezTo>
                    <a:pt x="4" y="11"/>
                    <a:pt x="8" y="12"/>
                    <a:pt x="11" y="11"/>
                  </a:cubicBezTo>
                  <a:cubicBezTo>
                    <a:pt x="12" y="11"/>
                    <a:pt x="12" y="9"/>
                    <a:pt x="13" y="9"/>
                  </a:cubicBezTo>
                  <a:cubicBezTo>
                    <a:pt x="15" y="9"/>
                    <a:pt x="17" y="9"/>
                    <a:pt x="18" y="9"/>
                  </a:cubicBezTo>
                  <a:cubicBezTo>
                    <a:pt x="19" y="9"/>
                    <a:pt x="19" y="7"/>
                    <a:pt x="19" y="6"/>
                  </a:cubicBezTo>
                  <a:cubicBezTo>
                    <a:pt x="20" y="5"/>
                    <a:pt x="23" y="7"/>
                    <a:pt x="24" y="7"/>
                  </a:cubicBezTo>
                  <a:cubicBezTo>
                    <a:pt x="25" y="7"/>
                    <a:pt x="27" y="7"/>
                    <a:pt x="28" y="7"/>
                  </a:cubicBezTo>
                  <a:cubicBezTo>
                    <a:pt x="29" y="7"/>
                    <a:pt x="29" y="5"/>
                    <a:pt x="3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0" name="Freeform 658">
              <a:extLst>
                <a:ext uri="{FF2B5EF4-FFF2-40B4-BE49-F238E27FC236}">
                  <a16:creationId xmlns:a16="http://schemas.microsoft.com/office/drawing/2014/main" id="{672BD3FE-9031-444C-8610-1BC448D83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6086441"/>
              <a:ext cx="439491" cy="328114"/>
            </a:xfrm>
            <a:custGeom>
              <a:avLst/>
              <a:gdLst>
                <a:gd name="T0" fmla="*/ 11 w 47"/>
                <a:gd name="T1" fmla="*/ 29 h 35"/>
                <a:gd name="T2" fmla="*/ 18 w 47"/>
                <a:gd name="T3" fmla="*/ 30 h 35"/>
                <a:gd name="T4" fmla="*/ 23 w 47"/>
                <a:gd name="T5" fmla="*/ 33 h 35"/>
                <a:gd name="T6" fmla="*/ 25 w 47"/>
                <a:gd name="T7" fmla="*/ 31 h 35"/>
                <a:gd name="T8" fmla="*/ 29 w 47"/>
                <a:gd name="T9" fmla="*/ 32 h 35"/>
                <a:gd name="T10" fmla="*/ 33 w 47"/>
                <a:gd name="T11" fmla="*/ 32 h 35"/>
                <a:gd name="T12" fmla="*/ 36 w 47"/>
                <a:gd name="T13" fmla="*/ 33 h 35"/>
                <a:gd name="T14" fmla="*/ 38 w 47"/>
                <a:gd name="T15" fmla="*/ 28 h 35"/>
                <a:gd name="T16" fmla="*/ 42 w 47"/>
                <a:gd name="T17" fmla="*/ 27 h 35"/>
                <a:gd name="T18" fmla="*/ 40 w 47"/>
                <a:gd name="T19" fmla="*/ 22 h 35"/>
                <a:gd name="T20" fmla="*/ 44 w 47"/>
                <a:gd name="T21" fmla="*/ 21 h 35"/>
                <a:gd name="T22" fmla="*/ 45 w 47"/>
                <a:gd name="T23" fmla="*/ 17 h 35"/>
                <a:gd name="T24" fmla="*/ 42 w 47"/>
                <a:gd name="T25" fmla="*/ 15 h 35"/>
                <a:gd name="T26" fmla="*/ 39 w 47"/>
                <a:gd name="T27" fmla="*/ 11 h 35"/>
                <a:gd name="T28" fmla="*/ 38 w 47"/>
                <a:gd name="T29" fmla="*/ 6 h 35"/>
                <a:gd name="T30" fmla="*/ 35 w 47"/>
                <a:gd name="T31" fmla="*/ 2 h 35"/>
                <a:gd name="T32" fmla="*/ 33 w 47"/>
                <a:gd name="T33" fmla="*/ 2 h 35"/>
                <a:gd name="T34" fmla="*/ 30 w 47"/>
                <a:gd name="T35" fmla="*/ 1 h 35"/>
                <a:gd name="T36" fmla="*/ 28 w 47"/>
                <a:gd name="T37" fmla="*/ 2 h 35"/>
                <a:gd name="T38" fmla="*/ 25 w 47"/>
                <a:gd name="T39" fmla="*/ 0 h 35"/>
                <a:gd name="T40" fmla="*/ 22 w 47"/>
                <a:gd name="T41" fmla="*/ 2 h 35"/>
                <a:gd name="T42" fmla="*/ 17 w 47"/>
                <a:gd name="T43" fmla="*/ 3 h 35"/>
                <a:gd name="T44" fmla="*/ 17 w 47"/>
                <a:gd name="T45" fmla="*/ 6 h 35"/>
                <a:gd name="T46" fmla="*/ 13 w 47"/>
                <a:gd name="T47" fmla="*/ 9 h 35"/>
                <a:gd name="T48" fmla="*/ 12 w 47"/>
                <a:gd name="T49" fmla="*/ 13 h 35"/>
                <a:gd name="T50" fmla="*/ 8 w 47"/>
                <a:gd name="T51" fmla="*/ 14 h 35"/>
                <a:gd name="T52" fmla="*/ 1 w 47"/>
                <a:gd name="T53" fmla="*/ 16 h 35"/>
                <a:gd name="T54" fmla="*/ 2 w 47"/>
                <a:gd name="T55" fmla="*/ 24 h 35"/>
                <a:gd name="T56" fmla="*/ 1 w 47"/>
                <a:gd name="T57" fmla="*/ 27 h 35"/>
                <a:gd name="T58" fmla="*/ 1 w 47"/>
                <a:gd name="T59" fmla="*/ 31 h 35"/>
                <a:gd name="T60" fmla="*/ 5 w 47"/>
                <a:gd name="T61" fmla="*/ 30 h 35"/>
                <a:gd name="T62" fmla="*/ 11 w 47"/>
                <a:gd name="T63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35">
                  <a:moveTo>
                    <a:pt x="11" y="29"/>
                  </a:moveTo>
                  <a:cubicBezTo>
                    <a:pt x="14" y="29"/>
                    <a:pt x="16" y="30"/>
                    <a:pt x="18" y="30"/>
                  </a:cubicBezTo>
                  <a:cubicBezTo>
                    <a:pt x="18" y="30"/>
                    <a:pt x="23" y="33"/>
                    <a:pt x="23" y="33"/>
                  </a:cubicBezTo>
                  <a:cubicBezTo>
                    <a:pt x="23" y="32"/>
                    <a:pt x="24" y="29"/>
                    <a:pt x="25" y="31"/>
                  </a:cubicBezTo>
                  <a:cubicBezTo>
                    <a:pt x="27" y="34"/>
                    <a:pt x="28" y="29"/>
                    <a:pt x="29" y="32"/>
                  </a:cubicBezTo>
                  <a:cubicBezTo>
                    <a:pt x="30" y="34"/>
                    <a:pt x="32" y="32"/>
                    <a:pt x="33" y="32"/>
                  </a:cubicBezTo>
                  <a:cubicBezTo>
                    <a:pt x="34" y="31"/>
                    <a:pt x="36" y="35"/>
                    <a:pt x="36" y="33"/>
                  </a:cubicBezTo>
                  <a:cubicBezTo>
                    <a:pt x="37" y="31"/>
                    <a:pt x="36" y="29"/>
                    <a:pt x="38" y="28"/>
                  </a:cubicBezTo>
                  <a:cubicBezTo>
                    <a:pt x="39" y="28"/>
                    <a:pt x="41" y="27"/>
                    <a:pt x="42" y="27"/>
                  </a:cubicBezTo>
                  <a:cubicBezTo>
                    <a:pt x="41" y="26"/>
                    <a:pt x="40" y="24"/>
                    <a:pt x="40" y="22"/>
                  </a:cubicBezTo>
                  <a:cubicBezTo>
                    <a:pt x="40" y="20"/>
                    <a:pt x="42" y="22"/>
                    <a:pt x="44" y="21"/>
                  </a:cubicBezTo>
                  <a:cubicBezTo>
                    <a:pt x="46" y="21"/>
                    <a:pt x="47" y="19"/>
                    <a:pt x="45" y="17"/>
                  </a:cubicBezTo>
                  <a:cubicBezTo>
                    <a:pt x="44" y="16"/>
                    <a:pt x="43" y="17"/>
                    <a:pt x="42" y="15"/>
                  </a:cubicBezTo>
                  <a:cubicBezTo>
                    <a:pt x="41" y="14"/>
                    <a:pt x="40" y="13"/>
                    <a:pt x="39" y="11"/>
                  </a:cubicBezTo>
                  <a:cubicBezTo>
                    <a:pt x="38" y="10"/>
                    <a:pt x="38" y="8"/>
                    <a:pt x="38" y="6"/>
                  </a:cubicBezTo>
                  <a:cubicBezTo>
                    <a:pt x="39" y="4"/>
                    <a:pt x="36" y="2"/>
                    <a:pt x="35" y="2"/>
                  </a:cubicBezTo>
                  <a:cubicBezTo>
                    <a:pt x="34" y="1"/>
                    <a:pt x="34" y="2"/>
                    <a:pt x="33" y="2"/>
                  </a:cubicBezTo>
                  <a:cubicBezTo>
                    <a:pt x="31" y="3"/>
                    <a:pt x="31" y="2"/>
                    <a:pt x="30" y="1"/>
                  </a:cubicBezTo>
                  <a:cubicBezTo>
                    <a:pt x="29" y="0"/>
                    <a:pt x="29" y="2"/>
                    <a:pt x="28" y="2"/>
                  </a:cubicBezTo>
                  <a:cubicBezTo>
                    <a:pt x="27" y="2"/>
                    <a:pt x="25" y="0"/>
                    <a:pt x="25" y="0"/>
                  </a:cubicBezTo>
                  <a:cubicBezTo>
                    <a:pt x="23" y="0"/>
                    <a:pt x="23" y="2"/>
                    <a:pt x="22" y="2"/>
                  </a:cubicBezTo>
                  <a:cubicBezTo>
                    <a:pt x="20" y="3"/>
                    <a:pt x="19" y="3"/>
                    <a:pt x="17" y="3"/>
                  </a:cubicBezTo>
                  <a:cubicBezTo>
                    <a:pt x="16" y="4"/>
                    <a:pt x="17" y="6"/>
                    <a:pt x="17" y="6"/>
                  </a:cubicBezTo>
                  <a:cubicBezTo>
                    <a:pt x="16" y="8"/>
                    <a:pt x="13" y="7"/>
                    <a:pt x="13" y="9"/>
                  </a:cubicBezTo>
                  <a:cubicBezTo>
                    <a:pt x="12" y="10"/>
                    <a:pt x="12" y="11"/>
                    <a:pt x="12" y="13"/>
                  </a:cubicBezTo>
                  <a:cubicBezTo>
                    <a:pt x="12" y="14"/>
                    <a:pt x="9" y="14"/>
                    <a:pt x="8" y="14"/>
                  </a:cubicBezTo>
                  <a:cubicBezTo>
                    <a:pt x="5" y="15"/>
                    <a:pt x="4" y="16"/>
                    <a:pt x="1" y="16"/>
                  </a:cubicBezTo>
                  <a:cubicBezTo>
                    <a:pt x="2" y="19"/>
                    <a:pt x="5" y="21"/>
                    <a:pt x="2" y="24"/>
                  </a:cubicBezTo>
                  <a:cubicBezTo>
                    <a:pt x="0" y="25"/>
                    <a:pt x="0" y="26"/>
                    <a:pt x="1" y="27"/>
                  </a:cubicBezTo>
                  <a:cubicBezTo>
                    <a:pt x="3" y="28"/>
                    <a:pt x="1" y="30"/>
                    <a:pt x="1" y="31"/>
                  </a:cubicBezTo>
                  <a:cubicBezTo>
                    <a:pt x="3" y="31"/>
                    <a:pt x="4" y="31"/>
                    <a:pt x="5" y="30"/>
                  </a:cubicBezTo>
                  <a:cubicBezTo>
                    <a:pt x="7" y="29"/>
                    <a:pt x="10" y="29"/>
                    <a:pt x="11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1" name="Freeform 659">
              <a:extLst>
                <a:ext uri="{FF2B5EF4-FFF2-40B4-BE49-F238E27FC236}">
                  <a16:creationId xmlns:a16="http://schemas.microsoft.com/office/drawing/2014/main" id="{5E690DAE-11B3-0F41-AC1F-5760714A1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6067328"/>
              <a:ext cx="270700" cy="178393"/>
            </a:xfrm>
            <a:custGeom>
              <a:avLst/>
              <a:gdLst>
                <a:gd name="T0" fmla="*/ 16 w 29"/>
                <a:gd name="T1" fmla="*/ 18 h 19"/>
                <a:gd name="T2" fmla="*/ 23 w 29"/>
                <a:gd name="T3" fmla="*/ 15 h 19"/>
                <a:gd name="T4" fmla="*/ 23 w 29"/>
                <a:gd name="T5" fmla="*/ 12 h 19"/>
                <a:gd name="T6" fmla="*/ 27 w 29"/>
                <a:gd name="T7" fmla="*/ 9 h 19"/>
                <a:gd name="T8" fmla="*/ 26 w 29"/>
                <a:gd name="T9" fmla="*/ 4 h 19"/>
                <a:gd name="T10" fmla="*/ 19 w 29"/>
                <a:gd name="T11" fmla="*/ 1 h 19"/>
                <a:gd name="T12" fmla="*/ 10 w 29"/>
                <a:gd name="T13" fmla="*/ 1 h 19"/>
                <a:gd name="T14" fmla="*/ 0 w 29"/>
                <a:gd name="T15" fmla="*/ 4 h 19"/>
                <a:gd name="T16" fmla="*/ 1 w 29"/>
                <a:gd name="T17" fmla="*/ 6 h 19"/>
                <a:gd name="T18" fmla="*/ 2 w 29"/>
                <a:gd name="T19" fmla="*/ 9 h 19"/>
                <a:gd name="T20" fmla="*/ 5 w 29"/>
                <a:gd name="T21" fmla="*/ 10 h 19"/>
                <a:gd name="T22" fmla="*/ 9 w 29"/>
                <a:gd name="T23" fmla="*/ 11 h 19"/>
                <a:gd name="T24" fmla="*/ 8 w 29"/>
                <a:gd name="T25" fmla="*/ 15 h 19"/>
                <a:gd name="T26" fmla="*/ 12 w 29"/>
                <a:gd name="T27" fmla="*/ 18 h 19"/>
                <a:gd name="T28" fmla="*/ 16 w 29"/>
                <a:gd name="T29" fmla="*/ 18 h 19"/>
                <a:gd name="T30" fmla="*/ 16 w 29"/>
                <a:gd name="T3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9">
                  <a:moveTo>
                    <a:pt x="16" y="18"/>
                  </a:moveTo>
                  <a:cubicBezTo>
                    <a:pt x="18" y="16"/>
                    <a:pt x="21" y="16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4" y="10"/>
                    <a:pt x="25" y="10"/>
                    <a:pt x="27" y="9"/>
                  </a:cubicBezTo>
                  <a:cubicBezTo>
                    <a:pt x="29" y="8"/>
                    <a:pt x="28" y="5"/>
                    <a:pt x="26" y="4"/>
                  </a:cubicBezTo>
                  <a:cubicBezTo>
                    <a:pt x="24" y="3"/>
                    <a:pt x="22" y="2"/>
                    <a:pt x="19" y="1"/>
                  </a:cubicBezTo>
                  <a:cubicBezTo>
                    <a:pt x="17" y="0"/>
                    <a:pt x="13" y="1"/>
                    <a:pt x="10" y="1"/>
                  </a:cubicBezTo>
                  <a:cubicBezTo>
                    <a:pt x="8" y="1"/>
                    <a:pt x="0" y="0"/>
                    <a:pt x="0" y="4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2" y="7"/>
                    <a:pt x="1" y="8"/>
                    <a:pt x="2" y="9"/>
                  </a:cubicBezTo>
                  <a:cubicBezTo>
                    <a:pt x="3" y="9"/>
                    <a:pt x="4" y="11"/>
                    <a:pt x="5" y="10"/>
                  </a:cubicBezTo>
                  <a:cubicBezTo>
                    <a:pt x="7" y="10"/>
                    <a:pt x="9" y="9"/>
                    <a:pt x="9" y="11"/>
                  </a:cubicBezTo>
                  <a:cubicBezTo>
                    <a:pt x="9" y="12"/>
                    <a:pt x="9" y="14"/>
                    <a:pt x="8" y="15"/>
                  </a:cubicBezTo>
                  <a:cubicBezTo>
                    <a:pt x="11" y="15"/>
                    <a:pt x="11" y="15"/>
                    <a:pt x="12" y="18"/>
                  </a:cubicBezTo>
                  <a:cubicBezTo>
                    <a:pt x="13" y="18"/>
                    <a:pt x="16" y="18"/>
                    <a:pt x="16" y="18"/>
                  </a:cubicBezTo>
                  <a:cubicBezTo>
                    <a:pt x="17" y="17"/>
                    <a:pt x="15" y="19"/>
                    <a:pt x="16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2" name="Freeform 660">
              <a:extLst>
                <a:ext uri="{FF2B5EF4-FFF2-40B4-BE49-F238E27FC236}">
                  <a16:creationId xmlns:a16="http://schemas.microsoft.com/office/drawing/2014/main" id="{AAB9D792-3237-854E-9A8D-EE8EB3022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5955834"/>
              <a:ext cx="334397" cy="168837"/>
            </a:xfrm>
            <a:custGeom>
              <a:avLst/>
              <a:gdLst>
                <a:gd name="T0" fmla="*/ 11 w 36"/>
                <a:gd name="T1" fmla="*/ 13 h 18"/>
                <a:gd name="T2" fmla="*/ 19 w 36"/>
                <a:gd name="T3" fmla="*/ 12 h 18"/>
                <a:gd name="T4" fmla="*/ 25 w 36"/>
                <a:gd name="T5" fmla="*/ 15 h 18"/>
                <a:gd name="T6" fmla="*/ 29 w 36"/>
                <a:gd name="T7" fmla="*/ 17 h 18"/>
                <a:gd name="T8" fmla="*/ 33 w 36"/>
                <a:gd name="T9" fmla="*/ 16 h 18"/>
                <a:gd name="T10" fmla="*/ 36 w 36"/>
                <a:gd name="T11" fmla="*/ 14 h 18"/>
                <a:gd name="T12" fmla="*/ 34 w 36"/>
                <a:gd name="T13" fmla="*/ 8 h 18"/>
                <a:gd name="T14" fmla="*/ 31 w 36"/>
                <a:gd name="T15" fmla="*/ 4 h 18"/>
                <a:gd name="T16" fmla="*/ 25 w 36"/>
                <a:gd name="T17" fmla="*/ 3 h 18"/>
                <a:gd name="T18" fmla="*/ 18 w 36"/>
                <a:gd name="T19" fmla="*/ 1 h 18"/>
                <a:gd name="T20" fmla="*/ 17 w 36"/>
                <a:gd name="T21" fmla="*/ 5 h 18"/>
                <a:gd name="T22" fmla="*/ 15 w 36"/>
                <a:gd name="T23" fmla="*/ 7 h 18"/>
                <a:gd name="T24" fmla="*/ 8 w 36"/>
                <a:gd name="T25" fmla="*/ 4 h 18"/>
                <a:gd name="T26" fmla="*/ 0 w 36"/>
                <a:gd name="T27" fmla="*/ 15 h 18"/>
                <a:gd name="T28" fmla="*/ 11 w 36"/>
                <a:gd name="T2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8">
                  <a:moveTo>
                    <a:pt x="11" y="13"/>
                  </a:moveTo>
                  <a:cubicBezTo>
                    <a:pt x="14" y="13"/>
                    <a:pt x="16" y="12"/>
                    <a:pt x="19" y="12"/>
                  </a:cubicBezTo>
                  <a:cubicBezTo>
                    <a:pt x="20" y="12"/>
                    <a:pt x="24" y="14"/>
                    <a:pt x="25" y="15"/>
                  </a:cubicBezTo>
                  <a:cubicBezTo>
                    <a:pt x="26" y="16"/>
                    <a:pt x="27" y="18"/>
                    <a:pt x="29" y="17"/>
                  </a:cubicBezTo>
                  <a:cubicBezTo>
                    <a:pt x="30" y="17"/>
                    <a:pt x="31" y="16"/>
                    <a:pt x="33" y="16"/>
                  </a:cubicBezTo>
                  <a:cubicBezTo>
                    <a:pt x="34" y="16"/>
                    <a:pt x="34" y="14"/>
                    <a:pt x="36" y="14"/>
                  </a:cubicBezTo>
                  <a:cubicBezTo>
                    <a:pt x="35" y="12"/>
                    <a:pt x="33" y="9"/>
                    <a:pt x="34" y="8"/>
                  </a:cubicBezTo>
                  <a:cubicBezTo>
                    <a:pt x="35" y="6"/>
                    <a:pt x="32" y="4"/>
                    <a:pt x="31" y="4"/>
                  </a:cubicBezTo>
                  <a:cubicBezTo>
                    <a:pt x="29" y="3"/>
                    <a:pt x="27" y="5"/>
                    <a:pt x="25" y="3"/>
                  </a:cubicBezTo>
                  <a:cubicBezTo>
                    <a:pt x="22" y="1"/>
                    <a:pt x="21" y="0"/>
                    <a:pt x="18" y="1"/>
                  </a:cubicBezTo>
                  <a:cubicBezTo>
                    <a:pt x="16" y="2"/>
                    <a:pt x="17" y="3"/>
                    <a:pt x="17" y="5"/>
                  </a:cubicBezTo>
                  <a:cubicBezTo>
                    <a:pt x="16" y="6"/>
                    <a:pt x="16" y="7"/>
                    <a:pt x="15" y="7"/>
                  </a:cubicBezTo>
                  <a:cubicBezTo>
                    <a:pt x="12" y="9"/>
                    <a:pt x="10" y="5"/>
                    <a:pt x="8" y="4"/>
                  </a:cubicBezTo>
                  <a:cubicBezTo>
                    <a:pt x="3" y="0"/>
                    <a:pt x="0" y="11"/>
                    <a:pt x="0" y="15"/>
                  </a:cubicBezTo>
                  <a:cubicBezTo>
                    <a:pt x="4" y="13"/>
                    <a:pt x="7" y="13"/>
                    <a:pt x="1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3" name="Freeform 661">
              <a:extLst>
                <a:ext uri="{FF2B5EF4-FFF2-40B4-BE49-F238E27FC236}">
                  <a16:creationId xmlns:a16="http://schemas.microsoft.com/office/drawing/2014/main" id="{D0C0E562-B2EE-CB4D-9385-FA8EB72E6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5853898"/>
              <a:ext cx="222932" cy="140163"/>
            </a:xfrm>
            <a:custGeom>
              <a:avLst/>
              <a:gdLst>
                <a:gd name="T0" fmla="*/ 16 w 24"/>
                <a:gd name="T1" fmla="*/ 15 h 15"/>
                <a:gd name="T2" fmla="*/ 20 w 24"/>
                <a:gd name="T3" fmla="*/ 15 h 15"/>
                <a:gd name="T4" fmla="*/ 22 w 24"/>
                <a:gd name="T5" fmla="*/ 13 h 15"/>
                <a:gd name="T6" fmla="*/ 22 w 24"/>
                <a:gd name="T7" fmla="*/ 10 h 15"/>
                <a:gd name="T8" fmla="*/ 21 w 24"/>
                <a:gd name="T9" fmla="*/ 5 h 15"/>
                <a:gd name="T10" fmla="*/ 24 w 24"/>
                <a:gd name="T11" fmla="*/ 0 h 15"/>
                <a:gd name="T12" fmla="*/ 12 w 24"/>
                <a:gd name="T13" fmla="*/ 0 h 15"/>
                <a:gd name="T14" fmla="*/ 6 w 24"/>
                <a:gd name="T15" fmla="*/ 1 h 15"/>
                <a:gd name="T16" fmla="*/ 0 w 24"/>
                <a:gd name="T17" fmla="*/ 5 h 15"/>
                <a:gd name="T18" fmla="*/ 2 w 24"/>
                <a:gd name="T19" fmla="*/ 6 h 15"/>
                <a:gd name="T20" fmla="*/ 2 w 24"/>
                <a:gd name="T21" fmla="*/ 8 h 15"/>
                <a:gd name="T22" fmla="*/ 7 w 24"/>
                <a:gd name="T23" fmla="*/ 9 h 15"/>
                <a:gd name="T24" fmla="*/ 6 w 24"/>
                <a:gd name="T25" fmla="*/ 13 h 15"/>
                <a:gd name="T26" fmla="*/ 11 w 24"/>
                <a:gd name="T27" fmla="*/ 12 h 15"/>
                <a:gd name="T28" fmla="*/ 16 w 24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5">
                  <a:moveTo>
                    <a:pt x="16" y="15"/>
                  </a:moveTo>
                  <a:cubicBezTo>
                    <a:pt x="17" y="15"/>
                    <a:pt x="19" y="15"/>
                    <a:pt x="20" y="15"/>
                  </a:cubicBezTo>
                  <a:cubicBezTo>
                    <a:pt x="20" y="14"/>
                    <a:pt x="22" y="14"/>
                    <a:pt x="22" y="13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1" y="8"/>
                    <a:pt x="20" y="7"/>
                    <a:pt x="21" y="5"/>
                  </a:cubicBezTo>
                  <a:cubicBezTo>
                    <a:pt x="23" y="4"/>
                    <a:pt x="24" y="2"/>
                    <a:pt x="24" y="0"/>
                  </a:cubicBezTo>
                  <a:cubicBezTo>
                    <a:pt x="22" y="3"/>
                    <a:pt x="15" y="0"/>
                    <a:pt x="12" y="0"/>
                  </a:cubicBezTo>
                  <a:cubicBezTo>
                    <a:pt x="10" y="0"/>
                    <a:pt x="8" y="0"/>
                    <a:pt x="6" y="1"/>
                  </a:cubicBezTo>
                  <a:cubicBezTo>
                    <a:pt x="5" y="1"/>
                    <a:pt x="0" y="5"/>
                    <a:pt x="0" y="5"/>
                  </a:cubicBezTo>
                  <a:cubicBezTo>
                    <a:pt x="0" y="6"/>
                    <a:pt x="3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10"/>
                    <a:pt x="7" y="9"/>
                    <a:pt x="7" y="9"/>
                  </a:cubicBezTo>
                  <a:cubicBezTo>
                    <a:pt x="7" y="10"/>
                    <a:pt x="6" y="12"/>
                    <a:pt x="6" y="13"/>
                  </a:cubicBezTo>
                  <a:cubicBezTo>
                    <a:pt x="7" y="12"/>
                    <a:pt x="9" y="11"/>
                    <a:pt x="11" y="12"/>
                  </a:cubicBezTo>
                  <a:cubicBezTo>
                    <a:pt x="13" y="13"/>
                    <a:pt x="14" y="15"/>
                    <a:pt x="1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4" name="Freeform 662">
              <a:extLst>
                <a:ext uri="{FF2B5EF4-FFF2-40B4-BE49-F238E27FC236}">
                  <a16:creationId xmlns:a16="http://schemas.microsoft.com/office/drawing/2014/main" id="{8A58BE6D-E87B-824D-A2B9-A396F207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6143782"/>
              <a:ext cx="149682" cy="73269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2 h 8"/>
                <a:gd name="T4" fmla="*/ 8 w 16"/>
                <a:gd name="T5" fmla="*/ 0 h 8"/>
                <a:gd name="T6" fmla="*/ 7 w 16"/>
                <a:gd name="T7" fmla="*/ 3 h 8"/>
                <a:gd name="T8" fmla="*/ 5 w 16"/>
                <a:gd name="T9" fmla="*/ 2 h 8"/>
                <a:gd name="T10" fmla="*/ 2 w 16"/>
                <a:gd name="T11" fmla="*/ 3 h 8"/>
                <a:gd name="T12" fmla="*/ 0 w 16"/>
                <a:gd name="T13" fmla="*/ 5 h 8"/>
                <a:gd name="T14" fmla="*/ 0 w 16"/>
                <a:gd name="T15" fmla="*/ 6 h 8"/>
                <a:gd name="T16" fmla="*/ 2 w 16"/>
                <a:gd name="T17" fmla="*/ 6 h 8"/>
                <a:gd name="T18" fmla="*/ 8 w 16"/>
                <a:gd name="T19" fmla="*/ 7 h 8"/>
                <a:gd name="T20" fmla="*/ 16 w 16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1"/>
                    <a:pt x="14" y="2"/>
                    <a:pt x="12" y="2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8" y="1"/>
                    <a:pt x="8" y="2"/>
                    <a:pt x="7" y="3"/>
                  </a:cubicBezTo>
                  <a:cubicBezTo>
                    <a:pt x="6" y="3"/>
                    <a:pt x="7" y="1"/>
                    <a:pt x="5" y="2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1" y="5"/>
                    <a:pt x="2" y="6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4" y="7"/>
                    <a:pt x="6" y="7"/>
                    <a:pt x="8" y="7"/>
                  </a:cubicBezTo>
                  <a:cubicBezTo>
                    <a:pt x="10" y="7"/>
                    <a:pt x="16" y="8"/>
                    <a:pt x="1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5" name="Freeform 663">
              <a:extLst>
                <a:ext uri="{FF2B5EF4-FFF2-40B4-BE49-F238E27FC236}">
                  <a16:creationId xmlns:a16="http://schemas.microsoft.com/office/drawing/2014/main" id="{E8589D1C-14E3-E944-B97B-D92A5ADB3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6162893"/>
              <a:ext cx="445860" cy="391823"/>
            </a:xfrm>
            <a:custGeom>
              <a:avLst/>
              <a:gdLst>
                <a:gd name="T0" fmla="*/ 1 w 48"/>
                <a:gd name="T1" fmla="*/ 12 h 42"/>
                <a:gd name="T2" fmla="*/ 0 w 48"/>
                <a:gd name="T3" fmla="*/ 16 h 42"/>
                <a:gd name="T4" fmla="*/ 2 w 48"/>
                <a:gd name="T5" fmla="*/ 20 h 42"/>
                <a:gd name="T6" fmla="*/ 4 w 48"/>
                <a:gd name="T7" fmla="*/ 27 h 42"/>
                <a:gd name="T8" fmla="*/ 9 w 48"/>
                <a:gd name="T9" fmla="*/ 31 h 42"/>
                <a:gd name="T10" fmla="*/ 10 w 48"/>
                <a:gd name="T11" fmla="*/ 33 h 42"/>
                <a:gd name="T12" fmla="*/ 13 w 48"/>
                <a:gd name="T13" fmla="*/ 32 h 42"/>
                <a:gd name="T14" fmla="*/ 21 w 48"/>
                <a:gd name="T15" fmla="*/ 36 h 42"/>
                <a:gd name="T16" fmla="*/ 25 w 48"/>
                <a:gd name="T17" fmla="*/ 37 h 42"/>
                <a:gd name="T18" fmla="*/ 33 w 48"/>
                <a:gd name="T19" fmla="*/ 37 h 42"/>
                <a:gd name="T20" fmla="*/ 39 w 48"/>
                <a:gd name="T21" fmla="*/ 41 h 42"/>
                <a:gd name="T22" fmla="*/ 41 w 48"/>
                <a:gd name="T23" fmla="*/ 35 h 42"/>
                <a:gd name="T24" fmla="*/ 44 w 48"/>
                <a:gd name="T25" fmla="*/ 32 h 42"/>
                <a:gd name="T26" fmla="*/ 48 w 48"/>
                <a:gd name="T27" fmla="*/ 31 h 42"/>
                <a:gd name="T28" fmla="*/ 45 w 48"/>
                <a:gd name="T29" fmla="*/ 26 h 42"/>
                <a:gd name="T30" fmla="*/ 44 w 48"/>
                <a:gd name="T31" fmla="*/ 19 h 42"/>
                <a:gd name="T32" fmla="*/ 46 w 48"/>
                <a:gd name="T33" fmla="*/ 12 h 42"/>
                <a:gd name="T34" fmla="*/ 44 w 48"/>
                <a:gd name="T35" fmla="*/ 7 h 42"/>
                <a:gd name="T36" fmla="*/ 42 w 48"/>
                <a:gd name="T37" fmla="*/ 5 h 42"/>
                <a:gd name="T38" fmla="*/ 25 w 48"/>
                <a:gd name="T39" fmla="*/ 4 h 42"/>
                <a:gd name="T40" fmla="*/ 20 w 48"/>
                <a:gd name="T41" fmla="*/ 2 h 42"/>
                <a:gd name="T42" fmla="*/ 13 w 48"/>
                <a:gd name="T43" fmla="*/ 4 h 42"/>
                <a:gd name="T44" fmla="*/ 6 w 48"/>
                <a:gd name="T45" fmla="*/ 6 h 42"/>
                <a:gd name="T46" fmla="*/ 2 w 48"/>
                <a:gd name="T47" fmla="*/ 7 h 42"/>
                <a:gd name="T48" fmla="*/ 1 w 48"/>
                <a:gd name="T49" fmla="*/ 9 h 42"/>
                <a:gd name="T50" fmla="*/ 1 w 48"/>
                <a:gd name="T51" fmla="*/ 12 h 42"/>
                <a:gd name="T52" fmla="*/ 1 w 48"/>
                <a:gd name="T5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42">
                  <a:moveTo>
                    <a:pt x="1" y="12"/>
                  </a:moveTo>
                  <a:cubicBezTo>
                    <a:pt x="1" y="13"/>
                    <a:pt x="0" y="15"/>
                    <a:pt x="0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2" y="22"/>
                    <a:pt x="3" y="25"/>
                    <a:pt x="4" y="27"/>
                  </a:cubicBezTo>
                  <a:cubicBezTo>
                    <a:pt x="5" y="30"/>
                    <a:pt x="8" y="29"/>
                    <a:pt x="9" y="31"/>
                  </a:cubicBezTo>
                  <a:cubicBezTo>
                    <a:pt x="9" y="31"/>
                    <a:pt x="9" y="33"/>
                    <a:pt x="10" y="33"/>
                  </a:cubicBezTo>
                  <a:cubicBezTo>
                    <a:pt x="11" y="34"/>
                    <a:pt x="12" y="32"/>
                    <a:pt x="13" y="32"/>
                  </a:cubicBezTo>
                  <a:cubicBezTo>
                    <a:pt x="15" y="31"/>
                    <a:pt x="19" y="35"/>
                    <a:pt x="21" y="36"/>
                  </a:cubicBezTo>
                  <a:cubicBezTo>
                    <a:pt x="22" y="37"/>
                    <a:pt x="23" y="39"/>
                    <a:pt x="25" y="37"/>
                  </a:cubicBezTo>
                  <a:cubicBezTo>
                    <a:pt x="26" y="36"/>
                    <a:pt x="31" y="37"/>
                    <a:pt x="33" y="37"/>
                  </a:cubicBezTo>
                  <a:cubicBezTo>
                    <a:pt x="36" y="37"/>
                    <a:pt x="37" y="39"/>
                    <a:pt x="39" y="41"/>
                  </a:cubicBezTo>
                  <a:cubicBezTo>
                    <a:pt x="40" y="42"/>
                    <a:pt x="40" y="36"/>
                    <a:pt x="41" y="35"/>
                  </a:cubicBezTo>
                  <a:cubicBezTo>
                    <a:pt x="42" y="34"/>
                    <a:pt x="43" y="33"/>
                    <a:pt x="44" y="32"/>
                  </a:cubicBezTo>
                  <a:cubicBezTo>
                    <a:pt x="45" y="32"/>
                    <a:pt x="48" y="32"/>
                    <a:pt x="48" y="31"/>
                  </a:cubicBezTo>
                  <a:cubicBezTo>
                    <a:pt x="47" y="28"/>
                    <a:pt x="47" y="27"/>
                    <a:pt x="45" y="26"/>
                  </a:cubicBezTo>
                  <a:cubicBezTo>
                    <a:pt x="43" y="24"/>
                    <a:pt x="46" y="21"/>
                    <a:pt x="44" y="19"/>
                  </a:cubicBezTo>
                  <a:cubicBezTo>
                    <a:pt x="42" y="18"/>
                    <a:pt x="47" y="14"/>
                    <a:pt x="46" y="12"/>
                  </a:cubicBezTo>
                  <a:cubicBezTo>
                    <a:pt x="45" y="10"/>
                    <a:pt x="44" y="9"/>
                    <a:pt x="44" y="7"/>
                  </a:cubicBezTo>
                  <a:cubicBezTo>
                    <a:pt x="44" y="6"/>
                    <a:pt x="44" y="5"/>
                    <a:pt x="42" y="5"/>
                  </a:cubicBezTo>
                  <a:cubicBezTo>
                    <a:pt x="37" y="3"/>
                    <a:pt x="30" y="6"/>
                    <a:pt x="25" y="4"/>
                  </a:cubicBezTo>
                  <a:cubicBezTo>
                    <a:pt x="25" y="7"/>
                    <a:pt x="21" y="2"/>
                    <a:pt x="20" y="2"/>
                  </a:cubicBezTo>
                  <a:cubicBezTo>
                    <a:pt x="17" y="0"/>
                    <a:pt x="15" y="2"/>
                    <a:pt x="13" y="4"/>
                  </a:cubicBezTo>
                  <a:cubicBezTo>
                    <a:pt x="10" y="5"/>
                    <a:pt x="8" y="6"/>
                    <a:pt x="6" y="6"/>
                  </a:cubicBezTo>
                  <a:cubicBezTo>
                    <a:pt x="5" y="7"/>
                    <a:pt x="3" y="7"/>
                    <a:pt x="2" y="7"/>
                  </a:cubicBezTo>
                  <a:cubicBezTo>
                    <a:pt x="1" y="8"/>
                    <a:pt x="3" y="9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4"/>
                    <a:pt x="1" y="12"/>
                    <a:pt x="1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6" name="Freeform 664">
              <a:extLst>
                <a:ext uri="{FF2B5EF4-FFF2-40B4-BE49-F238E27FC236}">
                  <a16:creationId xmlns:a16="http://schemas.microsoft.com/office/drawing/2014/main" id="{73EC1F50-49F7-3142-85B1-857EAF49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573832"/>
              <a:ext cx="429938" cy="280329"/>
            </a:xfrm>
            <a:custGeom>
              <a:avLst/>
              <a:gdLst>
                <a:gd name="T0" fmla="*/ 38 w 46"/>
                <a:gd name="T1" fmla="*/ 13 h 30"/>
                <a:gd name="T2" fmla="*/ 35 w 46"/>
                <a:gd name="T3" fmla="*/ 6 h 30"/>
                <a:gd name="T4" fmla="*/ 32 w 46"/>
                <a:gd name="T5" fmla="*/ 0 h 30"/>
                <a:gd name="T6" fmla="*/ 22 w 46"/>
                <a:gd name="T7" fmla="*/ 4 h 30"/>
                <a:gd name="T8" fmla="*/ 18 w 46"/>
                <a:gd name="T9" fmla="*/ 3 h 30"/>
                <a:gd name="T10" fmla="*/ 12 w 46"/>
                <a:gd name="T11" fmla="*/ 3 h 30"/>
                <a:gd name="T12" fmla="*/ 8 w 46"/>
                <a:gd name="T13" fmla="*/ 6 h 30"/>
                <a:gd name="T14" fmla="*/ 4 w 46"/>
                <a:gd name="T15" fmla="*/ 14 h 30"/>
                <a:gd name="T16" fmla="*/ 0 w 46"/>
                <a:gd name="T17" fmla="*/ 15 h 30"/>
                <a:gd name="T18" fmla="*/ 3 w 46"/>
                <a:gd name="T19" fmla="*/ 18 h 30"/>
                <a:gd name="T20" fmla="*/ 5 w 46"/>
                <a:gd name="T21" fmla="*/ 22 h 30"/>
                <a:gd name="T22" fmla="*/ 8 w 46"/>
                <a:gd name="T23" fmla="*/ 24 h 30"/>
                <a:gd name="T24" fmla="*/ 11 w 46"/>
                <a:gd name="T25" fmla="*/ 25 h 30"/>
                <a:gd name="T26" fmla="*/ 11 w 46"/>
                <a:gd name="T27" fmla="*/ 28 h 30"/>
                <a:gd name="T28" fmla="*/ 21 w 46"/>
                <a:gd name="T29" fmla="*/ 30 h 30"/>
                <a:gd name="T30" fmla="*/ 28 w 46"/>
                <a:gd name="T31" fmla="*/ 28 h 30"/>
                <a:gd name="T32" fmla="*/ 40 w 46"/>
                <a:gd name="T33" fmla="*/ 30 h 30"/>
                <a:gd name="T34" fmla="*/ 41 w 46"/>
                <a:gd name="T35" fmla="*/ 23 h 30"/>
                <a:gd name="T36" fmla="*/ 46 w 46"/>
                <a:gd name="T37" fmla="*/ 20 h 30"/>
                <a:gd name="T38" fmla="*/ 39 w 46"/>
                <a:gd name="T39" fmla="*/ 20 h 30"/>
                <a:gd name="T40" fmla="*/ 38 w 46"/>
                <a:gd name="T41" fmla="*/ 13 h 30"/>
                <a:gd name="T42" fmla="*/ 38 w 46"/>
                <a:gd name="T4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30">
                  <a:moveTo>
                    <a:pt x="38" y="13"/>
                  </a:moveTo>
                  <a:cubicBezTo>
                    <a:pt x="39" y="10"/>
                    <a:pt x="36" y="8"/>
                    <a:pt x="35" y="6"/>
                  </a:cubicBezTo>
                  <a:cubicBezTo>
                    <a:pt x="33" y="5"/>
                    <a:pt x="32" y="2"/>
                    <a:pt x="32" y="0"/>
                  </a:cubicBezTo>
                  <a:cubicBezTo>
                    <a:pt x="29" y="1"/>
                    <a:pt x="26" y="4"/>
                    <a:pt x="22" y="4"/>
                  </a:cubicBezTo>
                  <a:cubicBezTo>
                    <a:pt x="21" y="4"/>
                    <a:pt x="19" y="3"/>
                    <a:pt x="18" y="3"/>
                  </a:cubicBezTo>
                  <a:cubicBezTo>
                    <a:pt x="16" y="3"/>
                    <a:pt x="14" y="3"/>
                    <a:pt x="12" y="3"/>
                  </a:cubicBezTo>
                  <a:cubicBezTo>
                    <a:pt x="12" y="3"/>
                    <a:pt x="9" y="6"/>
                    <a:pt x="8" y="6"/>
                  </a:cubicBezTo>
                  <a:cubicBezTo>
                    <a:pt x="7" y="9"/>
                    <a:pt x="5" y="11"/>
                    <a:pt x="4" y="14"/>
                  </a:cubicBezTo>
                  <a:cubicBezTo>
                    <a:pt x="3" y="14"/>
                    <a:pt x="1" y="14"/>
                    <a:pt x="0" y="15"/>
                  </a:cubicBezTo>
                  <a:cubicBezTo>
                    <a:pt x="0" y="16"/>
                    <a:pt x="3" y="17"/>
                    <a:pt x="3" y="18"/>
                  </a:cubicBezTo>
                  <a:cubicBezTo>
                    <a:pt x="3" y="20"/>
                    <a:pt x="4" y="20"/>
                    <a:pt x="5" y="22"/>
                  </a:cubicBezTo>
                  <a:cubicBezTo>
                    <a:pt x="5" y="24"/>
                    <a:pt x="6" y="24"/>
                    <a:pt x="8" y="24"/>
                  </a:cubicBezTo>
                  <a:cubicBezTo>
                    <a:pt x="9" y="24"/>
                    <a:pt x="11" y="24"/>
                    <a:pt x="11" y="25"/>
                  </a:cubicBezTo>
                  <a:cubicBezTo>
                    <a:pt x="11" y="26"/>
                    <a:pt x="11" y="27"/>
                    <a:pt x="11" y="28"/>
                  </a:cubicBezTo>
                  <a:cubicBezTo>
                    <a:pt x="13" y="30"/>
                    <a:pt x="18" y="30"/>
                    <a:pt x="21" y="30"/>
                  </a:cubicBezTo>
                  <a:cubicBezTo>
                    <a:pt x="24" y="30"/>
                    <a:pt x="26" y="30"/>
                    <a:pt x="28" y="28"/>
                  </a:cubicBezTo>
                  <a:cubicBezTo>
                    <a:pt x="32" y="26"/>
                    <a:pt x="36" y="28"/>
                    <a:pt x="40" y="30"/>
                  </a:cubicBezTo>
                  <a:cubicBezTo>
                    <a:pt x="40" y="28"/>
                    <a:pt x="40" y="25"/>
                    <a:pt x="41" y="23"/>
                  </a:cubicBezTo>
                  <a:cubicBezTo>
                    <a:pt x="42" y="22"/>
                    <a:pt x="45" y="24"/>
                    <a:pt x="46" y="20"/>
                  </a:cubicBezTo>
                  <a:cubicBezTo>
                    <a:pt x="43" y="18"/>
                    <a:pt x="42" y="20"/>
                    <a:pt x="39" y="20"/>
                  </a:cubicBezTo>
                  <a:cubicBezTo>
                    <a:pt x="37" y="19"/>
                    <a:pt x="37" y="14"/>
                    <a:pt x="38" y="13"/>
                  </a:cubicBezTo>
                  <a:cubicBezTo>
                    <a:pt x="39" y="11"/>
                    <a:pt x="37" y="15"/>
                    <a:pt x="38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7" name="Freeform 665">
              <a:extLst>
                <a:ext uri="{FF2B5EF4-FFF2-40B4-BE49-F238E27FC236}">
                  <a16:creationId xmlns:a16="http://schemas.microsoft.com/office/drawing/2014/main" id="{69161661-21AF-6C4C-BD2E-BBBD789BA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9494" y="6564274"/>
              <a:ext cx="156051" cy="187951"/>
            </a:xfrm>
            <a:custGeom>
              <a:avLst/>
              <a:gdLst>
                <a:gd name="T0" fmla="*/ 14 w 17"/>
                <a:gd name="T1" fmla="*/ 10 h 20"/>
                <a:gd name="T2" fmla="*/ 9 w 17"/>
                <a:gd name="T3" fmla="*/ 3 h 20"/>
                <a:gd name="T4" fmla="*/ 0 w 17"/>
                <a:gd name="T5" fmla="*/ 1 h 20"/>
                <a:gd name="T6" fmla="*/ 5 w 17"/>
                <a:gd name="T7" fmla="*/ 10 h 20"/>
                <a:gd name="T8" fmla="*/ 7 w 17"/>
                <a:gd name="T9" fmla="*/ 20 h 20"/>
                <a:gd name="T10" fmla="*/ 10 w 17"/>
                <a:gd name="T11" fmla="*/ 14 h 20"/>
                <a:gd name="T12" fmla="*/ 14 w 17"/>
                <a:gd name="T13" fmla="*/ 14 h 20"/>
                <a:gd name="T14" fmla="*/ 14 w 17"/>
                <a:gd name="T15" fmla="*/ 10 h 20"/>
                <a:gd name="T16" fmla="*/ 14 w 17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0">
                  <a:moveTo>
                    <a:pt x="14" y="10"/>
                  </a:moveTo>
                  <a:cubicBezTo>
                    <a:pt x="12" y="8"/>
                    <a:pt x="11" y="4"/>
                    <a:pt x="9" y="3"/>
                  </a:cubicBezTo>
                  <a:cubicBezTo>
                    <a:pt x="8" y="3"/>
                    <a:pt x="0" y="0"/>
                    <a:pt x="0" y="1"/>
                  </a:cubicBezTo>
                  <a:cubicBezTo>
                    <a:pt x="1" y="5"/>
                    <a:pt x="3" y="7"/>
                    <a:pt x="5" y="10"/>
                  </a:cubicBezTo>
                  <a:cubicBezTo>
                    <a:pt x="7" y="13"/>
                    <a:pt x="4" y="17"/>
                    <a:pt x="7" y="20"/>
                  </a:cubicBezTo>
                  <a:cubicBezTo>
                    <a:pt x="8" y="19"/>
                    <a:pt x="9" y="16"/>
                    <a:pt x="10" y="14"/>
                  </a:cubicBezTo>
                  <a:cubicBezTo>
                    <a:pt x="12" y="13"/>
                    <a:pt x="13" y="14"/>
                    <a:pt x="14" y="14"/>
                  </a:cubicBezTo>
                  <a:cubicBezTo>
                    <a:pt x="17" y="14"/>
                    <a:pt x="14" y="10"/>
                    <a:pt x="14" y="10"/>
                  </a:cubicBezTo>
                  <a:cubicBezTo>
                    <a:pt x="13" y="9"/>
                    <a:pt x="14" y="10"/>
                    <a:pt x="1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8" name="Freeform 666">
              <a:extLst>
                <a:ext uri="{FF2B5EF4-FFF2-40B4-BE49-F238E27FC236}">
                  <a16:creationId xmlns:a16="http://schemas.microsoft.com/office/drawing/2014/main" id="{334644C6-112F-4543-A560-CAF5A4050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89" y="6666210"/>
              <a:ext cx="92356" cy="95566"/>
            </a:xfrm>
            <a:custGeom>
              <a:avLst/>
              <a:gdLst>
                <a:gd name="T0" fmla="*/ 7 w 10"/>
                <a:gd name="T1" fmla="*/ 9 h 10"/>
                <a:gd name="T2" fmla="*/ 7 w 10"/>
                <a:gd name="T3" fmla="*/ 7 h 10"/>
                <a:gd name="T4" fmla="*/ 10 w 10"/>
                <a:gd name="T5" fmla="*/ 4 h 10"/>
                <a:gd name="T6" fmla="*/ 8 w 10"/>
                <a:gd name="T7" fmla="*/ 1 h 10"/>
                <a:gd name="T8" fmla="*/ 3 w 10"/>
                <a:gd name="T9" fmla="*/ 4 h 10"/>
                <a:gd name="T10" fmla="*/ 0 w 10"/>
                <a:gd name="T11" fmla="*/ 9 h 10"/>
                <a:gd name="T12" fmla="*/ 3 w 10"/>
                <a:gd name="T13" fmla="*/ 9 h 10"/>
                <a:gd name="T14" fmla="*/ 7 w 10"/>
                <a:gd name="T15" fmla="*/ 10 h 10"/>
                <a:gd name="T16" fmla="*/ 7 w 10"/>
                <a:gd name="T17" fmla="*/ 9 h 10"/>
                <a:gd name="T18" fmla="*/ 7 w 10"/>
                <a:gd name="T1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7" y="9"/>
                  </a:moveTo>
                  <a:cubicBezTo>
                    <a:pt x="6" y="8"/>
                    <a:pt x="6" y="8"/>
                    <a:pt x="7" y="7"/>
                  </a:cubicBezTo>
                  <a:cubicBezTo>
                    <a:pt x="8" y="6"/>
                    <a:pt x="9" y="5"/>
                    <a:pt x="10" y="4"/>
                  </a:cubicBezTo>
                  <a:cubicBezTo>
                    <a:pt x="10" y="4"/>
                    <a:pt x="8" y="2"/>
                    <a:pt x="8" y="1"/>
                  </a:cubicBezTo>
                  <a:cubicBezTo>
                    <a:pt x="8" y="5"/>
                    <a:pt x="3" y="0"/>
                    <a:pt x="3" y="4"/>
                  </a:cubicBezTo>
                  <a:cubicBezTo>
                    <a:pt x="3" y="6"/>
                    <a:pt x="1" y="8"/>
                    <a:pt x="0" y="9"/>
                  </a:cubicBezTo>
                  <a:cubicBezTo>
                    <a:pt x="0" y="10"/>
                    <a:pt x="2" y="9"/>
                    <a:pt x="3" y="9"/>
                  </a:cubicBezTo>
                  <a:cubicBezTo>
                    <a:pt x="5" y="9"/>
                    <a:pt x="6" y="9"/>
                    <a:pt x="7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6" y="8"/>
                    <a:pt x="7" y="9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89" name="Freeform 667">
              <a:extLst>
                <a:ext uri="{FF2B5EF4-FFF2-40B4-BE49-F238E27FC236}">
                  <a16:creationId xmlns:a16="http://schemas.microsoft.com/office/drawing/2014/main" id="{FD8C0368-38F2-6649-A242-7609E15D7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815931"/>
              <a:ext cx="299364" cy="178393"/>
            </a:xfrm>
            <a:custGeom>
              <a:avLst/>
              <a:gdLst>
                <a:gd name="T0" fmla="*/ 17 w 32"/>
                <a:gd name="T1" fmla="*/ 4 h 19"/>
                <a:gd name="T2" fmla="*/ 2 w 32"/>
                <a:gd name="T3" fmla="*/ 0 h 19"/>
                <a:gd name="T4" fmla="*/ 2 w 32"/>
                <a:gd name="T5" fmla="*/ 5 h 19"/>
                <a:gd name="T6" fmla="*/ 3 w 32"/>
                <a:gd name="T7" fmla="*/ 8 h 19"/>
                <a:gd name="T8" fmla="*/ 1 w 32"/>
                <a:gd name="T9" fmla="*/ 11 h 19"/>
                <a:gd name="T10" fmla="*/ 3 w 32"/>
                <a:gd name="T11" fmla="*/ 17 h 19"/>
                <a:gd name="T12" fmla="*/ 9 w 32"/>
                <a:gd name="T13" fmla="*/ 17 h 19"/>
                <a:gd name="T14" fmla="*/ 16 w 32"/>
                <a:gd name="T15" fmla="*/ 18 h 19"/>
                <a:gd name="T16" fmla="*/ 21 w 32"/>
                <a:gd name="T17" fmla="*/ 15 h 19"/>
                <a:gd name="T18" fmla="*/ 28 w 32"/>
                <a:gd name="T19" fmla="*/ 14 h 19"/>
                <a:gd name="T20" fmla="*/ 28 w 32"/>
                <a:gd name="T21" fmla="*/ 8 h 19"/>
                <a:gd name="T22" fmla="*/ 29 w 32"/>
                <a:gd name="T23" fmla="*/ 3 h 19"/>
                <a:gd name="T24" fmla="*/ 21 w 32"/>
                <a:gd name="T25" fmla="*/ 2 h 19"/>
                <a:gd name="T26" fmla="*/ 17 w 32"/>
                <a:gd name="T27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19">
                  <a:moveTo>
                    <a:pt x="17" y="4"/>
                  </a:moveTo>
                  <a:cubicBezTo>
                    <a:pt x="13" y="4"/>
                    <a:pt x="3" y="6"/>
                    <a:pt x="2" y="0"/>
                  </a:cubicBezTo>
                  <a:cubicBezTo>
                    <a:pt x="1" y="2"/>
                    <a:pt x="0" y="4"/>
                    <a:pt x="2" y="5"/>
                  </a:cubicBezTo>
                  <a:cubicBezTo>
                    <a:pt x="3" y="6"/>
                    <a:pt x="4" y="7"/>
                    <a:pt x="3" y="8"/>
                  </a:cubicBezTo>
                  <a:cubicBezTo>
                    <a:pt x="2" y="9"/>
                    <a:pt x="1" y="9"/>
                    <a:pt x="1" y="11"/>
                  </a:cubicBezTo>
                  <a:cubicBezTo>
                    <a:pt x="2" y="13"/>
                    <a:pt x="3" y="14"/>
                    <a:pt x="3" y="17"/>
                  </a:cubicBezTo>
                  <a:cubicBezTo>
                    <a:pt x="5" y="17"/>
                    <a:pt x="7" y="17"/>
                    <a:pt x="9" y="17"/>
                  </a:cubicBezTo>
                  <a:cubicBezTo>
                    <a:pt x="11" y="17"/>
                    <a:pt x="14" y="19"/>
                    <a:pt x="16" y="18"/>
                  </a:cubicBezTo>
                  <a:cubicBezTo>
                    <a:pt x="18" y="18"/>
                    <a:pt x="20" y="16"/>
                    <a:pt x="21" y="15"/>
                  </a:cubicBezTo>
                  <a:cubicBezTo>
                    <a:pt x="23" y="13"/>
                    <a:pt x="25" y="14"/>
                    <a:pt x="28" y="14"/>
                  </a:cubicBezTo>
                  <a:cubicBezTo>
                    <a:pt x="27" y="12"/>
                    <a:pt x="27" y="11"/>
                    <a:pt x="28" y="8"/>
                  </a:cubicBezTo>
                  <a:cubicBezTo>
                    <a:pt x="29" y="6"/>
                    <a:pt x="32" y="4"/>
                    <a:pt x="29" y="3"/>
                  </a:cubicBezTo>
                  <a:cubicBezTo>
                    <a:pt x="27" y="2"/>
                    <a:pt x="24" y="1"/>
                    <a:pt x="21" y="2"/>
                  </a:cubicBezTo>
                  <a:cubicBezTo>
                    <a:pt x="19" y="2"/>
                    <a:pt x="18" y="4"/>
                    <a:pt x="1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0" name="Freeform 668">
              <a:extLst>
                <a:ext uri="{FF2B5EF4-FFF2-40B4-BE49-F238E27FC236}">
                  <a16:creationId xmlns:a16="http://schemas.microsoft.com/office/drawing/2014/main" id="{5EE475B1-8EC1-6A4F-ACC6-1ACC2CC09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3124" y="6771334"/>
              <a:ext cx="168791" cy="140163"/>
            </a:xfrm>
            <a:custGeom>
              <a:avLst/>
              <a:gdLst>
                <a:gd name="T0" fmla="*/ 10 w 18"/>
                <a:gd name="T1" fmla="*/ 0 h 15"/>
                <a:gd name="T2" fmla="*/ 1 w 18"/>
                <a:gd name="T3" fmla="*/ 2 h 15"/>
                <a:gd name="T4" fmla="*/ 4 w 18"/>
                <a:gd name="T5" fmla="*/ 8 h 15"/>
                <a:gd name="T6" fmla="*/ 13 w 18"/>
                <a:gd name="T7" fmla="*/ 15 h 15"/>
                <a:gd name="T8" fmla="*/ 15 w 18"/>
                <a:gd name="T9" fmla="*/ 10 h 15"/>
                <a:gd name="T10" fmla="*/ 17 w 18"/>
                <a:gd name="T11" fmla="*/ 6 h 15"/>
                <a:gd name="T12" fmla="*/ 16 w 18"/>
                <a:gd name="T13" fmla="*/ 2 h 15"/>
                <a:gd name="T14" fmla="*/ 10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0" y="0"/>
                  </a:moveTo>
                  <a:cubicBezTo>
                    <a:pt x="8" y="0"/>
                    <a:pt x="0" y="0"/>
                    <a:pt x="1" y="2"/>
                  </a:cubicBezTo>
                  <a:cubicBezTo>
                    <a:pt x="1" y="3"/>
                    <a:pt x="3" y="7"/>
                    <a:pt x="4" y="8"/>
                  </a:cubicBezTo>
                  <a:cubicBezTo>
                    <a:pt x="6" y="11"/>
                    <a:pt x="10" y="13"/>
                    <a:pt x="13" y="15"/>
                  </a:cubicBezTo>
                  <a:cubicBezTo>
                    <a:pt x="13" y="13"/>
                    <a:pt x="13" y="11"/>
                    <a:pt x="15" y="10"/>
                  </a:cubicBezTo>
                  <a:cubicBezTo>
                    <a:pt x="17" y="9"/>
                    <a:pt x="18" y="8"/>
                    <a:pt x="17" y="6"/>
                  </a:cubicBezTo>
                  <a:cubicBezTo>
                    <a:pt x="17" y="4"/>
                    <a:pt x="17" y="3"/>
                    <a:pt x="16" y="2"/>
                  </a:cubicBezTo>
                  <a:cubicBezTo>
                    <a:pt x="14" y="1"/>
                    <a:pt x="12" y="0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1" name="Freeform 669">
              <a:extLst>
                <a:ext uri="{FF2B5EF4-FFF2-40B4-BE49-F238E27FC236}">
                  <a16:creationId xmlns:a16="http://schemas.microsoft.com/office/drawing/2014/main" id="{FEA8B8B3-5DBA-5347-A616-F8CC400CD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4142" y="6704437"/>
              <a:ext cx="207006" cy="251657"/>
            </a:xfrm>
            <a:custGeom>
              <a:avLst/>
              <a:gdLst>
                <a:gd name="T0" fmla="*/ 21 w 22"/>
                <a:gd name="T1" fmla="*/ 19 h 27"/>
                <a:gd name="T2" fmla="*/ 20 w 22"/>
                <a:gd name="T3" fmla="*/ 17 h 27"/>
                <a:gd name="T4" fmla="*/ 19 w 22"/>
                <a:gd name="T5" fmla="*/ 13 h 27"/>
                <a:gd name="T6" fmla="*/ 15 w 22"/>
                <a:gd name="T7" fmla="*/ 10 h 27"/>
                <a:gd name="T8" fmla="*/ 14 w 22"/>
                <a:gd name="T9" fmla="*/ 8 h 27"/>
                <a:gd name="T10" fmla="*/ 12 w 22"/>
                <a:gd name="T11" fmla="*/ 5 h 27"/>
                <a:gd name="T12" fmla="*/ 5 w 22"/>
                <a:gd name="T13" fmla="*/ 1 h 27"/>
                <a:gd name="T14" fmla="*/ 2 w 22"/>
                <a:gd name="T15" fmla="*/ 4 h 27"/>
                <a:gd name="T16" fmla="*/ 4 w 22"/>
                <a:gd name="T17" fmla="*/ 14 h 27"/>
                <a:gd name="T18" fmla="*/ 1 w 22"/>
                <a:gd name="T19" fmla="*/ 19 h 27"/>
                <a:gd name="T20" fmla="*/ 0 w 22"/>
                <a:gd name="T21" fmla="*/ 23 h 27"/>
                <a:gd name="T22" fmla="*/ 4 w 22"/>
                <a:gd name="T23" fmla="*/ 27 h 27"/>
                <a:gd name="T24" fmla="*/ 6 w 22"/>
                <a:gd name="T25" fmla="*/ 23 h 27"/>
                <a:gd name="T26" fmla="*/ 10 w 22"/>
                <a:gd name="T27" fmla="*/ 26 h 27"/>
                <a:gd name="T28" fmla="*/ 20 w 22"/>
                <a:gd name="T29" fmla="*/ 24 h 27"/>
                <a:gd name="T30" fmla="*/ 21 w 22"/>
                <a:gd name="T31" fmla="*/ 19 h 27"/>
                <a:gd name="T32" fmla="*/ 21 w 22"/>
                <a:gd name="T3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7">
                  <a:moveTo>
                    <a:pt x="21" y="19"/>
                  </a:moveTo>
                  <a:cubicBezTo>
                    <a:pt x="22" y="18"/>
                    <a:pt x="21" y="18"/>
                    <a:pt x="20" y="17"/>
                  </a:cubicBezTo>
                  <a:cubicBezTo>
                    <a:pt x="19" y="16"/>
                    <a:pt x="19" y="15"/>
                    <a:pt x="19" y="13"/>
                  </a:cubicBezTo>
                  <a:cubicBezTo>
                    <a:pt x="21" y="10"/>
                    <a:pt x="18" y="10"/>
                    <a:pt x="15" y="10"/>
                  </a:cubicBezTo>
                  <a:cubicBezTo>
                    <a:pt x="14" y="10"/>
                    <a:pt x="14" y="9"/>
                    <a:pt x="14" y="8"/>
                  </a:cubicBezTo>
                  <a:cubicBezTo>
                    <a:pt x="13" y="6"/>
                    <a:pt x="12" y="7"/>
                    <a:pt x="12" y="5"/>
                  </a:cubicBezTo>
                  <a:cubicBezTo>
                    <a:pt x="11" y="2"/>
                    <a:pt x="9" y="0"/>
                    <a:pt x="5" y="1"/>
                  </a:cubicBezTo>
                  <a:cubicBezTo>
                    <a:pt x="2" y="2"/>
                    <a:pt x="2" y="2"/>
                    <a:pt x="2" y="4"/>
                  </a:cubicBezTo>
                  <a:cubicBezTo>
                    <a:pt x="3" y="7"/>
                    <a:pt x="4" y="10"/>
                    <a:pt x="4" y="14"/>
                  </a:cubicBezTo>
                  <a:cubicBezTo>
                    <a:pt x="5" y="17"/>
                    <a:pt x="2" y="16"/>
                    <a:pt x="1" y="19"/>
                  </a:cubicBezTo>
                  <a:cubicBezTo>
                    <a:pt x="0" y="20"/>
                    <a:pt x="0" y="22"/>
                    <a:pt x="0" y="23"/>
                  </a:cubicBezTo>
                  <a:cubicBezTo>
                    <a:pt x="0" y="25"/>
                    <a:pt x="3" y="26"/>
                    <a:pt x="4" y="27"/>
                  </a:cubicBezTo>
                  <a:cubicBezTo>
                    <a:pt x="4" y="26"/>
                    <a:pt x="4" y="23"/>
                    <a:pt x="6" y="23"/>
                  </a:cubicBezTo>
                  <a:cubicBezTo>
                    <a:pt x="8" y="23"/>
                    <a:pt x="9" y="24"/>
                    <a:pt x="10" y="26"/>
                  </a:cubicBezTo>
                  <a:cubicBezTo>
                    <a:pt x="11" y="26"/>
                    <a:pt x="18" y="24"/>
                    <a:pt x="20" y="24"/>
                  </a:cubicBezTo>
                  <a:cubicBezTo>
                    <a:pt x="18" y="22"/>
                    <a:pt x="20" y="21"/>
                    <a:pt x="21" y="19"/>
                  </a:cubicBezTo>
                  <a:cubicBezTo>
                    <a:pt x="22" y="18"/>
                    <a:pt x="20" y="20"/>
                    <a:pt x="21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2" name="Freeform 670">
              <a:extLst>
                <a:ext uri="{FF2B5EF4-FFF2-40B4-BE49-F238E27FC236}">
                  <a16:creationId xmlns:a16="http://schemas.microsoft.com/office/drawing/2014/main" id="{18BBF95D-AA80-384C-81B8-E5D312160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2679" y="6554719"/>
              <a:ext cx="328029" cy="178393"/>
            </a:xfrm>
            <a:custGeom>
              <a:avLst/>
              <a:gdLst>
                <a:gd name="T0" fmla="*/ 30 w 35"/>
                <a:gd name="T1" fmla="*/ 3 h 19"/>
                <a:gd name="T2" fmla="*/ 24 w 35"/>
                <a:gd name="T3" fmla="*/ 1 h 19"/>
                <a:gd name="T4" fmla="*/ 19 w 35"/>
                <a:gd name="T5" fmla="*/ 4 h 19"/>
                <a:gd name="T6" fmla="*/ 15 w 35"/>
                <a:gd name="T7" fmla="*/ 4 h 19"/>
                <a:gd name="T8" fmla="*/ 13 w 35"/>
                <a:gd name="T9" fmla="*/ 6 h 19"/>
                <a:gd name="T10" fmla="*/ 5 w 35"/>
                <a:gd name="T11" fmla="*/ 4 h 19"/>
                <a:gd name="T12" fmla="*/ 5 w 35"/>
                <a:gd name="T13" fmla="*/ 7 h 19"/>
                <a:gd name="T14" fmla="*/ 3 w 35"/>
                <a:gd name="T15" fmla="*/ 8 h 19"/>
                <a:gd name="T16" fmla="*/ 3 w 35"/>
                <a:gd name="T17" fmla="*/ 15 h 19"/>
                <a:gd name="T18" fmla="*/ 11 w 35"/>
                <a:gd name="T19" fmla="*/ 19 h 19"/>
                <a:gd name="T20" fmla="*/ 21 w 35"/>
                <a:gd name="T21" fmla="*/ 17 h 19"/>
                <a:gd name="T22" fmla="*/ 25 w 35"/>
                <a:gd name="T23" fmla="*/ 15 h 19"/>
                <a:gd name="T24" fmla="*/ 29 w 35"/>
                <a:gd name="T25" fmla="*/ 9 h 19"/>
                <a:gd name="T26" fmla="*/ 33 w 35"/>
                <a:gd name="T27" fmla="*/ 6 h 19"/>
                <a:gd name="T28" fmla="*/ 30 w 35"/>
                <a:gd name="T29" fmla="*/ 3 h 19"/>
                <a:gd name="T30" fmla="*/ 30 w 35"/>
                <a:gd name="T3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19">
                  <a:moveTo>
                    <a:pt x="30" y="3"/>
                  </a:moveTo>
                  <a:cubicBezTo>
                    <a:pt x="30" y="2"/>
                    <a:pt x="25" y="2"/>
                    <a:pt x="24" y="1"/>
                  </a:cubicBezTo>
                  <a:cubicBezTo>
                    <a:pt x="20" y="0"/>
                    <a:pt x="22" y="4"/>
                    <a:pt x="19" y="4"/>
                  </a:cubicBezTo>
                  <a:cubicBezTo>
                    <a:pt x="18" y="3"/>
                    <a:pt x="17" y="4"/>
                    <a:pt x="15" y="4"/>
                  </a:cubicBezTo>
                  <a:cubicBezTo>
                    <a:pt x="14" y="4"/>
                    <a:pt x="14" y="6"/>
                    <a:pt x="13" y="6"/>
                  </a:cubicBezTo>
                  <a:cubicBezTo>
                    <a:pt x="9" y="8"/>
                    <a:pt x="7" y="6"/>
                    <a:pt x="5" y="4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4" y="8"/>
                    <a:pt x="3" y="6"/>
                    <a:pt x="3" y="8"/>
                  </a:cubicBezTo>
                  <a:cubicBezTo>
                    <a:pt x="3" y="11"/>
                    <a:pt x="0" y="13"/>
                    <a:pt x="3" y="15"/>
                  </a:cubicBezTo>
                  <a:cubicBezTo>
                    <a:pt x="5" y="17"/>
                    <a:pt x="8" y="19"/>
                    <a:pt x="11" y="19"/>
                  </a:cubicBezTo>
                  <a:cubicBezTo>
                    <a:pt x="15" y="19"/>
                    <a:pt x="17" y="16"/>
                    <a:pt x="21" y="17"/>
                  </a:cubicBezTo>
                  <a:cubicBezTo>
                    <a:pt x="21" y="16"/>
                    <a:pt x="24" y="16"/>
                    <a:pt x="25" y="15"/>
                  </a:cubicBezTo>
                  <a:cubicBezTo>
                    <a:pt x="26" y="13"/>
                    <a:pt x="27" y="11"/>
                    <a:pt x="29" y="9"/>
                  </a:cubicBezTo>
                  <a:cubicBezTo>
                    <a:pt x="30" y="7"/>
                    <a:pt x="31" y="7"/>
                    <a:pt x="33" y="6"/>
                  </a:cubicBezTo>
                  <a:cubicBezTo>
                    <a:pt x="35" y="4"/>
                    <a:pt x="30" y="4"/>
                    <a:pt x="30" y="3"/>
                  </a:cubicBezTo>
                  <a:cubicBezTo>
                    <a:pt x="30" y="3"/>
                    <a:pt x="30" y="4"/>
                    <a:pt x="3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3" name="Freeform 671">
              <a:extLst>
                <a:ext uri="{FF2B5EF4-FFF2-40B4-BE49-F238E27FC236}">
                  <a16:creationId xmlns:a16="http://schemas.microsoft.com/office/drawing/2014/main" id="{343B73DF-B681-CE4B-83AB-36235D744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0574" y="6956097"/>
              <a:ext cx="289811" cy="299442"/>
            </a:xfrm>
            <a:custGeom>
              <a:avLst/>
              <a:gdLst>
                <a:gd name="T0" fmla="*/ 31 w 31"/>
                <a:gd name="T1" fmla="*/ 0 h 32"/>
                <a:gd name="T2" fmla="*/ 23 w 31"/>
                <a:gd name="T3" fmla="*/ 3 h 32"/>
                <a:gd name="T4" fmla="*/ 13 w 31"/>
                <a:gd name="T5" fmla="*/ 2 h 32"/>
                <a:gd name="T6" fmla="*/ 9 w 31"/>
                <a:gd name="T7" fmla="*/ 4 h 32"/>
                <a:gd name="T8" fmla="*/ 6 w 31"/>
                <a:gd name="T9" fmla="*/ 5 h 32"/>
                <a:gd name="T10" fmla="*/ 4 w 31"/>
                <a:gd name="T11" fmla="*/ 8 h 32"/>
                <a:gd name="T12" fmla="*/ 2 w 31"/>
                <a:gd name="T13" fmla="*/ 11 h 32"/>
                <a:gd name="T14" fmla="*/ 2 w 31"/>
                <a:gd name="T15" fmla="*/ 15 h 32"/>
                <a:gd name="T16" fmla="*/ 4 w 31"/>
                <a:gd name="T17" fmla="*/ 17 h 32"/>
                <a:gd name="T18" fmla="*/ 5 w 31"/>
                <a:gd name="T19" fmla="*/ 22 h 32"/>
                <a:gd name="T20" fmla="*/ 6 w 31"/>
                <a:gd name="T21" fmla="*/ 25 h 32"/>
                <a:gd name="T22" fmla="*/ 7 w 31"/>
                <a:gd name="T23" fmla="*/ 28 h 32"/>
                <a:gd name="T24" fmla="*/ 8 w 31"/>
                <a:gd name="T25" fmla="*/ 29 h 32"/>
                <a:gd name="T26" fmla="*/ 10 w 31"/>
                <a:gd name="T27" fmla="*/ 31 h 32"/>
                <a:gd name="T28" fmla="*/ 12 w 31"/>
                <a:gd name="T29" fmla="*/ 30 h 32"/>
                <a:gd name="T30" fmla="*/ 13 w 31"/>
                <a:gd name="T31" fmla="*/ 31 h 32"/>
                <a:gd name="T32" fmla="*/ 13 w 31"/>
                <a:gd name="T33" fmla="*/ 26 h 32"/>
                <a:gd name="T34" fmla="*/ 17 w 31"/>
                <a:gd name="T35" fmla="*/ 26 h 32"/>
                <a:gd name="T36" fmla="*/ 14 w 31"/>
                <a:gd name="T37" fmla="*/ 23 h 32"/>
                <a:gd name="T38" fmla="*/ 17 w 31"/>
                <a:gd name="T39" fmla="*/ 24 h 32"/>
                <a:gd name="T40" fmla="*/ 18 w 31"/>
                <a:gd name="T41" fmla="*/ 22 h 32"/>
                <a:gd name="T42" fmla="*/ 21 w 31"/>
                <a:gd name="T43" fmla="*/ 23 h 32"/>
                <a:gd name="T44" fmla="*/ 19 w 31"/>
                <a:gd name="T45" fmla="*/ 19 h 32"/>
                <a:gd name="T46" fmla="*/ 15 w 31"/>
                <a:gd name="T47" fmla="*/ 17 h 32"/>
                <a:gd name="T48" fmla="*/ 15 w 31"/>
                <a:gd name="T49" fmla="*/ 16 h 32"/>
                <a:gd name="T50" fmla="*/ 11 w 31"/>
                <a:gd name="T51" fmla="*/ 10 h 32"/>
                <a:gd name="T52" fmla="*/ 16 w 31"/>
                <a:gd name="T53" fmla="*/ 11 h 32"/>
                <a:gd name="T54" fmla="*/ 16 w 31"/>
                <a:gd name="T55" fmla="*/ 10 h 32"/>
                <a:gd name="T56" fmla="*/ 18 w 31"/>
                <a:gd name="T57" fmla="*/ 11 h 32"/>
                <a:gd name="T58" fmla="*/ 17 w 31"/>
                <a:gd name="T59" fmla="*/ 9 h 32"/>
                <a:gd name="T60" fmla="*/ 21 w 31"/>
                <a:gd name="T61" fmla="*/ 10 h 32"/>
                <a:gd name="T62" fmla="*/ 17 w 31"/>
                <a:gd name="T63" fmla="*/ 7 h 32"/>
                <a:gd name="T64" fmla="*/ 22 w 31"/>
                <a:gd name="T65" fmla="*/ 5 h 32"/>
                <a:gd name="T66" fmla="*/ 21 w 31"/>
                <a:gd name="T67" fmla="*/ 7 h 32"/>
                <a:gd name="T68" fmla="*/ 25 w 31"/>
                <a:gd name="T69" fmla="*/ 5 h 32"/>
                <a:gd name="T70" fmla="*/ 29 w 31"/>
                <a:gd name="T71" fmla="*/ 7 h 32"/>
                <a:gd name="T72" fmla="*/ 31 w 31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31" y="0"/>
                  </a:moveTo>
                  <a:cubicBezTo>
                    <a:pt x="28" y="2"/>
                    <a:pt x="27" y="4"/>
                    <a:pt x="23" y="3"/>
                  </a:cubicBezTo>
                  <a:cubicBezTo>
                    <a:pt x="21" y="2"/>
                    <a:pt x="15" y="1"/>
                    <a:pt x="13" y="2"/>
                  </a:cubicBezTo>
                  <a:cubicBezTo>
                    <a:pt x="13" y="5"/>
                    <a:pt x="10" y="3"/>
                    <a:pt x="9" y="4"/>
                  </a:cubicBezTo>
                  <a:cubicBezTo>
                    <a:pt x="8" y="5"/>
                    <a:pt x="7" y="5"/>
                    <a:pt x="6" y="5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3" y="9"/>
                    <a:pt x="3" y="10"/>
                    <a:pt x="2" y="11"/>
                  </a:cubicBezTo>
                  <a:cubicBezTo>
                    <a:pt x="0" y="13"/>
                    <a:pt x="0" y="13"/>
                    <a:pt x="2" y="15"/>
                  </a:cubicBezTo>
                  <a:cubicBezTo>
                    <a:pt x="3" y="16"/>
                    <a:pt x="4" y="16"/>
                    <a:pt x="4" y="17"/>
                  </a:cubicBezTo>
                  <a:cubicBezTo>
                    <a:pt x="4" y="19"/>
                    <a:pt x="4" y="20"/>
                    <a:pt x="5" y="22"/>
                  </a:cubicBezTo>
                  <a:cubicBezTo>
                    <a:pt x="5" y="23"/>
                    <a:pt x="5" y="24"/>
                    <a:pt x="6" y="25"/>
                  </a:cubicBezTo>
                  <a:cubicBezTo>
                    <a:pt x="8" y="26"/>
                    <a:pt x="6" y="27"/>
                    <a:pt x="7" y="28"/>
                  </a:cubicBezTo>
                  <a:cubicBezTo>
                    <a:pt x="7" y="30"/>
                    <a:pt x="8" y="29"/>
                    <a:pt x="8" y="29"/>
                  </a:cubicBezTo>
                  <a:cubicBezTo>
                    <a:pt x="10" y="29"/>
                    <a:pt x="10" y="30"/>
                    <a:pt x="10" y="31"/>
                  </a:cubicBezTo>
                  <a:cubicBezTo>
                    <a:pt x="11" y="31"/>
                    <a:pt x="12" y="30"/>
                    <a:pt x="12" y="30"/>
                  </a:cubicBezTo>
                  <a:cubicBezTo>
                    <a:pt x="13" y="29"/>
                    <a:pt x="13" y="31"/>
                    <a:pt x="13" y="31"/>
                  </a:cubicBezTo>
                  <a:cubicBezTo>
                    <a:pt x="14" y="32"/>
                    <a:pt x="13" y="25"/>
                    <a:pt x="13" y="26"/>
                  </a:cubicBezTo>
                  <a:cubicBezTo>
                    <a:pt x="13" y="25"/>
                    <a:pt x="16" y="26"/>
                    <a:pt x="17" y="26"/>
                  </a:cubicBezTo>
                  <a:cubicBezTo>
                    <a:pt x="17" y="25"/>
                    <a:pt x="14" y="24"/>
                    <a:pt x="14" y="23"/>
                  </a:cubicBezTo>
                  <a:cubicBezTo>
                    <a:pt x="15" y="21"/>
                    <a:pt x="17" y="23"/>
                    <a:pt x="17" y="24"/>
                  </a:cubicBezTo>
                  <a:cubicBezTo>
                    <a:pt x="19" y="25"/>
                    <a:pt x="18" y="23"/>
                    <a:pt x="18" y="22"/>
                  </a:cubicBezTo>
                  <a:cubicBezTo>
                    <a:pt x="18" y="21"/>
                    <a:pt x="21" y="23"/>
                    <a:pt x="21" y="23"/>
                  </a:cubicBezTo>
                  <a:cubicBezTo>
                    <a:pt x="21" y="22"/>
                    <a:pt x="19" y="19"/>
                    <a:pt x="19" y="19"/>
                  </a:cubicBezTo>
                  <a:cubicBezTo>
                    <a:pt x="18" y="18"/>
                    <a:pt x="16" y="18"/>
                    <a:pt x="15" y="17"/>
                  </a:cubicBezTo>
                  <a:cubicBezTo>
                    <a:pt x="15" y="17"/>
                    <a:pt x="15" y="15"/>
                    <a:pt x="15" y="16"/>
                  </a:cubicBezTo>
                  <a:cubicBezTo>
                    <a:pt x="14" y="14"/>
                    <a:pt x="11" y="12"/>
                    <a:pt x="11" y="10"/>
                  </a:cubicBezTo>
                  <a:cubicBezTo>
                    <a:pt x="12" y="6"/>
                    <a:pt x="15" y="10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7" y="9"/>
                    <a:pt x="18" y="10"/>
                    <a:pt x="18" y="11"/>
                  </a:cubicBezTo>
                  <a:cubicBezTo>
                    <a:pt x="18" y="11"/>
                    <a:pt x="17" y="9"/>
                    <a:pt x="17" y="9"/>
                  </a:cubicBezTo>
                  <a:cubicBezTo>
                    <a:pt x="18" y="9"/>
                    <a:pt x="20" y="10"/>
                    <a:pt x="21" y="10"/>
                  </a:cubicBezTo>
                  <a:cubicBezTo>
                    <a:pt x="21" y="9"/>
                    <a:pt x="17" y="9"/>
                    <a:pt x="17" y="7"/>
                  </a:cubicBezTo>
                  <a:cubicBezTo>
                    <a:pt x="17" y="7"/>
                    <a:pt x="21" y="5"/>
                    <a:pt x="22" y="5"/>
                  </a:cubicBezTo>
                  <a:cubicBezTo>
                    <a:pt x="22" y="5"/>
                    <a:pt x="21" y="7"/>
                    <a:pt x="21" y="7"/>
                  </a:cubicBezTo>
                  <a:cubicBezTo>
                    <a:pt x="21" y="7"/>
                    <a:pt x="24" y="5"/>
                    <a:pt x="25" y="5"/>
                  </a:cubicBezTo>
                  <a:cubicBezTo>
                    <a:pt x="26" y="5"/>
                    <a:pt x="27" y="6"/>
                    <a:pt x="29" y="7"/>
                  </a:cubicBezTo>
                  <a:cubicBezTo>
                    <a:pt x="30" y="5"/>
                    <a:pt x="31" y="2"/>
                    <a:pt x="3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4" name="Freeform 672">
              <a:extLst>
                <a:ext uri="{FF2B5EF4-FFF2-40B4-BE49-F238E27FC236}">
                  <a16:creationId xmlns:a16="http://schemas.microsoft.com/office/drawing/2014/main" id="{91E8FC34-3B0C-C94D-9D75-A34BBE32A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1724" y="6940166"/>
              <a:ext cx="140127" cy="92380"/>
            </a:xfrm>
            <a:custGeom>
              <a:avLst/>
              <a:gdLst>
                <a:gd name="T0" fmla="*/ 15 w 15"/>
                <a:gd name="T1" fmla="*/ 6 h 10"/>
                <a:gd name="T2" fmla="*/ 10 w 15"/>
                <a:gd name="T3" fmla="*/ 1 h 10"/>
                <a:gd name="T4" fmla="*/ 2 w 15"/>
                <a:gd name="T5" fmla="*/ 5 h 10"/>
                <a:gd name="T6" fmla="*/ 1 w 15"/>
                <a:gd name="T7" fmla="*/ 9 h 10"/>
                <a:gd name="T8" fmla="*/ 6 w 15"/>
                <a:gd name="T9" fmla="*/ 9 h 10"/>
                <a:gd name="T10" fmla="*/ 11 w 15"/>
                <a:gd name="T11" fmla="*/ 7 h 10"/>
                <a:gd name="T12" fmla="*/ 15 w 15"/>
                <a:gd name="T13" fmla="*/ 6 h 10"/>
                <a:gd name="T14" fmla="*/ 15 w 15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3" y="4"/>
                    <a:pt x="10" y="4"/>
                    <a:pt x="10" y="1"/>
                  </a:cubicBezTo>
                  <a:cubicBezTo>
                    <a:pt x="5" y="0"/>
                    <a:pt x="4" y="0"/>
                    <a:pt x="2" y="5"/>
                  </a:cubicBezTo>
                  <a:cubicBezTo>
                    <a:pt x="2" y="6"/>
                    <a:pt x="0" y="9"/>
                    <a:pt x="1" y="9"/>
                  </a:cubicBezTo>
                  <a:cubicBezTo>
                    <a:pt x="3" y="10"/>
                    <a:pt x="5" y="10"/>
                    <a:pt x="6" y="9"/>
                  </a:cubicBezTo>
                  <a:cubicBezTo>
                    <a:pt x="8" y="8"/>
                    <a:pt x="9" y="7"/>
                    <a:pt x="11" y="7"/>
                  </a:cubicBezTo>
                  <a:cubicBezTo>
                    <a:pt x="11" y="7"/>
                    <a:pt x="15" y="7"/>
                    <a:pt x="15" y="6"/>
                  </a:cubicBezTo>
                  <a:cubicBezTo>
                    <a:pt x="14" y="6"/>
                    <a:pt x="15" y="7"/>
                    <a:pt x="15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5" name="Freeform 673">
              <a:extLst>
                <a:ext uri="{FF2B5EF4-FFF2-40B4-BE49-F238E27FC236}">
                  <a16:creationId xmlns:a16="http://schemas.microsoft.com/office/drawing/2014/main" id="{DB73E43A-6183-7D46-8020-1599E5F93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2361" y="6911499"/>
              <a:ext cx="82803" cy="168837"/>
            </a:xfrm>
            <a:custGeom>
              <a:avLst/>
              <a:gdLst>
                <a:gd name="T0" fmla="*/ 6 w 9"/>
                <a:gd name="T1" fmla="*/ 16 h 18"/>
                <a:gd name="T2" fmla="*/ 7 w 9"/>
                <a:gd name="T3" fmla="*/ 11 h 18"/>
                <a:gd name="T4" fmla="*/ 6 w 9"/>
                <a:gd name="T5" fmla="*/ 6 h 18"/>
                <a:gd name="T6" fmla="*/ 7 w 9"/>
                <a:gd name="T7" fmla="*/ 4 h 18"/>
                <a:gd name="T8" fmla="*/ 3 w 9"/>
                <a:gd name="T9" fmla="*/ 1 h 18"/>
                <a:gd name="T10" fmla="*/ 0 w 9"/>
                <a:gd name="T11" fmla="*/ 9 h 18"/>
                <a:gd name="T12" fmla="*/ 4 w 9"/>
                <a:gd name="T13" fmla="*/ 18 h 18"/>
                <a:gd name="T14" fmla="*/ 6 w 9"/>
                <a:gd name="T15" fmla="*/ 16 h 18"/>
                <a:gd name="T16" fmla="*/ 6 w 9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8">
                  <a:moveTo>
                    <a:pt x="6" y="16"/>
                  </a:moveTo>
                  <a:cubicBezTo>
                    <a:pt x="7" y="14"/>
                    <a:pt x="9" y="12"/>
                    <a:pt x="7" y="11"/>
                  </a:cubicBezTo>
                  <a:cubicBezTo>
                    <a:pt x="6" y="10"/>
                    <a:pt x="5" y="8"/>
                    <a:pt x="6" y="6"/>
                  </a:cubicBezTo>
                  <a:cubicBezTo>
                    <a:pt x="6" y="6"/>
                    <a:pt x="7" y="4"/>
                    <a:pt x="7" y="4"/>
                  </a:cubicBezTo>
                  <a:cubicBezTo>
                    <a:pt x="6" y="3"/>
                    <a:pt x="4" y="1"/>
                    <a:pt x="3" y="1"/>
                  </a:cubicBezTo>
                  <a:cubicBezTo>
                    <a:pt x="0" y="0"/>
                    <a:pt x="0" y="7"/>
                    <a:pt x="0" y="9"/>
                  </a:cubicBezTo>
                  <a:cubicBezTo>
                    <a:pt x="0" y="13"/>
                    <a:pt x="2" y="15"/>
                    <a:pt x="4" y="18"/>
                  </a:cubicBezTo>
                  <a:cubicBezTo>
                    <a:pt x="5" y="17"/>
                    <a:pt x="6" y="16"/>
                    <a:pt x="6" y="16"/>
                  </a:cubicBezTo>
                  <a:cubicBezTo>
                    <a:pt x="7" y="14"/>
                    <a:pt x="6" y="16"/>
                    <a:pt x="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6" name="Freeform 674">
              <a:extLst>
                <a:ext uri="{FF2B5EF4-FFF2-40B4-BE49-F238E27FC236}">
                  <a16:creationId xmlns:a16="http://schemas.microsoft.com/office/drawing/2014/main" id="{DF2E2EF4-CC7C-0543-8096-2C613B409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930613"/>
              <a:ext cx="121018" cy="82827"/>
            </a:xfrm>
            <a:custGeom>
              <a:avLst/>
              <a:gdLst>
                <a:gd name="T0" fmla="*/ 11 w 13"/>
                <a:gd name="T1" fmla="*/ 0 h 9"/>
                <a:gd name="T2" fmla="*/ 2 w 13"/>
                <a:gd name="T3" fmla="*/ 2 h 9"/>
                <a:gd name="T4" fmla="*/ 3 w 13"/>
                <a:gd name="T5" fmla="*/ 9 h 9"/>
                <a:gd name="T6" fmla="*/ 7 w 13"/>
                <a:gd name="T7" fmla="*/ 8 h 9"/>
                <a:gd name="T8" fmla="*/ 10 w 13"/>
                <a:gd name="T9" fmla="*/ 7 h 9"/>
                <a:gd name="T10" fmla="*/ 11 w 13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cubicBezTo>
                    <a:pt x="9" y="0"/>
                    <a:pt x="2" y="0"/>
                    <a:pt x="2" y="2"/>
                  </a:cubicBezTo>
                  <a:cubicBezTo>
                    <a:pt x="0" y="4"/>
                    <a:pt x="0" y="8"/>
                    <a:pt x="3" y="9"/>
                  </a:cubicBezTo>
                  <a:cubicBezTo>
                    <a:pt x="4" y="8"/>
                    <a:pt x="6" y="9"/>
                    <a:pt x="7" y="8"/>
                  </a:cubicBezTo>
                  <a:cubicBezTo>
                    <a:pt x="8" y="8"/>
                    <a:pt x="9" y="6"/>
                    <a:pt x="10" y="7"/>
                  </a:cubicBezTo>
                  <a:cubicBezTo>
                    <a:pt x="13" y="9"/>
                    <a:pt x="11" y="1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7" name="Freeform 675">
              <a:extLst>
                <a:ext uri="{FF2B5EF4-FFF2-40B4-BE49-F238E27FC236}">
                  <a16:creationId xmlns:a16="http://schemas.microsoft.com/office/drawing/2014/main" id="{BCED0B09-9BFD-A043-838B-11C8C5A9B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5610" y="6984764"/>
              <a:ext cx="178346" cy="149721"/>
            </a:xfrm>
            <a:custGeom>
              <a:avLst/>
              <a:gdLst>
                <a:gd name="T0" fmla="*/ 19 w 19"/>
                <a:gd name="T1" fmla="*/ 14 h 16"/>
                <a:gd name="T2" fmla="*/ 17 w 19"/>
                <a:gd name="T3" fmla="*/ 10 h 16"/>
                <a:gd name="T4" fmla="*/ 16 w 19"/>
                <a:gd name="T5" fmla="*/ 7 h 16"/>
                <a:gd name="T6" fmla="*/ 14 w 19"/>
                <a:gd name="T7" fmla="*/ 3 h 16"/>
                <a:gd name="T8" fmla="*/ 12 w 19"/>
                <a:gd name="T9" fmla="*/ 0 h 16"/>
                <a:gd name="T10" fmla="*/ 6 w 19"/>
                <a:gd name="T11" fmla="*/ 6 h 16"/>
                <a:gd name="T12" fmla="*/ 9 w 19"/>
                <a:gd name="T13" fmla="*/ 9 h 16"/>
                <a:gd name="T14" fmla="*/ 12 w 19"/>
                <a:gd name="T15" fmla="*/ 11 h 16"/>
                <a:gd name="T16" fmla="*/ 16 w 19"/>
                <a:gd name="T17" fmla="*/ 13 h 16"/>
                <a:gd name="T18" fmla="*/ 19 w 19"/>
                <a:gd name="T19" fmla="*/ 14 h 16"/>
                <a:gd name="T20" fmla="*/ 19 w 19"/>
                <a:gd name="T2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6">
                  <a:moveTo>
                    <a:pt x="19" y="14"/>
                  </a:moveTo>
                  <a:cubicBezTo>
                    <a:pt x="19" y="12"/>
                    <a:pt x="19" y="11"/>
                    <a:pt x="17" y="10"/>
                  </a:cubicBezTo>
                  <a:cubicBezTo>
                    <a:pt x="15" y="9"/>
                    <a:pt x="17" y="8"/>
                    <a:pt x="16" y="7"/>
                  </a:cubicBezTo>
                  <a:cubicBezTo>
                    <a:pt x="15" y="5"/>
                    <a:pt x="14" y="6"/>
                    <a:pt x="14" y="3"/>
                  </a:cubicBezTo>
                  <a:cubicBezTo>
                    <a:pt x="14" y="3"/>
                    <a:pt x="11" y="1"/>
                    <a:pt x="12" y="0"/>
                  </a:cubicBezTo>
                  <a:cubicBezTo>
                    <a:pt x="9" y="0"/>
                    <a:pt x="0" y="1"/>
                    <a:pt x="6" y="6"/>
                  </a:cubicBezTo>
                  <a:cubicBezTo>
                    <a:pt x="7" y="7"/>
                    <a:pt x="8" y="8"/>
                    <a:pt x="9" y="9"/>
                  </a:cubicBezTo>
                  <a:cubicBezTo>
                    <a:pt x="10" y="10"/>
                    <a:pt x="11" y="10"/>
                    <a:pt x="12" y="11"/>
                  </a:cubicBezTo>
                  <a:cubicBezTo>
                    <a:pt x="14" y="11"/>
                    <a:pt x="16" y="11"/>
                    <a:pt x="16" y="13"/>
                  </a:cubicBezTo>
                  <a:cubicBezTo>
                    <a:pt x="17" y="14"/>
                    <a:pt x="18" y="16"/>
                    <a:pt x="19" y="14"/>
                  </a:cubicBezTo>
                  <a:cubicBezTo>
                    <a:pt x="19" y="13"/>
                    <a:pt x="18" y="15"/>
                    <a:pt x="19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8" name="Freeform 676">
              <a:extLst>
                <a:ext uri="{FF2B5EF4-FFF2-40B4-BE49-F238E27FC236}">
                  <a16:creationId xmlns:a16="http://schemas.microsoft.com/office/drawing/2014/main" id="{E34E6475-8E6B-DB42-BF06-4F81CF9C5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22489" y="7061218"/>
              <a:ext cx="923568" cy="783643"/>
            </a:xfrm>
            <a:custGeom>
              <a:avLst/>
              <a:gdLst>
                <a:gd name="T0" fmla="*/ 95 w 99"/>
                <a:gd name="T1" fmla="*/ 73 h 84"/>
                <a:gd name="T2" fmla="*/ 93 w 99"/>
                <a:gd name="T3" fmla="*/ 68 h 84"/>
                <a:gd name="T4" fmla="*/ 90 w 99"/>
                <a:gd name="T5" fmla="*/ 65 h 84"/>
                <a:gd name="T6" fmla="*/ 86 w 99"/>
                <a:gd name="T7" fmla="*/ 60 h 84"/>
                <a:gd name="T8" fmla="*/ 87 w 99"/>
                <a:gd name="T9" fmla="*/ 55 h 84"/>
                <a:gd name="T10" fmla="*/ 89 w 99"/>
                <a:gd name="T11" fmla="*/ 50 h 84"/>
                <a:gd name="T12" fmla="*/ 84 w 99"/>
                <a:gd name="T13" fmla="*/ 49 h 84"/>
                <a:gd name="T14" fmla="*/ 84 w 99"/>
                <a:gd name="T15" fmla="*/ 46 h 84"/>
                <a:gd name="T16" fmla="*/ 84 w 99"/>
                <a:gd name="T17" fmla="*/ 40 h 84"/>
                <a:gd name="T18" fmla="*/ 82 w 99"/>
                <a:gd name="T19" fmla="*/ 36 h 84"/>
                <a:gd name="T20" fmla="*/ 85 w 99"/>
                <a:gd name="T21" fmla="*/ 31 h 84"/>
                <a:gd name="T22" fmla="*/ 86 w 99"/>
                <a:gd name="T23" fmla="*/ 20 h 84"/>
                <a:gd name="T24" fmla="*/ 79 w 99"/>
                <a:gd name="T25" fmla="*/ 18 h 84"/>
                <a:gd name="T26" fmla="*/ 76 w 99"/>
                <a:gd name="T27" fmla="*/ 15 h 84"/>
                <a:gd name="T28" fmla="*/ 71 w 99"/>
                <a:gd name="T29" fmla="*/ 13 h 84"/>
                <a:gd name="T30" fmla="*/ 66 w 99"/>
                <a:gd name="T31" fmla="*/ 12 h 84"/>
                <a:gd name="T32" fmla="*/ 61 w 99"/>
                <a:gd name="T33" fmla="*/ 11 h 84"/>
                <a:gd name="T34" fmla="*/ 57 w 99"/>
                <a:gd name="T35" fmla="*/ 12 h 84"/>
                <a:gd name="T36" fmla="*/ 53 w 99"/>
                <a:gd name="T37" fmla="*/ 15 h 84"/>
                <a:gd name="T38" fmla="*/ 49 w 99"/>
                <a:gd name="T39" fmla="*/ 17 h 84"/>
                <a:gd name="T40" fmla="*/ 46 w 99"/>
                <a:gd name="T41" fmla="*/ 20 h 84"/>
                <a:gd name="T42" fmla="*/ 33 w 99"/>
                <a:gd name="T43" fmla="*/ 18 h 84"/>
                <a:gd name="T44" fmla="*/ 30 w 99"/>
                <a:gd name="T45" fmla="*/ 16 h 84"/>
                <a:gd name="T46" fmla="*/ 25 w 99"/>
                <a:gd name="T47" fmla="*/ 15 h 84"/>
                <a:gd name="T48" fmla="*/ 24 w 99"/>
                <a:gd name="T49" fmla="*/ 10 h 84"/>
                <a:gd name="T50" fmla="*/ 20 w 99"/>
                <a:gd name="T51" fmla="*/ 5 h 84"/>
                <a:gd name="T52" fmla="*/ 14 w 99"/>
                <a:gd name="T53" fmla="*/ 5 h 84"/>
                <a:gd name="T54" fmla="*/ 11 w 99"/>
                <a:gd name="T55" fmla="*/ 7 h 84"/>
                <a:gd name="T56" fmla="*/ 5 w 99"/>
                <a:gd name="T57" fmla="*/ 4 h 84"/>
                <a:gd name="T58" fmla="*/ 1 w 99"/>
                <a:gd name="T59" fmla="*/ 3 h 84"/>
                <a:gd name="T60" fmla="*/ 0 w 99"/>
                <a:gd name="T61" fmla="*/ 5 h 84"/>
                <a:gd name="T62" fmla="*/ 1 w 99"/>
                <a:gd name="T63" fmla="*/ 8 h 84"/>
                <a:gd name="T64" fmla="*/ 1 w 99"/>
                <a:gd name="T65" fmla="*/ 10 h 84"/>
                <a:gd name="T66" fmla="*/ 1 w 99"/>
                <a:gd name="T67" fmla="*/ 12 h 84"/>
                <a:gd name="T68" fmla="*/ 3 w 99"/>
                <a:gd name="T69" fmla="*/ 14 h 84"/>
                <a:gd name="T70" fmla="*/ 3 w 99"/>
                <a:gd name="T71" fmla="*/ 16 h 84"/>
                <a:gd name="T72" fmla="*/ 5 w 99"/>
                <a:gd name="T73" fmla="*/ 21 h 84"/>
                <a:gd name="T74" fmla="*/ 8 w 99"/>
                <a:gd name="T75" fmla="*/ 24 h 84"/>
                <a:gd name="T76" fmla="*/ 10 w 99"/>
                <a:gd name="T77" fmla="*/ 25 h 84"/>
                <a:gd name="T78" fmla="*/ 8 w 99"/>
                <a:gd name="T79" fmla="*/ 37 h 84"/>
                <a:gd name="T80" fmla="*/ 12 w 99"/>
                <a:gd name="T81" fmla="*/ 41 h 84"/>
                <a:gd name="T82" fmla="*/ 18 w 99"/>
                <a:gd name="T83" fmla="*/ 47 h 84"/>
                <a:gd name="T84" fmla="*/ 17 w 99"/>
                <a:gd name="T85" fmla="*/ 50 h 84"/>
                <a:gd name="T86" fmla="*/ 19 w 99"/>
                <a:gd name="T87" fmla="*/ 52 h 84"/>
                <a:gd name="T88" fmla="*/ 22 w 99"/>
                <a:gd name="T89" fmla="*/ 58 h 84"/>
                <a:gd name="T90" fmla="*/ 24 w 99"/>
                <a:gd name="T91" fmla="*/ 55 h 84"/>
                <a:gd name="T92" fmla="*/ 25 w 99"/>
                <a:gd name="T93" fmla="*/ 56 h 84"/>
                <a:gd name="T94" fmla="*/ 26 w 99"/>
                <a:gd name="T95" fmla="*/ 57 h 84"/>
                <a:gd name="T96" fmla="*/ 30 w 99"/>
                <a:gd name="T97" fmla="*/ 57 h 84"/>
                <a:gd name="T98" fmla="*/ 35 w 99"/>
                <a:gd name="T99" fmla="*/ 66 h 84"/>
                <a:gd name="T100" fmla="*/ 46 w 99"/>
                <a:gd name="T101" fmla="*/ 74 h 84"/>
                <a:gd name="T102" fmla="*/ 52 w 99"/>
                <a:gd name="T103" fmla="*/ 76 h 84"/>
                <a:gd name="T104" fmla="*/ 56 w 99"/>
                <a:gd name="T105" fmla="*/ 75 h 84"/>
                <a:gd name="T106" fmla="*/ 56 w 99"/>
                <a:gd name="T107" fmla="*/ 76 h 84"/>
                <a:gd name="T108" fmla="*/ 61 w 99"/>
                <a:gd name="T109" fmla="*/ 73 h 84"/>
                <a:gd name="T110" fmla="*/ 60 w 99"/>
                <a:gd name="T111" fmla="*/ 73 h 84"/>
                <a:gd name="T112" fmla="*/ 62 w 99"/>
                <a:gd name="T113" fmla="*/ 73 h 84"/>
                <a:gd name="T114" fmla="*/ 65 w 99"/>
                <a:gd name="T115" fmla="*/ 77 h 84"/>
                <a:gd name="T116" fmla="*/ 69 w 99"/>
                <a:gd name="T117" fmla="*/ 81 h 84"/>
                <a:gd name="T118" fmla="*/ 88 w 99"/>
                <a:gd name="T119" fmla="*/ 84 h 84"/>
                <a:gd name="T120" fmla="*/ 92 w 99"/>
                <a:gd name="T121" fmla="*/ 77 h 84"/>
                <a:gd name="T122" fmla="*/ 95 w 99"/>
                <a:gd name="T123" fmla="*/ 73 h 84"/>
                <a:gd name="T124" fmla="*/ 95 w 99"/>
                <a:gd name="T125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84">
                  <a:moveTo>
                    <a:pt x="95" y="73"/>
                  </a:moveTo>
                  <a:cubicBezTo>
                    <a:pt x="93" y="72"/>
                    <a:pt x="94" y="70"/>
                    <a:pt x="93" y="68"/>
                  </a:cubicBezTo>
                  <a:cubicBezTo>
                    <a:pt x="93" y="67"/>
                    <a:pt x="91" y="66"/>
                    <a:pt x="90" y="65"/>
                  </a:cubicBezTo>
                  <a:cubicBezTo>
                    <a:pt x="88" y="64"/>
                    <a:pt x="87" y="62"/>
                    <a:pt x="86" y="60"/>
                  </a:cubicBezTo>
                  <a:cubicBezTo>
                    <a:pt x="84" y="58"/>
                    <a:pt x="85" y="58"/>
                    <a:pt x="87" y="55"/>
                  </a:cubicBezTo>
                  <a:cubicBezTo>
                    <a:pt x="88" y="54"/>
                    <a:pt x="90" y="52"/>
                    <a:pt x="89" y="50"/>
                  </a:cubicBezTo>
                  <a:cubicBezTo>
                    <a:pt x="88" y="49"/>
                    <a:pt x="85" y="49"/>
                    <a:pt x="84" y="49"/>
                  </a:cubicBezTo>
                  <a:cubicBezTo>
                    <a:pt x="83" y="48"/>
                    <a:pt x="84" y="46"/>
                    <a:pt x="84" y="46"/>
                  </a:cubicBezTo>
                  <a:cubicBezTo>
                    <a:pt x="83" y="44"/>
                    <a:pt x="83" y="41"/>
                    <a:pt x="84" y="40"/>
                  </a:cubicBezTo>
                  <a:cubicBezTo>
                    <a:pt x="86" y="38"/>
                    <a:pt x="83" y="37"/>
                    <a:pt x="82" y="36"/>
                  </a:cubicBezTo>
                  <a:cubicBezTo>
                    <a:pt x="82" y="35"/>
                    <a:pt x="84" y="32"/>
                    <a:pt x="85" y="31"/>
                  </a:cubicBezTo>
                  <a:cubicBezTo>
                    <a:pt x="85" y="30"/>
                    <a:pt x="87" y="20"/>
                    <a:pt x="86" y="20"/>
                  </a:cubicBezTo>
                  <a:cubicBezTo>
                    <a:pt x="83" y="20"/>
                    <a:pt x="82" y="20"/>
                    <a:pt x="79" y="18"/>
                  </a:cubicBezTo>
                  <a:cubicBezTo>
                    <a:pt x="78" y="17"/>
                    <a:pt x="77" y="16"/>
                    <a:pt x="76" y="15"/>
                  </a:cubicBezTo>
                  <a:cubicBezTo>
                    <a:pt x="75" y="14"/>
                    <a:pt x="72" y="14"/>
                    <a:pt x="71" y="13"/>
                  </a:cubicBezTo>
                  <a:cubicBezTo>
                    <a:pt x="69" y="13"/>
                    <a:pt x="68" y="13"/>
                    <a:pt x="66" y="12"/>
                  </a:cubicBezTo>
                  <a:cubicBezTo>
                    <a:pt x="65" y="10"/>
                    <a:pt x="63" y="11"/>
                    <a:pt x="61" y="11"/>
                  </a:cubicBezTo>
                  <a:cubicBezTo>
                    <a:pt x="60" y="12"/>
                    <a:pt x="58" y="11"/>
                    <a:pt x="57" y="12"/>
                  </a:cubicBezTo>
                  <a:cubicBezTo>
                    <a:pt x="55" y="12"/>
                    <a:pt x="54" y="14"/>
                    <a:pt x="53" y="15"/>
                  </a:cubicBezTo>
                  <a:cubicBezTo>
                    <a:pt x="52" y="16"/>
                    <a:pt x="49" y="15"/>
                    <a:pt x="49" y="17"/>
                  </a:cubicBezTo>
                  <a:cubicBezTo>
                    <a:pt x="49" y="19"/>
                    <a:pt x="48" y="19"/>
                    <a:pt x="46" y="20"/>
                  </a:cubicBezTo>
                  <a:cubicBezTo>
                    <a:pt x="41" y="21"/>
                    <a:pt x="37" y="21"/>
                    <a:pt x="33" y="18"/>
                  </a:cubicBezTo>
                  <a:cubicBezTo>
                    <a:pt x="32" y="17"/>
                    <a:pt x="31" y="16"/>
                    <a:pt x="30" y="16"/>
                  </a:cubicBezTo>
                  <a:cubicBezTo>
                    <a:pt x="28" y="14"/>
                    <a:pt x="27" y="15"/>
                    <a:pt x="25" y="15"/>
                  </a:cubicBezTo>
                  <a:cubicBezTo>
                    <a:pt x="24" y="14"/>
                    <a:pt x="24" y="11"/>
                    <a:pt x="24" y="10"/>
                  </a:cubicBezTo>
                  <a:cubicBezTo>
                    <a:pt x="21" y="9"/>
                    <a:pt x="20" y="8"/>
                    <a:pt x="20" y="5"/>
                  </a:cubicBezTo>
                  <a:cubicBezTo>
                    <a:pt x="20" y="0"/>
                    <a:pt x="16" y="3"/>
                    <a:pt x="14" y="5"/>
                  </a:cubicBezTo>
                  <a:cubicBezTo>
                    <a:pt x="13" y="6"/>
                    <a:pt x="12" y="7"/>
                    <a:pt x="11" y="7"/>
                  </a:cubicBezTo>
                  <a:cubicBezTo>
                    <a:pt x="9" y="6"/>
                    <a:pt x="6" y="6"/>
                    <a:pt x="5" y="4"/>
                  </a:cubicBezTo>
                  <a:cubicBezTo>
                    <a:pt x="3" y="2"/>
                    <a:pt x="3" y="1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8"/>
                    <a:pt x="2" y="10"/>
                    <a:pt x="1" y="10"/>
                  </a:cubicBezTo>
                  <a:cubicBezTo>
                    <a:pt x="1" y="11"/>
                    <a:pt x="0" y="11"/>
                    <a:pt x="1" y="12"/>
                  </a:cubicBezTo>
                  <a:cubicBezTo>
                    <a:pt x="1" y="13"/>
                    <a:pt x="3" y="13"/>
                    <a:pt x="3" y="14"/>
                  </a:cubicBezTo>
                  <a:cubicBezTo>
                    <a:pt x="3" y="15"/>
                    <a:pt x="2" y="16"/>
                    <a:pt x="3" y="16"/>
                  </a:cubicBezTo>
                  <a:cubicBezTo>
                    <a:pt x="4" y="18"/>
                    <a:pt x="4" y="19"/>
                    <a:pt x="5" y="21"/>
                  </a:cubicBezTo>
                  <a:cubicBezTo>
                    <a:pt x="6" y="22"/>
                    <a:pt x="6" y="23"/>
                    <a:pt x="8" y="24"/>
                  </a:cubicBezTo>
                  <a:cubicBezTo>
                    <a:pt x="8" y="24"/>
                    <a:pt x="10" y="25"/>
                    <a:pt x="10" y="25"/>
                  </a:cubicBezTo>
                  <a:cubicBezTo>
                    <a:pt x="11" y="29"/>
                    <a:pt x="2" y="33"/>
                    <a:pt x="8" y="37"/>
                  </a:cubicBezTo>
                  <a:cubicBezTo>
                    <a:pt x="10" y="38"/>
                    <a:pt x="10" y="40"/>
                    <a:pt x="12" y="41"/>
                  </a:cubicBezTo>
                  <a:cubicBezTo>
                    <a:pt x="14" y="43"/>
                    <a:pt x="16" y="44"/>
                    <a:pt x="18" y="47"/>
                  </a:cubicBezTo>
                  <a:cubicBezTo>
                    <a:pt x="18" y="48"/>
                    <a:pt x="17" y="49"/>
                    <a:pt x="17" y="50"/>
                  </a:cubicBezTo>
                  <a:cubicBezTo>
                    <a:pt x="18" y="51"/>
                    <a:pt x="20" y="51"/>
                    <a:pt x="19" y="52"/>
                  </a:cubicBezTo>
                  <a:cubicBezTo>
                    <a:pt x="19" y="55"/>
                    <a:pt x="21" y="56"/>
                    <a:pt x="22" y="58"/>
                  </a:cubicBezTo>
                  <a:cubicBezTo>
                    <a:pt x="24" y="57"/>
                    <a:pt x="23" y="56"/>
                    <a:pt x="24" y="55"/>
                  </a:cubicBezTo>
                  <a:cubicBezTo>
                    <a:pt x="24" y="55"/>
                    <a:pt x="25" y="56"/>
                    <a:pt x="25" y="56"/>
                  </a:cubicBezTo>
                  <a:cubicBezTo>
                    <a:pt x="27" y="56"/>
                    <a:pt x="25" y="56"/>
                    <a:pt x="26" y="57"/>
                  </a:cubicBezTo>
                  <a:cubicBezTo>
                    <a:pt x="27" y="58"/>
                    <a:pt x="28" y="55"/>
                    <a:pt x="30" y="57"/>
                  </a:cubicBezTo>
                  <a:cubicBezTo>
                    <a:pt x="32" y="60"/>
                    <a:pt x="33" y="63"/>
                    <a:pt x="35" y="66"/>
                  </a:cubicBezTo>
                  <a:cubicBezTo>
                    <a:pt x="37" y="69"/>
                    <a:pt x="42" y="72"/>
                    <a:pt x="46" y="74"/>
                  </a:cubicBezTo>
                  <a:cubicBezTo>
                    <a:pt x="48" y="75"/>
                    <a:pt x="50" y="75"/>
                    <a:pt x="52" y="76"/>
                  </a:cubicBezTo>
                  <a:cubicBezTo>
                    <a:pt x="53" y="76"/>
                    <a:pt x="56" y="75"/>
                    <a:pt x="56" y="75"/>
                  </a:cubicBezTo>
                  <a:cubicBezTo>
                    <a:pt x="56" y="75"/>
                    <a:pt x="56" y="76"/>
                    <a:pt x="56" y="76"/>
                  </a:cubicBezTo>
                  <a:cubicBezTo>
                    <a:pt x="57" y="76"/>
                    <a:pt x="60" y="74"/>
                    <a:pt x="61" y="73"/>
                  </a:cubicBezTo>
                  <a:cubicBezTo>
                    <a:pt x="61" y="73"/>
                    <a:pt x="60" y="73"/>
                    <a:pt x="60" y="73"/>
                  </a:cubicBezTo>
                  <a:cubicBezTo>
                    <a:pt x="60" y="72"/>
                    <a:pt x="62" y="73"/>
                    <a:pt x="62" y="73"/>
                  </a:cubicBezTo>
                  <a:cubicBezTo>
                    <a:pt x="64" y="74"/>
                    <a:pt x="64" y="75"/>
                    <a:pt x="65" y="77"/>
                  </a:cubicBezTo>
                  <a:cubicBezTo>
                    <a:pt x="66" y="80"/>
                    <a:pt x="67" y="80"/>
                    <a:pt x="69" y="81"/>
                  </a:cubicBezTo>
                  <a:cubicBezTo>
                    <a:pt x="75" y="82"/>
                    <a:pt x="82" y="83"/>
                    <a:pt x="88" y="84"/>
                  </a:cubicBezTo>
                  <a:cubicBezTo>
                    <a:pt x="88" y="80"/>
                    <a:pt x="89" y="79"/>
                    <a:pt x="92" y="77"/>
                  </a:cubicBezTo>
                  <a:cubicBezTo>
                    <a:pt x="94" y="76"/>
                    <a:pt x="99" y="75"/>
                    <a:pt x="95" y="73"/>
                  </a:cubicBezTo>
                  <a:cubicBezTo>
                    <a:pt x="94" y="72"/>
                    <a:pt x="97" y="74"/>
                    <a:pt x="95" y="7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299" name="Freeform 677">
              <a:extLst>
                <a:ext uri="{FF2B5EF4-FFF2-40B4-BE49-F238E27FC236}">
                  <a16:creationId xmlns:a16="http://schemas.microsoft.com/office/drawing/2014/main" id="{75883741-C1BA-5448-9B49-30E5601A1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1597" y="7070776"/>
              <a:ext cx="73250" cy="54156"/>
            </a:xfrm>
            <a:custGeom>
              <a:avLst/>
              <a:gdLst>
                <a:gd name="T0" fmla="*/ 1 w 8"/>
                <a:gd name="T1" fmla="*/ 1 h 6"/>
                <a:gd name="T2" fmla="*/ 3 w 8"/>
                <a:gd name="T3" fmla="*/ 4 h 6"/>
                <a:gd name="T4" fmla="*/ 8 w 8"/>
                <a:gd name="T5" fmla="*/ 6 h 6"/>
                <a:gd name="T6" fmla="*/ 0 w 8"/>
                <a:gd name="T7" fmla="*/ 0 h 6"/>
                <a:gd name="T8" fmla="*/ 1 w 8"/>
                <a:gd name="T9" fmla="*/ 1 h 6"/>
                <a:gd name="T10" fmla="*/ 1 w 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cubicBezTo>
                    <a:pt x="2" y="1"/>
                    <a:pt x="2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7" y="2"/>
                    <a:pt x="3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0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0" name="Freeform 678">
              <a:extLst>
                <a:ext uri="{FF2B5EF4-FFF2-40B4-BE49-F238E27FC236}">
                  <a16:creationId xmlns:a16="http://schemas.microsoft.com/office/drawing/2014/main" id="{8F7A5A63-9529-A44A-AB83-D8587F89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5034" y="6844600"/>
              <a:ext cx="328029" cy="168837"/>
            </a:xfrm>
            <a:custGeom>
              <a:avLst/>
              <a:gdLst>
                <a:gd name="T0" fmla="*/ 26 w 35"/>
                <a:gd name="T1" fmla="*/ 15 h 18"/>
                <a:gd name="T2" fmla="*/ 30 w 35"/>
                <a:gd name="T3" fmla="*/ 17 h 18"/>
                <a:gd name="T4" fmla="*/ 34 w 35"/>
                <a:gd name="T5" fmla="*/ 17 h 18"/>
                <a:gd name="T6" fmla="*/ 33 w 35"/>
                <a:gd name="T7" fmla="*/ 12 h 18"/>
                <a:gd name="T8" fmla="*/ 30 w 35"/>
                <a:gd name="T9" fmla="*/ 10 h 18"/>
                <a:gd name="T10" fmla="*/ 27 w 35"/>
                <a:gd name="T11" fmla="*/ 7 h 18"/>
                <a:gd name="T12" fmla="*/ 19 w 35"/>
                <a:gd name="T13" fmla="*/ 6 h 18"/>
                <a:gd name="T14" fmla="*/ 9 w 35"/>
                <a:gd name="T15" fmla="*/ 4 h 18"/>
                <a:gd name="T16" fmla="*/ 0 w 35"/>
                <a:gd name="T17" fmla="*/ 2 h 18"/>
                <a:gd name="T18" fmla="*/ 8 w 35"/>
                <a:gd name="T19" fmla="*/ 14 h 18"/>
                <a:gd name="T20" fmla="*/ 18 w 35"/>
                <a:gd name="T21" fmla="*/ 18 h 18"/>
                <a:gd name="T22" fmla="*/ 26 w 35"/>
                <a:gd name="T23" fmla="*/ 15 h 18"/>
                <a:gd name="T24" fmla="*/ 26 w 35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8">
                  <a:moveTo>
                    <a:pt x="26" y="15"/>
                  </a:moveTo>
                  <a:cubicBezTo>
                    <a:pt x="27" y="14"/>
                    <a:pt x="29" y="16"/>
                    <a:pt x="30" y="17"/>
                  </a:cubicBezTo>
                  <a:cubicBezTo>
                    <a:pt x="30" y="17"/>
                    <a:pt x="34" y="17"/>
                    <a:pt x="34" y="17"/>
                  </a:cubicBezTo>
                  <a:cubicBezTo>
                    <a:pt x="35" y="16"/>
                    <a:pt x="30" y="12"/>
                    <a:pt x="33" y="12"/>
                  </a:cubicBezTo>
                  <a:cubicBezTo>
                    <a:pt x="32" y="11"/>
                    <a:pt x="30" y="11"/>
                    <a:pt x="30" y="10"/>
                  </a:cubicBezTo>
                  <a:cubicBezTo>
                    <a:pt x="30" y="8"/>
                    <a:pt x="29" y="7"/>
                    <a:pt x="27" y="7"/>
                  </a:cubicBezTo>
                  <a:cubicBezTo>
                    <a:pt x="24" y="7"/>
                    <a:pt x="22" y="8"/>
                    <a:pt x="19" y="6"/>
                  </a:cubicBezTo>
                  <a:cubicBezTo>
                    <a:pt x="16" y="5"/>
                    <a:pt x="13" y="5"/>
                    <a:pt x="9" y="4"/>
                  </a:cubicBezTo>
                  <a:cubicBezTo>
                    <a:pt x="6" y="3"/>
                    <a:pt x="4" y="0"/>
                    <a:pt x="0" y="2"/>
                  </a:cubicBezTo>
                  <a:cubicBezTo>
                    <a:pt x="3" y="6"/>
                    <a:pt x="11" y="7"/>
                    <a:pt x="8" y="14"/>
                  </a:cubicBezTo>
                  <a:cubicBezTo>
                    <a:pt x="11" y="14"/>
                    <a:pt x="18" y="14"/>
                    <a:pt x="18" y="18"/>
                  </a:cubicBezTo>
                  <a:cubicBezTo>
                    <a:pt x="18" y="15"/>
                    <a:pt x="24" y="15"/>
                    <a:pt x="26" y="15"/>
                  </a:cubicBezTo>
                  <a:cubicBezTo>
                    <a:pt x="27" y="14"/>
                    <a:pt x="19" y="15"/>
                    <a:pt x="2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1" name="Freeform 679">
              <a:extLst>
                <a:ext uri="{FF2B5EF4-FFF2-40B4-BE49-F238E27FC236}">
                  <a16:creationId xmlns:a16="http://schemas.microsoft.com/office/drawing/2014/main" id="{A3B3223C-CFA3-9E49-A42C-6D5B14443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1153" y="6956097"/>
              <a:ext cx="251592" cy="197506"/>
            </a:xfrm>
            <a:custGeom>
              <a:avLst/>
              <a:gdLst>
                <a:gd name="T0" fmla="*/ 8 w 27"/>
                <a:gd name="T1" fmla="*/ 2 h 21"/>
                <a:gd name="T2" fmla="*/ 10 w 27"/>
                <a:gd name="T3" fmla="*/ 5 h 21"/>
                <a:gd name="T4" fmla="*/ 7 w 27"/>
                <a:gd name="T5" fmla="*/ 5 h 21"/>
                <a:gd name="T6" fmla="*/ 4 w 27"/>
                <a:gd name="T7" fmla="*/ 3 h 21"/>
                <a:gd name="T8" fmla="*/ 4 w 27"/>
                <a:gd name="T9" fmla="*/ 7 h 21"/>
                <a:gd name="T10" fmla="*/ 6 w 27"/>
                <a:gd name="T11" fmla="*/ 11 h 21"/>
                <a:gd name="T12" fmla="*/ 8 w 27"/>
                <a:gd name="T13" fmla="*/ 14 h 21"/>
                <a:gd name="T14" fmla="*/ 9 w 27"/>
                <a:gd name="T15" fmla="*/ 17 h 21"/>
                <a:gd name="T16" fmla="*/ 16 w 27"/>
                <a:gd name="T17" fmla="*/ 13 h 21"/>
                <a:gd name="T18" fmla="*/ 17 w 27"/>
                <a:gd name="T19" fmla="*/ 16 h 21"/>
                <a:gd name="T20" fmla="*/ 21 w 27"/>
                <a:gd name="T21" fmla="*/ 21 h 21"/>
                <a:gd name="T22" fmla="*/ 21 w 27"/>
                <a:gd name="T23" fmla="*/ 18 h 21"/>
                <a:gd name="T24" fmla="*/ 23 w 27"/>
                <a:gd name="T25" fmla="*/ 16 h 21"/>
                <a:gd name="T26" fmla="*/ 25 w 27"/>
                <a:gd name="T27" fmla="*/ 11 h 21"/>
                <a:gd name="T28" fmla="*/ 19 w 27"/>
                <a:gd name="T29" fmla="*/ 1 h 21"/>
                <a:gd name="T30" fmla="*/ 12 w 27"/>
                <a:gd name="T31" fmla="*/ 2 h 21"/>
                <a:gd name="T32" fmla="*/ 9 w 27"/>
                <a:gd name="T33" fmla="*/ 0 h 21"/>
                <a:gd name="T34" fmla="*/ 8 w 27"/>
                <a:gd name="T35" fmla="*/ 2 h 21"/>
                <a:gd name="T36" fmla="*/ 8 w 2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1">
                  <a:moveTo>
                    <a:pt x="8" y="2"/>
                  </a:moveTo>
                  <a:cubicBezTo>
                    <a:pt x="8" y="2"/>
                    <a:pt x="11" y="4"/>
                    <a:pt x="10" y="5"/>
                  </a:cubicBezTo>
                  <a:cubicBezTo>
                    <a:pt x="10" y="5"/>
                    <a:pt x="7" y="5"/>
                    <a:pt x="7" y="5"/>
                  </a:cubicBezTo>
                  <a:cubicBezTo>
                    <a:pt x="5" y="5"/>
                    <a:pt x="5" y="3"/>
                    <a:pt x="4" y="3"/>
                  </a:cubicBezTo>
                  <a:cubicBezTo>
                    <a:pt x="0" y="2"/>
                    <a:pt x="4" y="6"/>
                    <a:pt x="4" y="7"/>
                  </a:cubicBezTo>
                  <a:cubicBezTo>
                    <a:pt x="4" y="10"/>
                    <a:pt x="7" y="8"/>
                    <a:pt x="6" y="11"/>
                  </a:cubicBezTo>
                  <a:cubicBezTo>
                    <a:pt x="5" y="13"/>
                    <a:pt x="7" y="13"/>
                    <a:pt x="8" y="14"/>
                  </a:cubicBezTo>
                  <a:cubicBezTo>
                    <a:pt x="9" y="14"/>
                    <a:pt x="9" y="16"/>
                    <a:pt x="9" y="17"/>
                  </a:cubicBezTo>
                  <a:cubicBezTo>
                    <a:pt x="10" y="16"/>
                    <a:pt x="14" y="14"/>
                    <a:pt x="16" y="13"/>
                  </a:cubicBezTo>
                  <a:cubicBezTo>
                    <a:pt x="17" y="13"/>
                    <a:pt x="17" y="15"/>
                    <a:pt x="17" y="16"/>
                  </a:cubicBezTo>
                  <a:cubicBezTo>
                    <a:pt x="17" y="19"/>
                    <a:pt x="18" y="20"/>
                    <a:pt x="21" y="21"/>
                  </a:cubicBezTo>
                  <a:cubicBezTo>
                    <a:pt x="21" y="20"/>
                    <a:pt x="21" y="18"/>
                    <a:pt x="21" y="18"/>
                  </a:cubicBezTo>
                  <a:cubicBezTo>
                    <a:pt x="22" y="17"/>
                    <a:pt x="23" y="17"/>
                    <a:pt x="23" y="16"/>
                  </a:cubicBezTo>
                  <a:cubicBezTo>
                    <a:pt x="24" y="14"/>
                    <a:pt x="24" y="12"/>
                    <a:pt x="25" y="11"/>
                  </a:cubicBezTo>
                  <a:cubicBezTo>
                    <a:pt x="27" y="8"/>
                    <a:pt x="21" y="2"/>
                    <a:pt x="19" y="1"/>
                  </a:cubicBezTo>
                  <a:cubicBezTo>
                    <a:pt x="17" y="4"/>
                    <a:pt x="15" y="4"/>
                    <a:pt x="12" y="2"/>
                  </a:cubicBezTo>
                  <a:cubicBezTo>
                    <a:pt x="12" y="1"/>
                    <a:pt x="10" y="0"/>
                    <a:pt x="9" y="0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9" y="3"/>
                    <a:pt x="7" y="0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2" name="Freeform 680">
              <a:extLst>
                <a:ext uri="{FF2B5EF4-FFF2-40B4-BE49-F238E27FC236}">
                  <a16:creationId xmlns:a16="http://schemas.microsoft.com/office/drawing/2014/main" id="{C00ECB48-F7A7-D244-956A-FC253D142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33954" y="7574093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7 h 10"/>
                <a:gd name="T4" fmla="*/ 4 w 9"/>
                <a:gd name="T5" fmla="*/ 8 h 10"/>
                <a:gd name="T6" fmla="*/ 9 w 9"/>
                <a:gd name="T7" fmla="*/ 10 h 10"/>
                <a:gd name="T8" fmla="*/ 7 w 9"/>
                <a:gd name="T9" fmla="*/ 5 h 10"/>
                <a:gd name="T10" fmla="*/ 8 w 9"/>
                <a:gd name="T11" fmla="*/ 3 h 10"/>
                <a:gd name="T12" fmla="*/ 3 w 9"/>
                <a:gd name="T13" fmla="*/ 2 h 10"/>
                <a:gd name="T14" fmla="*/ 3 w 9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1" y="7"/>
                    <a:pt x="4" y="7"/>
                    <a:pt x="4" y="8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9" y="10"/>
                    <a:pt x="7" y="5"/>
                    <a:pt x="7" y="5"/>
                  </a:cubicBezTo>
                  <a:cubicBezTo>
                    <a:pt x="8" y="5"/>
                    <a:pt x="9" y="5"/>
                    <a:pt x="8" y="3"/>
                  </a:cubicBezTo>
                  <a:cubicBezTo>
                    <a:pt x="6" y="2"/>
                    <a:pt x="5" y="0"/>
                    <a:pt x="3" y="2"/>
                  </a:cubicBezTo>
                  <a:cubicBezTo>
                    <a:pt x="1" y="4"/>
                    <a:pt x="4" y="1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3" name="Freeform 681">
              <a:extLst>
                <a:ext uri="{FF2B5EF4-FFF2-40B4-BE49-F238E27FC236}">
                  <a16:creationId xmlns:a16="http://schemas.microsoft.com/office/drawing/2014/main" id="{FB7812EA-A02C-9F4B-B066-4B5D72E35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1662" y="7220495"/>
              <a:ext cx="324842" cy="251657"/>
            </a:xfrm>
            <a:custGeom>
              <a:avLst/>
              <a:gdLst>
                <a:gd name="T0" fmla="*/ 29 w 35"/>
                <a:gd name="T1" fmla="*/ 10 h 27"/>
                <a:gd name="T2" fmla="*/ 30 w 35"/>
                <a:gd name="T3" fmla="*/ 7 h 27"/>
                <a:gd name="T4" fmla="*/ 29 w 35"/>
                <a:gd name="T5" fmla="*/ 5 h 27"/>
                <a:gd name="T6" fmla="*/ 35 w 35"/>
                <a:gd name="T7" fmla="*/ 0 h 27"/>
                <a:gd name="T8" fmla="*/ 25 w 35"/>
                <a:gd name="T9" fmla="*/ 1 h 27"/>
                <a:gd name="T10" fmla="*/ 19 w 35"/>
                <a:gd name="T11" fmla="*/ 2 h 27"/>
                <a:gd name="T12" fmla="*/ 13 w 35"/>
                <a:gd name="T13" fmla="*/ 2 h 27"/>
                <a:gd name="T14" fmla="*/ 8 w 35"/>
                <a:gd name="T15" fmla="*/ 2 h 27"/>
                <a:gd name="T16" fmla="*/ 7 w 35"/>
                <a:gd name="T17" fmla="*/ 4 h 27"/>
                <a:gd name="T18" fmla="*/ 6 w 35"/>
                <a:gd name="T19" fmla="*/ 6 h 27"/>
                <a:gd name="T20" fmla="*/ 3 w 35"/>
                <a:gd name="T21" fmla="*/ 6 h 27"/>
                <a:gd name="T22" fmla="*/ 3 w 35"/>
                <a:gd name="T23" fmla="*/ 10 h 27"/>
                <a:gd name="T24" fmla="*/ 4 w 35"/>
                <a:gd name="T25" fmla="*/ 14 h 27"/>
                <a:gd name="T26" fmla="*/ 2 w 35"/>
                <a:gd name="T27" fmla="*/ 22 h 27"/>
                <a:gd name="T28" fmla="*/ 7 w 35"/>
                <a:gd name="T29" fmla="*/ 27 h 27"/>
                <a:gd name="T30" fmla="*/ 13 w 35"/>
                <a:gd name="T31" fmla="*/ 24 h 27"/>
                <a:gd name="T32" fmla="*/ 22 w 35"/>
                <a:gd name="T33" fmla="*/ 19 h 27"/>
                <a:gd name="T34" fmla="*/ 28 w 35"/>
                <a:gd name="T35" fmla="*/ 15 h 27"/>
                <a:gd name="T36" fmla="*/ 29 w 35"/>
                <a:gd name="T37" fmla="*/ 10 h 27"/>
                <a:gd name="T38" fmla="*/ 29 w 35"/>
                <a:gd name="T3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7">
                  <a:moveTo>
                    <a:pt x="29" y="10"/>
                  </a:moveTo>
                  <a:cubicBezTo>
                    <a:pt x="30" y="9"/>
                    <a:pt x="31" y="8"/>
                    <a:pt x="30" y="7"/>
                  </a:cubicBezTo>
                  <a:cubicBezTo>
                    <a:pt x="29" y="6"/>
                    <a:pt x="28" y="6"/>
                    <a:pt x="29" y="5"/>
                  </a:cubicBezTo>
                  <a:cubicBezTo>
                    <a:pt x="31" y="3"/>
                    <a:pt x="35" y="3"/>
                    <a:pt x="35" y="0"/>
                  </a:cubicBezTo>
                  <a:cubicBezTo>
                    <a:pt x="32" y="0"/>
                    <a:pt x="28" y="0"/>
                    <a:pt x="25" y="1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5" y="1"/>
                    <a:pt x="13" y="2"/>
                  </a:cubicBezTo>
                  <a:cubicBezTo>
                    <a:pt x="11" y="3"/>
                    <a:pt x="10" y="3"/>
                    <a:pt x="8" y="2"/>
                  </a:cubicBezTo>
                  <a:cubicBezTo>
                    <a:pt x="6" y="0"/>
                    <a:pt x="7" y="4"/>
                    <a:pt x="7" y="4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8"/>
                    <a:pt x="4" y="6"/>
                    <a:pt x="3" y="6"/>
                  </a:cubicBezTo>
                  <a:cubicBezTo>
                    <a:pt x="2" y="7"/>
                    <a:pt x="3" y="9"/>
                    <a:pt x="3" y="10"/>
                  </a:cubicBezTo>
                  <a:cubicBezTo>
                    <a:pt x="3" y="11"/>
                    <a:pt x="2" y="13"/>
                    <a:pt x="4" y="14"/>
                  </a:cubicBezTo>
                  <a:cubicBezTo>
                    <a:pt x="9" y="17"/>
                    <a:pt x="5" y="19"/>
                    <a:pt x="2" y="22"/>
                  </a:cubicBezTo>
                  <a:cubicBezTo>
                    <a:pt x="0" y="24"/>
                    <a:pt x="5" y="27"/>
                    <a:pt x="7" y="27"/>
                  </a:cubicBezTo>
                  <a:cubicBezTo>
                    <a:pt x="9" y="27"/>
                    <a:pt x="11" y="25"/>
                    <a:pt x="13" y="24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4" y="18"/>
                    <a:pt x="26" y="17"/>
                    <a:pt x="28" y="15"/>
                  </a:cubicBezTo>
                  <a:cubicBezTo>
                    <a:pt x="29" y="13"/>
                    <a:pt x="28" y="11"/>
                    <a:pt x="29" y="10"/>
                  </a:cubicBezTo>
                  <a:cubicBezTo>
                    <a:pt x="30" y="8"/>
                    <a:pt x="29" y="11"/>
                    <a:pt x="2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4" name="Freeform 682">
              <a:extLst>
                <a:ext uri="{FF2B5EF4-FFF2-40B4-BE49-F238E27FC236}">
                  <a16:creationId xmlns:a16="http://schemas.microsoft.com/office/drawing/2014/main" id="{63858B03-770C-1A45-8D5D-B768F9328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1341" y="7201383"/>
              <a:ext cx="464969" cy="439605"/>
            </a:xfrm>
            <a:custGeom>
              <a:avLst/>
              <a:gdLst>
                <a:gd name="T0" fmla="*/ 47 w 50"/>
                <a:gd name="T1" fmla="*/ 36 h 47"/>
                <a:gd name="T2" fmla="*/ 45 w 50"/>
                <a:gd name="T3" fmla="*/ 34 h 47"/>
                <a:gd name="T4" fmla="*/ 46 w 50"/>
                <a:gd name="T5" fmla="*/ 32 h 47"/>
                <a:gd name="T6" fmla="*/ 41 w 50"/>
                <a:gd name="T7" fmla="*/ 27 h 47"/>
                <a:gd name="T8" fmla="*/ 38 w 50"/>
                <a:gd name="T9" fmla="*/ 25 h 47"/>
                <a:gd name="T10" fmla="*/ 35 w 50"/>
                <a:gd name="T11" fmla="*/ 18 h 47"/>
                <a:gd name="T12" fmla="*/ 38 w 50"/>
                <a:gd name="T13" fmla="*/ 10 h 47"/>
                <a:gd name="T14" fmla="*/ 34 w 50"/>
                <a:gd name="T15" fmla="*/ 6 h 47"/>
                <a:gd name="T16" fmla="*/ 32 w 50"/>
                <a:gd name="T17" fmla="*/ 2 h 47"/>
                <a:gd name="T18" fmla="*/ 30 w 50"/>
                <a:gd name="T19" fmla="*/ 3 h 47"/>
                <a:gd name="T20" fmla="*/ 28 w 50"/>
                <a:gd name="T21" fmla="*/ 1 h 47"/>
                <a:gd name="T22" fmla="*/ 25 w 50"/>
                <a:gd name="T23" fmla="*/ 2 h 47"/>
                <a:gd name="T24" fmla="*/ 20 w 50"/>
                <a:gd name="T25" fmla="*/ 1 h 47"/>
                <a:gd name="T26" fmla="*/ 18 w 50"/>
                <a:gd name="T27" fmla="*/ 4 h 47"/>
                <a:gd name="T28" fmla="*/ 13 w 50"/>
                <a:gd name="T29" fmla="*/ 7 h 47"/>
                <a:gd name="T30" fmla="*/ 14 w 50"/>
                <a:gd name="T31" fmla="*/ 10 h 47"/>
                <a:gd name="T32" fmla="*/ 13 w 50"/>
                <a:gd name="T33" fmla="*/ 13 h 47"/>
                <a:gd name="T34" fmla="*/ 9 w 50"/>
                <a:gd name="T35" fmla="*/ 19 h 47"/>
                <a:gd name="T36" fmla="*/ 1 w 50"/>
                <a:gd name="T37" fmla="*/ 25 h 47"/>
                <a:gd name="T38" fmla="*/ 3 w 50"/>
                <a:gd name="T39" fmla="*/ 30 h 47"/>
                <a:gd name="T40" fmla="*/ 9 w 50"/>
                <a:gd name="T41" fmla="*/ 31 h 47"/>
                <a:gd name="T42" fmla="*/ 18 w 50"/>
                <a:gd name="T43" fmla="*/ 36 h 47"/>
                <a:gd name="T44" fmla="*/ 29 w 50"/>
                <a:gd name="T45" fmla="*/ 45 h 47"/>
                <a:gd name="T46" fmla="*/ 38 w 50"/>
                <a:gd name="T47" fmla="*/ 47 h 47"/>
                <a:gd name="T48" fmla="*/ 43 w 50"/>
                <a:gd name="T49" fmla="*/ 42 h 47"/>
                <a:gd name="T50" fmla="*/ 50 w 50"/>
                <a:gd name="T51" fmla="*/ 43 h 47"/>
                <a:gd name="T52" fmla="*/ 47 w 50"/>
                <a:gd name="T53" fmla="*/ 39 h 47"/>
                <a:gd name="T54" fmla="*/ 47 w 50"/>
                <a:gd name="T55" fmla="*/ 36 h 47"/>
                <a:gd name="T56" fmla="*/ 47 w 50"/>
                <a:gd name="T57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47">
                  <a:moveTo>
                    <a:pt x="47" y="36"/>
                  </a:moveTo>
                  <a:cubicBezTo>
                    <a:pt x="47" y="36"/>
                    <a:pt x="45" y="35"/>
                    <a:pt x="45" y="34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45" y="30"/>
                    <a:pt x="43" y="29"/>
                    <a:pt x="41" y="27"/>
                  </a:cubicBezTo>
                  <a:cubicBezTo>
                    <a:pt x="40" y="27"/>
                    <a:pt x="38" y="26"/>
                    <a:pt x="38" y="25"/>
                  </a:cubicBezTo>
                  <a:cubicBezTo>
                    <a:pt x="37" y="23"/>
                    <a:pt x="35" y="21"/>
                    <a:pt x="35" y="18"/>
                  </a:cubicBezTo>
                  <a:cubicBezTo>
                    <a:pt x="34" y="16"/>
                    <a:pt x="40" y="12"/>
                    <a:pt x="38" y="10"/>
                  </a:cubicBezTo>
                  <a:cubicBezTo>
                    <a:pt x="36" y="9"/>
                    <a:pt x="35" y="8"/>
                    <a:pt x="34" y="6"/>
                  </a:cubicBezTo>
                  <a:cubicBezTo>
                    <a:pt x="33" y="5"/>
                    <a:pt x="33" y="3"/>
                    <a:pt x="32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28" y="3"/>
                    <a:pt x="29" y="1"/>
                    <a:pt x="28" y="1"/>
                  </a:cubicBezTo>
                  <a:cubicBezTo>
                    <a:pt x="27" y="1"/>
                    <a:pt x="25" y="2"/>
                    <a:pt x="25" y="2"/>
                  </a:cubicBezTo>
                  <a:cubicBezTo>
                    <a:pt x="23" y="0"/>
                    <a:pt x="22" y="1"/>
                    <a:pt x="20" y="1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6" y="5"/>
                    <a:pt x="14" y="5"/>
                    <a:pt x="13" y="7"/>
                  </a:cubicBezTo>
                  <a:cubicBezTo>
                    <a:pt x="12" y="9"/>
                    <a:pt x="14" y="8"/>
                    <a:pt x="14" y="10"/>
                  </a:cubicBezTo>
                  <a:cubicBezTo>
                    <a:pt x="14" y="11"/>
                    <a:pt x="13" y="11"/>
                    <a:pt x="13" y="13"/>
                  </a:cubicBezTo>
                  <a:cubicBezTo>
                    <a:pt x="13" y="16"/>
                    <a:pt x="12" y="17"/>
                    <a:pt x="9" y="19"/>
                  </a:cubicBezTo>
                  <a:cubicBezTo>
                    <a:pt x="7" y="20"/>
                    <a:pt x="0" y="23"/>
                    <a:pt x="1" y="25"/>
                  </a:cubicBezTo>
                  <a:cubicBezTo>
                    <a:pt x="2" y="26"/>
                    <a:pt x="2" y="29"/>
                    <a:pt x="3" y="30"/>
                  </a:cubicBezTo>
                  <a:cubicBezTo>
                    <a:pt x="4" y="31"/>
                    <a:pt x="8" y="31"/>
                    <a:pt x="9" y="31"/>
                  </a:cubicBezTo>
                  <a:cubicBezTo>
                    <a:pt x="12" y="32"/>
                    <a:pt x="15" y="34"/>
                    <a:pt x="18" y="36"/>
                  </a:cubicBezTo>
                  <a:cubicBezTo>
                    <a:pt x="22" y="39"/>
                    <a:pt x="25" y="42"/>
                    <a:pt x="29" y="45"/>
                  </a:cubicBezTo>
                  <a:cubicBezTo>
                    <a:pt x="32" y="47"/>
                    <a:pt x="35" y="47"/>
                    <a:pt x="38" y="47"/>
                  </a:cubicBezTo>
                  <a:cubicBezTo>
                    <a:pt x="41" y="47"/>
                    <a:pt x="41" y="44"/>
                    <a:pt x="43" y="42"/>
                  </a:cubicBezTo>
                  <a:cubicBezTo>
                    <a:pt x="45" y="40"/>
                    <a:pt x="49" y="44"/>
                    <a:pt x="50" y="43"/>
                  </a:cubicBezTo>
                  <a:cubicBezTo>
                    <a:pt x="49" y="42"/>
                    <a:pt x="48" y="41"/>
                    <a:pt x="47" y="39"/>
                  </a:cubicBezTo>
                  <a:cubicBezTo>
                    <a:pt x="47" y="38"/>
                    <a:pt x="48" y="37"/>
                    <a:pt x="47" y="36"/>
                  </a:cubicBezTo>
                  <a:cubicBezTo>
                    <a:pt x="46" y="35"/>
                    <a:pt x="48" y="37"/>
                    <a:pt x="47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5" name="Freeform 683">
              <a:extLst>
                <a:ext uri="{FF2B5EF4-FFF2-40B4-BE49-F238E27FC236}">
                  <a16:creationId xmlns:a16="http://schemas.microsoft.com/office/drawing/2014/main" id="{76267574-514A-E048-878F-142AD848E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2168" y="6946541"/>
              <a:ext cx="885351" cy="337667"/>
            </a:xfrm>
            <a:custGeom>
              <a:avLst/>
              <a:gdLst>
                <a:gd name="T0" fmla="*/ 52 w 95"/>
                <a:gd name="T1" fmla="*/ 36 h 36"/>
                <a:gd name="T2" fmla="*/ 54 w 95"/>
                <a:gd name="T3" fmla="*/ 33 h 36"/>
                <a:gd name="T4" fmla="*/ 55 w 95"/>
                <a:gd name="T5" fmla="*/ 31 h 36"/>
                <a:gd name="T6" fmla="*/ 60 w 95"/>
                <a:gd name="T7" fmla="*/ 31 h 36"/>
                <a:gd name="T8" fmla="*/ 64 w 95"/>
                <a:gd name="T9" fmla="*/ 31 h 36"/>
                <a:gd name="T10" fmla="*/ 75 w 95"/>
                <a:gd name="T11" fmla="*/ 29 h 36"/>
                <a:gd name="T12" fmla="*/ 85 w 95"/>
                <a:gd name="T13" fmla="*/ 28 h 36"/>
                <a:gd name="T14" fmla="*/ 90 w 95"/>
                <a:gd name="T15" fmla="*/ 28 h 36"/>
                <a:gd name="T16" fmla="*/ 92 w 95"/>
                <a:gd name="T17" fmla="*/ 30 h 36"/>
                <a:gd name="T18" fmla="*/ 94 w 95"/>
                <a:gd name="T19" fmla="*/ 28 h 36"/>
                <a:gd name="T20" fmla="*/ 92 w 95"/>
                <a:gd name="T21" fmla="*/ 24 h 36"/>
                <a:gd name="T22" fmla="*/ 92 w 95"/>
                <a:gd name="T23" fmla="*/ 22 h 36"/>
                <a:gd name="T24" fmla="*/ 91 w 95"/>
                <a:gd name="T25" fmla="*/ 17 h 36"/>
                <a:gd name="T26" fmla="*/ 93 w 95"/>
                <a:gd name="T27" fmla="*/ 14 h 36"/>
                <a:gd name="T28" fmla="*/ 89 w 95"/>
                <a:gd name="T29" fmla="*/ 8 h 36"/>
                <a:gd name="T30" fmla="*/ 83 w 95"/>
                <a:gd name="T31" fmla="*/ 3 h 36"/>
                <a:gd name="T32" fmla="*/ 80 w 95"/>
                <a:gd name="T33" fmla="*/ 3 h 36"/>
                <a:gd name="T34" fmla="*/ 78 w 95"/>
                <a:gd name="T35" fmla="*/ 3 h 36"/>
                <a:gd name="T36" fmla="*/ 73 w 95"/>
                <a:gd name="T37" fmla="*/ 6 h 36"/>
                <a:gd name="T38" fmla="*/ 63 w 95"/>
                <a:gd name="T39" fmla="*/ 6 h 36"/>
                <a:gd name="T40" fmla="*/ 58 w 95"/>
                <a:gd name="T41" fmla="*/ 6 h 36"/>
                <a:gd name="T42" fmla="*/ 54 w 95"/>
                <a:gd name="T43" fmla="*/ 4 h 36"/>
                <a:gd name="T44" fmla="*/ 50 w 95"/>
                <a:gd name="T45" fmla="*/ 2 h 36"/>
                <a:gd name="T46" fmla="*/ 46 w 95"/>
                <a:gd name="T47" fmla="*/ 0 h 36"/>
                <a:gd name="T48" fmla="*/ 37 w 95"/>
                <a:gd name="T49" fmla="*/ 0 h 36"/>
                <a:gd name="T50" fmla="*/ 29 w 95"/>
                <a:gd name="T51" fmla="*/ 4 h 36"/>
                <a:gd name="T52" fmla="*/ 18 w 95"/>
                <a:gd name="T53" fmla="*/ 5 h 36"/>
                <a:gd name="T54" fmla="*/ 16 w 95"/>
                <a:gd name="T55" fmla="*/ 6 h 36"/>
                <a:gd name="T56" fmla="*/ 18 w 95"/>
                <a:gd name="T57" fmla="*/ 7 h 36"/>
                <a:gd name="T58" fmla="*/ 15 w 95"/>
                <a:gd name="T59" fmla="*/ 8 h 36"/>
                <a:gd name="T60" fmla="*/ 13 w 95"/>
                <a:gd name="T61" fmla="*/ 9 h 36"/>
                <a:gd name="T62" fmla="*/ 4 w 95"/>
                <a:gd name="T63" fmla="*/ 9 h 36"/>
                <a:gd name="T64" fmla="*/ 3 w 95"/>
                <a:gd name="T65" fmla="*/ 11 h 36"/>
                <a:gd name="T66" fmla="*/ 3 w 95"/>
                <a:gd name="T67" fmla="*/ 15 h 36"/>
                <a:gd name="T68" fmla="*/ 5 w 95"/>
                <a:gd name="T69" fmla="*/ 14 h 36"/>
                <a:gd name="T70" fmla="*/ 3 w 95"/>
                <a:gd name="T71" fmla="*/ 17 h 36"/>
                <a:gd name="T72" fmla="*/ 5 w 95"/>
                <a:gd name="T73" fmla="*/ 17 h 36"/>
                <a:gd name="T74" fmla="*/ 5 w 95"/>
                <a:gd name="T75" fmla="*/ 19 h 36"/>
                <a:gd name="T76" fmla="*/ 3 w 95"/>
                <a:gd name="T77" fmla="*/ 20 h 36"/>
                <a:gd name="T78" fmla="*/ 4 w 95"/>
                <a:gd name="T79" fmla="*/ 22 h 36"/>
                <a:gd name="T80" fmla="*/ 4 w 95"/>
                <a:gd name="T81" fmla="*/ 25 h 36"/>
                <a:gd name="T82" fmla="*/ 8 w 95"/>
                <a:gd name="T83" fmla="*/ 27 h 36"/>
                <a:gd name="T84" fmla="*/ 7 w 95"/>
                <a:gd name="T85" fmla="*/ 30 h 36"/>
                <a:gd name="T86" fmla="*/ 10 w 95"/>
                <a:gd name="T87" fmla="*/ 30 h 36"/>
                <a:gd name="T88" fmla="*/ 8 w 95"/>
                <a:gd name="T89" fmla="*/ 31 h 36"/>
                <a:gd name="T90" fmla="*/ 10 w 95"/>
                <a:gd name="T91" fmla="*/ 31 h 36"/>
                <a:gd name="T92" fmla="*/ 9 w 95"/>
                <a:gd name="T93" fmla="*/ 34 h 36"/>
                <a:gd name="T94" fmla="*/ 11 w 95"/>
                <a:gd name="T95" fmla="*/ 35 h 36"/>
                <a:gd name="T96" fmla="*/ 12 w 95"/>
                <a:gd name="T97" fmla="*/ 31 h 36"/>
                <a:gd name="T98" fmla="*/ 16 w 95"/>
                <a:gd name="T99" fmla="*/ 32 h 36"/>
                <a:gd name="T100" fmla="*/ 22 w 95"/>
                <a:gd name="T101" fmla="*/ 33 h 36"/>
                <a:gd name="T102" fmla="*/ 27 w 95"/>
                <a:gd name="T103" fmla="*/ 31 h 36"/>
                <a:gd name="T104" fmla="*/ 35 w 95"/>
                <a:gd name="T105" fmla="*/ 35 h 36"/>
                <a:gd name="T106" fmla="*/ 42 w 95"/>
                <a:gd name="T107" fmla="*/ 32 h 36"/>
                <a:gd name="T108" fmla="*/ 44 w 95"/>
                <a:gd name="T109" fmla="*/ 30 h 36"/>
                <a:gd name="T110" fmla="*/ 48 w 95"/>
                <a:gd name="T111" fmla="*/ 31 h 36"/>
                <a:gd name="T112" fmla="*/ 50 w 95"/>
                <a:gd name="T113" fmla="*/ 33 h 36"/>
                <a:gd name="T114" fmla="*/ 50 w 95"/>
                <a:gd name="T115" fmla="*/ 35 h 36"/>
                <a:gd name="T116" fmla="*/ 52 w 95"/>
                <a:gd name="T117" fmla="*/ 36 h 36"/>
                <a:gd name="T118" fmla="*/ 52 w 95"/>
                <a:gd name="T1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" h="36">
                  <a:moveTo>
                    <a:pt x="52" y="36"/>
                  </a:moveTo>
                  <a:cubicBezTo>
                    <a:pt x="53" y="35"/>
                    <a:pt x="54" y="33"/>
                    <a:pt x="54" y="33"/>
                  </a:cubicBezTo>
                  <a:cubicBezTo>
                    <a:pt x="53" y="31"/>
                    <a:pt x="54" y="30"/>
                    <a:pt x="55" y="31"/>
                  </a:cubicBezTo>
                  <a:cubicBezTo>
                    <a:pt x="57" y="32"/>
                    <a:pt x="58" y="31"/>
                    <a:pt x="60" y="31"/>
                  </a:cubicBezTo>
                  <a:cubicBezTo>
                    <a:pt x="62" y="30"/>
                    <a:pt x="62" y="30"/>
                    <a:pt x="64" y="31"/>
                  </a:cubicBezTo>
                  <a:cubicBezTo>
                    <a:pt x="68" y="31"/>
                    <a:pt x="71" y="29"/>
                    <a:pt x="75" y="29"/>
                  </a:cubicBezTo>
                  <a:cubicBezTo>
                    <a:pt x="78" y="29"/>
                    <a:pt x="82" y="29"/>
                    <a:pt x="85" y="28"/>
                  </a:cubicBezTo>
                  <a:cubicBezTo>
                    <a:pt x="87" y="27"/>
                    <a:pt x="87" y="29"/>
                    <a:pt x="90" y="28"/>
                  </a:cubicBezTo>
                  <a:cubicBezTo>
                    <a:pt x="92" y="27"/>
                    <a:pt x="91" y="29"/>
                    <a:pt x="92" y="30"/>
                  </a:cubicBezTo>
                  <a:cubicBezTo>
                    <a:pt x="93" y="31"/>
                    <a:pt x="95" y="29"/>
                    <a:pt x="94" y="28"/>
                  </a:cubicBezTo>
                  <a:cubicBezTo>
                    <a:pt x="93" y="27"/>
                    <a:pt x="95" y="25"/>
                    <a:pt x="92" y="24"/>
                  </a:cubicBezTo>
                  <a:cubicBezTo>
                    <a:pt x="91" y="23"/>
                    <a:pt x="93" y="23"/>
                    <a:pt x="92" y="22"/>
                  </a:cubicBezTo>
                  <a:cubicBezTo>
                    <a:pt x="92" y="20"/>
                    <a:pt x="91" y="19"/>
                    <a:pt x="91" y="17"/>
                  </a:cubicBezTo>
                  <a:cubicBezTo>
                    <a:pt x="91" y="16"/>
                    <a:pt x="93" y="14"/>
                    <a:pt x="93" y="14"/>
                  </a:cubicBezTo>
                  <a:cubicBezTo>
                    <a:pt x="92" y="12"/>
                    <a:pt x="90" y="11"/>
                    <a:pt x="89" y="8"/>
                  </a:cubicBezTo>
                  <a:cubicBezTo>
                    <a:pt x="87" y="5"/>
                    <a:pt x="87" y="4"/>
                    <a:pt x="83" y="3"/>
                  </a:cubicBezTo>
                  <a:cubicBezTo>
                    <a:pt x="82" y="3"/>
                    <a:pt x="81" y="3"/>
                    <a:pt x="80" y="3"/>
                  </a:cubicBezTo>
                  <a:cubicBezTo>
                    <a:pt x="78" y="2"/>
                    <a:pt x="79" y="3"/>
                    <a:pt x="78" y="3"/>
                  </a:cubicBezTo>
                  <a:cubicBezTo>
                    <a:pt x="76" y="5"/>
                    <a:pt x="74" y="5"/>
                    <a:pt x="73" y="6"/>
                  </a:cubicBezTo>
                  <a:cubicBezTo>
                    <a:pt x="70" y="7"/>
                    <a:pt x="66" y="6"/>
                    <a:pt x="63" y="6"/>
                  </a:cubicBezTo>
                  <a:cubicBezTo>
                    <a:pt x="61" y="6"/>
                    <a:pt x="59" y="6"/>
                    <a:pt x="58" y="6"/>
                  </a:cubicBezTo>
                  <a:cubicBezTo>
                    <a:pt x="56" y="5"/>
                    <a:pt x="56" y="4"/>
                    <a:pt x="54" y="4"/>
                  </a:cubicBezTo>
                  <a:cubicBezTo>
                    <a:pt x="52" y="4"/>
                    <a:pt x="51" y="3"/>
                    <a:pt x="50" y="2"/>
                  </a:cubicBezTo>
                  <a:cubicBezTo>
                    <a:pt x="49" y="2"/>
                    <a:pt x="45" y="0"/>
                    <a:pt x="46" y="0"/>
                  </a:cubicBezTo>
                  <a:cubicBezTo>
                    <a:pt x="44" y="1"/>
                    <a:pt x="39" y="0"/>
                    <a:pt x="37" y="0"/>
                  </a:cubicBezTo>
                  <a:cubicBezTo>
                    <a:pt x="34" y="0"/>
                    <a:pt x="31" y="3"/>
                    <a:pt x="29" y="4"/>
                  </a:cubicBezTo>
                  <a:cubicBezTo>
                    <a:pt x="26" y="6"/>
                    <a:pt x="21" y="4"/>
                    <a:pt x="18" y="5"/>
                  </a:cubicBezTo>
                  <a:cubicBezTo>
                    <a:pt x="17" y="5"/>
                    <a:pt x="16" y="5"/>
                    <a:pt x="16" y="6"/>
                  </a:cubicBezTo>
                  <a:cubicBezTo>
                    <a:pt x="16" y="6"/>
                    <a:pt x="18" y="6"/>
                    <a:pt x="18" y="7"/>
                  </a:cubicBezTo>
                  <a:cubicBezTo>
                    <a:pt x="18" y="7"/>
                    <a:pt x="15" y="7"/>
                    <a:pt x="15" y="8"/>
                  </a:cubicBezTo>
                  <a:cubicBezTo>
                    <a:pt x="15" y="9"/>
                    <a:pt x="15" y="9"/>
                    <a:pt x="13" y="9"/>
                  </a:cubicBezTo>
                  <a:cubicBezTo>
                    <a:pt x="10" y="9"/>
                    <a:pt x="7" y="9"/>
                    <a:pt x="4" y="9"/>
                  </a:cubicBezTo>
                  <a:cubicBezTo>
                    <a:pt x="2" y="9"/>
                    <a:pt x="3" y="10"/>
                    <a:pt x="3" y="11"/>
                  </a:cubicBezTo>
                  <a:cubicBezTo>
                    <a:pt x="2" y="13"/>
                    <a:pt x="0" y="14"/>
                    <a:pt x="3" y="15"/>
                  </a:cubicBezTo>
                  <a:cubicBezTo>
                    <a:pt x="3" y="15"/>
                    <a:pt x="5" y="14"/>
                    <a:pt x="5" y="14"/>
                  </a:cubicBezTo>
                  <a:cubicBezTo>
                    <a:pt x="5" y="15"/>
                    <a:pt x="3" y="17"/>
                    <a:pt x="3" y="17"/>
                  </a:cubicBezTo>
                  <a:cubicBezTo>
                    <a:pt x="4" y="18"/>
                    <a:pt x="4" y="17"/>
                    <a:pt x="5" y="17"/>
                  </a:cubicBezTo>
                  <a:cubicBezTo>
                    <a:pt x="5" y="17"/>
                    <a:pt x="5" y="19"/>
                    <a:pt x="5" y="19"/>
                  </a:cubicBezTo>
                  <a:cubicBezTo>
                    <a:pt x="7" y="22"/>
                    <a:pt x="4" y="20"/>
                    <a:pt x="3" y="20"/>
                  </a:cubicBezTo>
                  <a:cubicBezTo>
                    <a:pt x="3" y="20"/>
                    <a:pt x="2" y="23"/>
                    <a:pt x="4" y="22"/>
                  </a:cubicBezTo>
                  <a:cubicBezTo>
                    <a:pt x="6" y="22"/>
                    <a:pt x="4" y="24"/>
                    <a:pt x="4" y="25"/>
                  </a:cubicBezTo>
                  <a:cubicBezTo>
                    <a:pt x="4" y="26"/>
                    <a:pt x="7" y="26"/>
                    <a:pt x="8" y="27"/>
                  </a:cubicBezTo>
                  <a:cubicBezTo>
                    <a:pt x="9" y="28"/>
                    <a:pt x="7" y="30"/>
                    <a:pt x="7" y="30"/>
                  </a:cubicBezTo>
                  <a:cubicBezTo>
                    <a:pt x="8" y="30"/>
                    <a:pt x="9" y="28"/>
                    <a:pt x="10" y="30"/>
                  </a:cubicBezTo>
                  <a:cubicBezTo>
                    <a:pt x="10" y="31"/>
                    <a:pt x="8" y="31"/>
                    <a:pt x="8" y="31"/>
                  </a:cubicBezTo>
                  <a:cubicBezTo>
                    <a:pt x="8" y="31"/>
                    <a:pt x="10" y="31"/>
                    <a:pt x="10" y="31"/>
                  </a:cubicBezTo>
                  <a:cubicBezTo>
                    <a:pt x="11" y="32"/>
                    <a:pt x="10" y="33"/>
                    <a:pt x="9" y="34"/>
                  </a:cubicBezTo>
                  <a:cubicBezTo>
                    <a:pt x="9" y="35"/>
                    <a:pt x="11" y="36"/>
                    <a:pt x="11" y="35"/>
                  </a:cubicBezTo>
                  <a:cubicBezTo>
                    <a:pt x="12" y="34"/>
                    <a:pt x="11" y="32"/>
                    <a:pt x="12" y="31"/>
                  </a:cubicBezTo>
                  <a:cubicBezTo>
                    <a:pt x="13" y="30"/>
                    <a:pt x="15" y="32"/>
                    <a:pt x="16" y="32"/>
                  </a:cubicBezTo>
                  <a:cubicBezTo>
                    <a:pt x="18" y="33"/>
                    <a:pt x="20" y="35"/>
                    <a:pt x="22" y="33"/>
                  </a:cubicBezTo>
                  <a:cubicBezTo>
                    <a:pt x="25" y="32"/>
                    <a:pt x="23" y="29"/>
                    <a:pt x="27" y="31"/>
                  </a:cubicBezTo>
                  <a:cubicBezTo>
                    <a:pt x="29" y="33"/>
                    <a:pt x="32" y="35"/>
                    <a:pt x="35" y="35"/>
                  </a:cubicBezTo>
                  <a:cubicBezTo>
                    <a:pt x="37" y="34"/>
                    <a:pt x="40" y="33"/>
                    <a:pt x="42" y="32"/>
                  </a:cubicBezTo>
                  <a:cubicBezTo>
                    <a:pt x="43" y="31"/>
                    <a:pt x="43" y="30"/>
                    <a:pt x="44" y="30"/>
                  </a:cubicBezTo>
                  <a:cubicBezTo>
                    <a:pt x="46" y="31"/>
                    <a:pt x="47" y="32"/>
                    <a:pt x="48" y="31"/>
                  </a:cubicBezTo>
                  <a:cubicBezTo>
                    <a:pt x="51" y="30"/>
                    <a:pt x="51" y="31"/>
                    <a:pt x="50" y="33"/>
                  </a:cubicBezTo>
                  <a:cubicBezTo>
                    <a:pt x="50" y="34"/>
                    <a:pt x="52" y="34"/>
                    <a:pt x="50" y="35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3" y="35"/>
                    <a:pt x="51" y="36"/>
                    <a:pt x="52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6" name="Freeform 684">
              <a:extLst>
                <a:ext uri="{FF2B5EF4-FFF2-40B4-BE49-F238E27FC236}">
                  <a16:creationId xmlns:a16="http://schemas.microsoft.com/office/drawing/2014/main" id="{886A9568-8787-424D-8B5B-AB1D6A12C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3442" y="7481712"/>
              <a:ext cx="980892" cy="786831"/>
            </a:xfrm>
            <a:custGeom>
              <a:avLst/>
              <a:gdLst>
                <a:gd name="T0" fmla="*/ 65 w 105"/>
                <a:gd name="T1" fmla="*/ 20 h 84"/>
                <a:gd name="T2" fmla="*/ 61 w 105"/>
                <a:gd name="T3" fmla="*/ 17 h 84"/>
                <a:gd name="T4" fmla="*/ 52 w 105"/>
                <a:gd name="T5" fmla="*/ 17 h 84"/>
                <a:gd name="T6" fmla="*/ 48 w 105"/>
                <a:gd name="T7" fmla="*/ 15 h 84"/>
                <a:gd name="T8" fmla="*/ 40 w 105"/>
                <a:gd name="T9" fmla="*/ 8 h 84"/>
                <a:gd name="T10" fmla="*/ 27 w 105"/>
                <a:gd name="T11" fmla="*/ 1 h 84"/>
                <a:gd name="T12" fmla="*/ 21 w 105"/>
                <a:gd name="T13" fmla="*/ 1 h 84"/>
                <a:gd name="T14" fmla="*/ 13 w 105"/>
                <a:gd name="T15" fmla="*/ 3 h 84"/>
                <a:gd name="T16" fmla="*/ 17 w 105"/>
                <a:gd name="T17" fmla="*/ 9 h 84"/>
                <a:gd name="T18" fmla="*/ 13 w 105"/>
                <a:gd name="T19" fmla="*/ 12 h 84"/>
                <a:gd name="T20" fmla="*/ 10 w 105"/>
                <a:gd name="T21" fmla="*/ 12 h 84"/>
                <a:gd name="T22" fmla="*/ 9 w 105"/>
                <a:gd name="T23" fmla="*/ 14 h 84"/>
                <a:gd name="T24" fmla="*/ 2 w 105"/>
                <a:gd name="T25" fmla="*/ 14 h 84"/>
                <a:gd name="T26" fmla="*/ 1 w 105"/>
                <a:gd name="T27" fmla="*/ 19 h 84"/>
                <a:gd name="T28" fmla="*/ 3 w 105"/>
                <a:gd name="T29" fmla="*/ 22 h 84"/>
                <a:gd name="T30" fmla="*/ 8 w 105"/>
                <a:gd name="T31" fmla="*/ 31 h 84"/>
                <a:gd name="T32" fmla="*/ 12 w 105"/>
                <a:gd name="T33" fmla="*/ 38 h 84"/>
                <a:gd name="T34" fmla="*/ 15 w 105"/>
                <a:gd name="T35" fmla="*/ 42 h 84"/>
                <a:gd name="T36" fmla="*/ 20 w 105"/>
                <a:gd name="T37" fmla="*/ 46 h 84"/>
                <a:gd name="T38" fmla="*/ 22 w 105"/>
                <a:gd name="T39" fmla="*/ 53 h 84"/>
                <a:gd name="T40" fmla="*/ 23 w 105"/>
                <a:gd name="T41" fmla="*/ 59 h 84"/>
                <a:gd name="T42" fmla="*/ 31 w 105"/>
                <a:gd name="T43" fmla="*/ 67 h 84"/>
                <a:gd name="T44" fmla="*/ 36 w 105"/>
                <a:gd name="T45" fmla="*/ 76 h 84"/>
                <a:gd name="T46" fmla="*/ 40 w 105"/>
                <a:gd name="T47" fmla="*/ 81 h 84"/>
                <a:gd name="T48" fmla="*/ 41 w 105"/>
                <a:gd name="T49" fmla="*/ 84 h 84"/>
                <a:gd name="T50" fmla="*/ 43 w 105"/>
                <a:gd name="T51" fmla="*/ 81 h 84"/>
                <a:gd name="T52" fmla="*/ 50 w 105"/>
                <a:gd name="T53" fmla="*/ 79 h 84"/>
                <a:gd name="T54" fmla="*/ 60 w 105"/>
                <a:gd name="T55" fmla="*/ 80 h 84"/>
                <a:gd name="T56" fmla="*/ 66 w 105"/>
                <a:gd name="T57" fmla="*/ 77 h 84"/>
                <a:gd name="T58" fmla="*/ 76 w 105"/>
                <a:gd name="T59" fmla="*/ 72 h 84"/>
                <a:gd name="T60" fmla="*/ 94 w 105"/>
                <a:gd name="T61" fmla="*/ 68 h 84"/>
                <a:gd name="T62" fmla="*/ 102 w 105"/>
                <a:gd name="T63" fmla="*/ 66 h 84"/>
                <a:gd name="T64" fmla="*/ 104 w 105"/>
                <a:gd name="T65" fmla="*/ 61 h 84"/>
                <a:gd name="T66" fmla="*/ 105 w 105"/>
                <a:gd name="T67" fmla="*/ 56 h 84"/>
                <a:gd name="T68" fmla="*/ 103 w 105"/>
                <a:gd name="T69" fmla="*/ 51 h 84"/>
                <a:gd name="T70" fmla="*/ 93 w 105"/>
                <a:gd name="T71" fmla="*/ 50 h 84"/>
                <a:gd name="T72" fmla="*/ 88 w 105"/>
                <a:gd name="T73" fmla="*/ 47 h 84"/>
                <a:gd name="T74" fmla="*/ 81 w 105"/>
                <a:gd name="T75" fmla="*/ 39 h 84"/>
                <a:gd name="T76" fmla="*/ 77 w 105"/>
                <a:gd name="T77" fmla="*/ 34 h 84"/>
                <a:gd name="T78" fmla="*/ 77 w 105"/>
                <a:gd name="T79" fmla="*/ 29 h 84"/>
                <a:gd name="T80" fmla="*/ 74 w 105"/>
                <a:gd name="T81" fmla="*/ 27 h 84"/>
                <a:gd name="T82" fmla="*/ 70 w 105"/>
                <a:gd name="T83" fmla="*/ 22 h 84"/>
                <a:gd name="T84" fmla="*/ 65 w 105"/>
                <a:gd name="T85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84">
                  <a:moveTo>
                    <a:pt x="65" y="20"/>
                  </a:moveTo>
                  <a:cubicBezTo>
                    <a:pt x="64" y="17"/>
                    <a:pt x="64" y="17"/>
                    <a:pt x="61" y="17"/>
                  </a:cubicBezTo>
                  <a:cubicBezTo>
                    <a:pt x="58" y="17"/>
                    <a:pt x="55" y="17"/>
                    <a:pt x="52" y="17"/>
                  </a:cubicBezTo>
                  <a:cubicBezTo>
                    <a:pt x="50" y="17"/>
                    <a:pt x="49" y="15"/>
                    <a:pt x="48" y="15"/>
                  </a:cubicBezTo>
                  <a:cubicBezTo>
                    <a:pt x="45" y="12"/>
                    <a:pt x="42" y="10"/>
                    <a:pt x="40" y="8"/>
                  </a:cubicBezTo>
                  <a:cubicBezTo>
                    <a:pt x="36" y="5"/>
                    <a:pt x="32" y="2"/>
                    <a:pt x="27" y="1"/>
                  </a:cubicBezTo>
                  <a:cubicBezTo>
                    <a:pt x="25" y="0"/>
                    <a:pt x="24" y="0"/>
                    <a:pt x="21" y="1"/>
                  </a:cubicBezTo>
                  <a:cubicBezTo>
                    <a:pt x="19" y="1"/>
                    <a:pt x="16" y="2"/>
                    <a:pt x="13" y="3"/>
                  </a:cubicBezTo>
                  <a:cubicBezTo>
                    <a:pt x="14" y="5"/>
                    <a:pt x="17" y="7"/>
                    <a:pt x="17" y="9"/>
                  </a:cubicBezTo>
                  <a:cubicBezTo>
                    <a:pt x="17" y="11"/>
                    <a:pt x="14" y="12"/>
                    <a:pt x="13" y="12"/>
                  </a:cubicBezTo>
                  <a:cubicBezTo>
                    <a:pt x="12" y="13"/>
                    <a:pt x="11" y="12"/>
                    <a:pt x="10" y="12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7" y="17"/>
                    <a:pt x="3" y="15"/>
                    <a:pt x="2" y="14"/>
                  </a:cubicBezTo>
                  <a:cubicBezTo>
                    <a:pt x="1" y="16"/>
                    <a:pt x="1" y="17"/>
                    <a:pt x="1" y="19"/>
                  </a:cubicBezTo>
                  <a:cubicBezTo>
                    <a:pt x="0" y="22"/>
                    <a:pt x="1" y="21"/>
                    <a:pt x="3" y="22"/>
                  </a:cubicBezTo>
                  <a:cubicBezTo>
                    <a:pt x="5" y="24"/>
                    <a:pt x="7" y="28"/>
                    <a:pt x="8" y="31"/>
                  </a:cubicBezTo>
                  <a:cubicBezTo>
                    <a:pt x="10" y="33"/>
                    <a:pt x="11" y="35"/>
                    <a:pt x="12" y="38"/>
                  </a:cubicBezTo>
                  <a:cubicBezTo>
                    <a:pt x="13" y="40"/>
                    <a:pt x="14" y="41"/>
                    <a:pt x="15" y="42"/>
                  </a:cubicBezTo>
                  <a:cubicBezTo>
                    <a:pt x="17" y="44"/>
                    <a:pt x="19" y="44"/>
                    <a:pt x="20" y="46"/>
                  </a:cubicBezTo>
                  <a:cubicBezTo>
                    <a:pt x="21" y="48"/>
                    <a:pt x="22" y="50"/>
                    <a:pt x="22" y="53"/>
                  </a:cubicBezTo>
                  <a:cubicBezTo>
                    <a:pt x="23" y="55"/>
                    <a:pt x="22" y="57"/>
                    <a:pt x="23" y="59"/>
                  </a:cubicBezTo>
                  <a:cubicBezTo>
                    <a:pt x="25" y="63"/>
                    <a:pt x="29" y="64"/>
                    <a:pt x="31" y="67"/>
                  </a:cubicBezTo>
                  <a:cubicBezTo>
                    <a:pt x="33" y="70"/>
                    <a:pt x="34" y="74"/>
                    <a:pt x="36" y="76"/>
                  </a:cubicBezTo>
                  <a:cubicBezTo>
                    <a:pt x="37" y="78"/>
                    <a:pt x="39" y="80"/>
                    <a:pt x="40" y="81"/>
                  </a:cubicBezTo>
                  <a:cubicBezTo>
                    <a:pt x="40" y="82"/>
                    <a:pt x="40" y="84"/>
                    <a:pt x="41" y="84"/>
                  </a:cubicBezTo>
                  <a:cubicBezTo>
                    <a:pt x="43" y="84"/>
                    <a:pt x="42" y="82"/>
                    <a:pt x="43" y="81"/>
                  </a:cubicBezTo>
                  <a:cubicBezTo>
                    <a:pt x="43" y="78"/>
                    <a:pt x="48" y="79"/>
                    <a:pt x="50" y="79"/>
                  </a:cubicBezTo>
                  <a:cubicBezTo>
                    <a:pt x="53" y="79"/>
                    <a:pt x="58" y="78"/>
                    <a:pt x="60" y="80"/>
                  </a:cubicBezTo>
                  <a:cubicBezTo>
                    <a:pt x="63" y="81"/>
                    <a:pt x="64" y="79"/>
                    <a:pt x="66" y="77"/>
                  </a:cubicBezTo>
                  <a:cubicBezTo>
                    <a:pt x="69" y="73"/>
                    <a:pt x="72" y="73"/>
                    <a:pt x="76" y="72"/>
                  </a:cubicBezTo>
                  <a:cubicBezTo>
                    <a:pt x="82" y="72"/>
                    <a:pt x="88" y="70"/>
                    <a:pt x="94" y="68"/>
                  </a:cubicBezTo>
                  <a:cubicBezTo>
                    <a:pt x="96" y="67"/>
                    <a:pt x="99" y="66"/>
                    <a:pt x="102" y="66"/>
                  </a:cubicBezTo>
                  <a:cubicBezTo>
                    <a:pt x="103" y="65"/>
                    <a:pt x="103" y="63"/>
                    <a:pt x="104" y="61"/>
                  </a:cubicBezTo>
                  <a:cubicBezTo>
                    <a:pt x="104" y="60"/>
                    <a:pt x="105" y="58"/>
                    <a:pt x="105" y="56"/>
                  </a:cubicBezTo>
                  <a:cubicBezTo>
                    <a:pt x="105" y="55"/>
                    <a:pt x="104" y="52"/>
                    <a:pt x="103" y="51"/>
                  </a:cubicBezTo>
                  <a:cubicBezTo>
                    <a:pt x="100" y="51"/>
                    <a:pt x="96" y="51"/>
                    <a:pt x="93" y="50"/>
                  </a:cubicBezTo>
                  <a:cubicBezTo>
                    <a:pt x="90" y="50"/>
                    <a:pt x="90" y="49"/>
                    <a:pt x="88" y="47"/>
                  </a:cubicBezTo>
                  <a:cubicBezTo>
                    <a:pt x="86" y="43"/>
                    <a:pt x="83" y="42"/>
                    <a:pt x="81" y="39"/>
                  </a:cubicBezTo>
                  <a:cubicBezTo>
                    <a:pt x="80" y="39"/>
                    <a:pt x="78" y="35"/>
                    <a:pt x="77" y="34"/>
                  </a:cubicBezTo>
                  <a:cubicBezTo>
                    <a:pt x="76" y="32"/>
                    <a:pt x="81" y="31"/>
                    <a:pt x="77" y="29"/>
                  </a:cubicBezTo>
                  <a:cubicBezTo>
                    <a:pt x="76" y="29"/>
                    <a:pt x="75" y="27"/>
                    <a:pt x="74" y="27"/>
                  </a:cubicBezTo>
                  <a:cubicBezTo>
                    <a:pt x="72" y="27"/>
                    <a:pt x="71" y="24"/>
                    <a:pt x="70" y="22"/>
                  </a:cubicBezTo>
                  <a:cubicBezTo>
                    <a:pt x="69" y="19"/>
                    <a:pt x="69" y="20"/>
                    <a:pt x="6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7" name="Freeform 685">
              <a:extLst>
                <a:ext uri="{FF2B5EF4-FFF2-40B4-BE49-F238E27FC236}">
                  <a16:creationId xmlns:a16="http://schemas.microsoft.com/office/drawing/2014/main" id="{AE10174D-BD12-2547-BD0A-4C23E95CF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24369"/>
              <a:ext cx="194268" cy="207060"/>
            </a:xfrm>
            <a:custGeom>
              <a:avLst/>
              <a:gdLst>
                <a:gd name="T0" fmla="*/ 5 w 21"/>
                <a:gd name="T1" fmla="*/ 22 h 22"/>
                <a:gd name="T2" fmla="*/ 8 w 21"/>
                <a:gd name="T3" fmla="*/ 19 h 22"/>
                <a:gd name="T4" fmla="*/ 12 w 21"/>
                <a:gd name="T5" fmla="*/ 18 h 22"/>
                <a:gd name="T6" fmla="*/ 15 w 21"/>
                <a:gd name="T7" fmla="*/ 15 h 22"/>
                <a:gd name="T8" fmla="*/ 11 w 21"/>
                <a:gd name="T9" fmla="*/ 9 h 22"/>
                <a:gd name="T10" fmla="*/ 21 w 21"/>
                <a:gd name="T11" fmla="*/ 6 h 22"/>
                <a:gd name="T12" fmla="*/ 19 w 21"/>
                <a:gd name="T13" fmla="*/ 0 h 22"/>
                <a:gd name="T14" fmla="*/ 9 w 21"/>
                <a:gd name="T15" fmla="*/ 5 h 22"/>
                <a:gd name="T16" fmla="*/ 4 w 21"/>
                <a:gd name="T17" fmla="*/ 1 h 22"/>
                <a:gd name="T18" fmla="*/ 3 w 21"/>
                <a:gd name="T19" fmla="*/ 11 h 22"/>
                <a:gd name="T20" fmla="*/ 0 w 21"/>
                <a:gd name="T21" fmla="*/ 18 h 22"/>
                <a:gd name="T22" fmla="*/ 1 w 21"/>
                <a:gd name="T23" fmla="*/ 21 h 22"/>
                <a:gd name="T24" fmla="*/ 5 w 21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2">
                  <a:moveTo>
                    <a:pt x="5" y="22"/>
                  </a:moveTo>
                  <a:cubicBezTo>
                    <a:pt x="7" y="22"/>
                    <a:pt x="7" y="19"/>
                    <a:pt x="8" y="19"/>
                  </a:cubicBezTo>
                  <a:cubicBezTo>
                    <a:pt x="9" y="17"/>
                    <a:pt x="11" y="18"/>
                    <a:pt x="12" y="18"/>
                  </a:cubicBezTo>
                  <a:cubicBezTo>
                    <a:pt x="13" y="17"/>
                    <a:pt x="16" y="16"/>
                    <a:pt x="15" y="15"/>
                  </a:cubicBezTo>
                  <a:cubicBezTo>
                    <a:pt x="14" y="13"/>
                    <a:pt x="13" y="11"/>
                    <a:pt x="11" y="9"/>
                  </a:cubicBezTo>
                  <a:cubicBezTo>
                    <a:pt x="15" y="8"/>
                    <a:pt x="18" y="7"/>
                    <a:pt x="21" y="6"/>
                  </a:cubicBezTo>
                  <a:cubicBezTo>
                    <a:pt x="21" y="4"/>
                    <a:pt x="20" y="2"/>
                    <a:pt x="19" y="0"/>
                  </a:cubicBezTo>
                  <a:cubicBezTo>
                    <a:pt x="16" y="1"/>
                    <a:pt x="12" y="5"/>
                    <a:pt x="9" y="5"/>
                  </a:cubicBezTo>
                  <a:cubicBezTo>
                    <a:pt x="7" y="5"/>
                    <a:pt x="4" y="3"/>
                    <a:pt x="4" y="1"/>
                  </a:cubicBezTo>
                  <a:cubicBezTo>
                    <a:pt x="3" y="5"/>
                    <a:pt x="3" y="8"/>
                    <a:pt x="3" y="11"/>
                  </a:cubicBezTo>
                  <a:cubicBezTo>
                    <a:pt x="2" y="13"/>
                    <a:pt x="0" y="16"/>
                    <a:pt x="0" y="18"/>
                  </a:cubicBezTo>
                  <a:cubicBezTo>
                    <a:pt x="0" y="20"/>
                    <a:pt x="0" y="20"/>
                    <a:pt x="1" y="21"/>
                  </a:cubicBezTo>
                  <a:cubicBezTo>
                    <a:pt x="3" y="21"/>
                    <a:pt x="4" y="22"/>
                    <a:pt x="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8" name="Freeform 686">
              <a:extLst>
                <a:ext uri="{FF2B5EF4-FFF2-40B4-BE49-F238E27FC236}">
                  <a16:creationId xmlns:a16="http://schemas.microsoft.com/office/drawing/2014/main" id="{25FB4F5B-0EA6-2F43-856A-6DDD03248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2106" y="7351105"/>
              <a:ext cx="73250" cy="82827"/>
            </a:xfrm>
            <a:custGeom>
              <a:avLst/>
              <a:gdLst>
                <a:gd name="T0" fmla="*/ 7 w 8"/>
                <a:gd name="T1" fmla="*/ 2 h 9"/>
                <a:gd name="T2" fmla="*/ 4 w 8"/>
                <a:gd name="T3" fmla="*/ 0 h 9"/>
                <a:gd name="T4" fmla="*/ 2 w 8"/>
                <a:gd name="T5" fmla="*/ 2 h 9"/>
                <a:gd name="T6" fmla="*/ 0 w 8"/>
                <a:gd name="T7" fmla="*/ 8 h 9"/>
                <a:gd name="T8" fmla="*/ 4 w 8"/>
                <a:gd name="T9" fmla="*/ 8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2" y="8"/>
                    <a:pt x="2" y="9"/>
                    <a:pt x="4" y="8"/>
                  </a:cubicBezTo>
                  <a:cubicBezTo>
                    <a:pt x="5" y="7"/>
                    <a:pt x="8" y="4"/>
                    <a:pt x="7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09" name="Freeform 687">
              <a:extLst>
                <a:ext uri="{FF2B5EF4-FFF2-40B4-BE49-F238E27FC236}">
                  <a16:creationId xmlns:a16="http://schemas.microsoft.com/office/drawing/2014/main" id="{B0CB875D-2646-9047-80F3-A57D1BCBF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62599"/>
              <a:ext cx="28664" cy="66896"/>
            </a:xfrm>
            <a:custGeom>
              <a:avLst/>
              <a:gdLst>
                <a:gd name="T0" fmla="*/ 0 w 3"/>
                <a:gd name="T1" fmla="*/ 3 h 7"/>
                <a:gd name="T2" fmla="*/ 3 w 3"/>
                <a:gd name="T3" fmla="*/ 7 h 7"/>
                <a:gd name="T4" fmla="*/ 3 w 3"/>
                <a:gd name="T5" fmla="*/ 1 h 7"/>
                <a:gd name="T6" fmla="*/ 2 w 3"/>
                <a:gd name="T7" fmla="*/ 0 h 7"/>
                <a:gd name="T8" fmla="*/ 0 w 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cubicBezTo>
                    <a:pt x="0" y="5"/>
                    <a:pt x="1" y="6"/>
                    <a:pt x="3" y="7"/>
                  </a:cubicBezTo>
                  <a:cubicBezTo>
                    <a:pt x="3" y="5"/>
                    <a:pt x="3" y="3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0" y="0"/>
                    <a:pt x="0" y="2"/>
                    <a:pt x="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0" name="Freeform 688">
              <a:extLst>
                <a:ext uri="{FF2B5EF4-FFF2-40B4-BE49-F238E27FC236}">
                  <a16:creationId xmlns:a16="http://schemas.microsoft.com/office/drawing/2014/main" id="{ED152FA3-04ED-344E-982A-C11481A3A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54336" y="7424369"/>
              <a:ext cx="76432" cy="245289"/>
            </a:xfrm>
            <a:custGeom>
              <a:avLst/>
              <a:gdLst>
                <a:gd name="T0" fmla="*/ 4 w 8"/>
                <a:gd name="T1" fmla="*/ 17 h 26"/>
                <a:gd name="T2" fmla="*/ 6 w 8"/>
                <a:gd name="T3" fmla="*/ 13 h 26"/>
                <a:gd name="T4" fmla="*/ 5 w 8"/>
                <a:gd name="T5" fmla="*/ 10 h 26"/>
                <a:gd name="T6" fmla="*/ 7 w 8"/>
                <a:gd name="T7" fmla="*/ 4 h 26"/>
                <a:gd name="T8" fmla="*/ 6 w 8"/>
                <a:gd name="T9" fmla="*/ 0 h 26"/>
                <a:gd name="T10" fmla="*/ 2 w 8"/>
                <a:gd name="T11" fmla="*/ 7 h 26"/>
                <a:gd name="T12" fmla="*/ 0 w 8"/>
                <a:gd name="T13" fmla="*/ 11 h 26"/>
                <a:gd name="T14" fmla="*/ 1 w 8"/>
                <a:gd name="T15" fmla="*/ 16 h 26"/>
                <a:gd name="T16" fmla="*/ 2 w 8"/>
                <a:gd name="T17" fmla="*/ 26 h 26"/>
                <a:gd name="T18" fmla="*/ 2 w 8"/>
                <a:gd name="T19" fmla="*/ 25 h 26"/>
                <a:gd name="T20" fmla="*/ 4 w 8"/>
                <a:gd name="T21" fmla="*/ 17 h 26"/>
                <a:gd name="T22" fmla="*/ 4 w 8"/>
                <a:gd name="T23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6">
                  <a:moveTo>
                    <a:pt x="4" y="17"/>
                  </a:moveTo>
                  <a:cubicBezTo>
                    <a:pt x="4" y="16"/>
                    <a:pt x="5" y="15"/>
                    <a:pt x="6" y="13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4" y="3"/>
                    <a:pt x="7" y="4"/>
                  </a:cubicBezTo>
                  <a:cubicBezTo>
                    <a:pt x="8" y="1"/>
                    <a:pt x="8" y="1"/>
                    <a:pt x="6" y="0"/>
                  </a:cubicBezTo>
                  <a:cubicBezTo>
                    <a:pt x="4" y="0"/>
                    <a:pt x="3" y="5"/>
                    <a:pt x="2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2"/>
                    <a:pt x="1" y="14"/>
                    <a:pt x="1" y="16"/>
                  </a:cubicBezTo>
                  <a:cubicBezTo>
                    <a:pt x="1" y="19"/>
                    <a:pt x="2" y="22"/>
                    <a:pt x="2" y="2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3"/>
                    <a:pt x="3" y="20"/>
                    <a:pt x="4" y="17"/>
                  </a:cubicBezTo>
                  <a:cubicBezTo>
                    <a:pt x="4" y="16"/>
                    <a:pt x="4" y="18"/>
                    <a:pt x="4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1" name="Freeform 689">
              <a:extLst>
                <a:ext uri="{FF2B5EF4-FFF2-40B4-BE49-F238E27FC236}">
                  <a16:creationId xmlns:a16="http://schemas.microsoft.com/office/drawing/2014/main" id="{4C0F19BE-8027-E443-814A-C8659ABA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8220" y="7790708"/>
              <a:ext cx="47770" cy="73269"/>
            </a:xfrm>
            <a:custGeom>
              <a:avLst/>
              <a:gdLst>
                <a:gd name="T0" fmla="*/ 3 w 5"/>
                <a:gd name="T1" fmla="*/ 8 h 8"/>
                <a:gd name="T2" fmla="*/ 2 w 5"/>
                <a:gd name="T3" fmla="*/ 0 h 8"/>
                <a:gd name="T4" fmla="*/ 0 w 5"/>
                <a:gd name="T5" fmla="*/ 4 h 8"/>
                <a:gd name="T6" fmla="*/ 3 w 5"/>
                <a:gd name="T7" fmla="*/ 8 h 8"/>
                <a:gd name="T8" fmla="*/ 3 w 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3" y="8"/>
                  </a:moveTo>
                  <a:cubicBezTo>
                    <a:pt x="3" y="7"/>
                    <a:pt x="5" y="0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6"/>
                    <a:pt x="1" y="7"/>
                    <a:pt x="3" y="8"/>
                  </a:cubicBezTo>
                  <a:cubicBezTo>
                    <a:pt x="3" y="8"/>
                    <a:pt x="2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2" name="Freeform 690">
              <a:extLst>
                <a:ext uri="{FF2B5EF4-FFF2-40B4-BE49-F238E27FC236}">
                  <a16:creationId xmlns:a16="http://schemas.microsoft.com/office/drawing/2014/main" id="{3E23724E-7CA6-5F48-A07F-2587F6853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6057" y="8137935"/>
              <a:ext cx="496815" cy="315371"/>
            </a:xfrm>
            <a:custGeom>
              <a:avLst/>
              <a:gdLst>
                <a:gd name="T0" fmla="*/ 47 w 53"/>
                <a:gd name="T1" fmla="*/ 0 h 34"/>
                <a:gd name="T2" fmla="*/ 38 w 53"/>
                <a:gd name="T3" fmla="*/ 2 h 34"/>
                <a:gd name="T4" fmla="*/ 28 w 53"/>
                <a:gd name="T5" fmla="*/ 4 h 34"/>
                <a:gd name="T6" fmla="*/ 23 w 53"/>
                <a:gd name="T7" fmla="*/ 10 h 34"/>
                <a:gd name="T8" fmla="*/ 17 w 53"/>
                <a:gd name="T9" fmla="*/ 9 h 34"/>
                <a:gd name="T10" fmla="*/ 9 w 53"/>
                <a:gd name="T11" fmla="*/ 9 h 34"/>
                <a:gd name="T12" fmla="*/ 3 w 53"/>
                <a:gd name="T13" fmla="*/ 12 h 34"/>
                <a:gd name="T14" fmla="*/ 1 w 53"/>
                <a:gd name="T15" fmla="*/ 15 h 34"/>
                <a:gd name="T16" fmla="*/ 1 w 53"/>
                <a:gd name="T17" fmla="*/ 21 h 34"/>
                <a:gd name="T18" fmla="*/ 3 w 53"/>
                <a:gd name="T19" fmla="*/ 28 h 34"/>
                <a:gd name="T20" fmla="*/ 4 w 53"/>
                <a:gd name="T21" fmla="*/ 32 h 34"/>
                <a:gd name="T22" fmla="*/ 12 w 53"/>
                <a:gd name="T23" fmla="*/ 32 h 34"/>
                <a:gd name="T24" fmla="*/ 16 w 53"/>
                <a:gd name="T25" fmla="*/ 29 h 34"/>
                <a:gd name="T26" fmla="*/ 21 w 53"/>
                <a:gd name="T27" fmla="*/ 29 h 34"/>
                <a:gd name="T28" fmla="*/ 24 w 53"/>
                <a:gd name="T29" fmla="*/ 26 h 34"/>
                <a:gd name="T30" fmla="*/ 32 w 53"/>
                <a:gd name="T31" fmla="*/ 24 h 34"/>
                <a:gd name="T32" fmla="*/ 41 w 53"/>
                <a:gd name="T33" fmla="*/ 21 h 34"/>
                <a:gd name="T34" fmla="*/ 47 w 53"/>
                <a:gd name="T35" fmla="*/ 17 h 34"/>
                <a:gd name="T36" fmla="*/ 52 w 53"/>
                <a:gd name="T37" fmla="*/ 12 h 34"/>
                <a:gd name="T38" fmla="*/ 47 w 53"/>
                <a:gd name="T3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34">
                  <a:moveTo>
                    <a:pt x="47" y="0"/>
                  </a:moveTo>
                  <a:cubicBezTo>
                    <a:pt x="44" y="1"/>
                    <a:pt x="41" y="2"/>
                    <a:pt x="38" y="2"/>
                  </a:cubicBezTo>
                  <a:cubicBezTo>
                    <a:pt x="35" y="3"/>
                    <a:pt x="31" y="2"/>
                    <a:pt x="28" y="4"/>
                  </a:cubicBezTo>
                  <a:cubicBezTo>
                    <a:pt x="26" y="6"/>
                    <a:pt x="25" y="8"/>
                    <a:pt x="23" y="10"/>
                  </a:cubicBezTo>
                  <a:cubicBezTo>
                    <a:pt x="22" y="11"/>
                    <a:pt x="19" y="9"/>
                    <a:pt x="17" y="9"/>
                  </a:cubicBezTo>
                  <a:cubicBezTo>
                    <a:pt x="14" y="9"/>
                    <a:pt x="12" y="9"/>
                    <a:pt x="9" y="9"/>
                  </a:cubicBezTo>
                  <a:cubicBezTo>
                    <a:pt x="6" y="9"/>
                    <a:pt x="3" y="8"/>
                    <a:pt x="3" y="12"/>
                  </a:cubicBezTo>
                  <a:cubicBezTo>
                    <a:pt x="2" y="14"/>
                    <a:pt x="1" y="13"/>
                    <a:pt x="1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3"/>
                    <a:pt x="2" y="26"/>
                    <a:pt x="3" y="28"/>
                  </a:cubicBezTo>
                  <a:cubicBezTo>
                    <a:pt x="3" y="29"/>
                    <a:pt x="3" y="31"/>
                    <a:pt x="4" y="32"/>
                  </a:cubicBezTo>
                  <a:cubicBezTo>
                    <a:pt x="5" y="34"/>
                    <a:pt x="10" y="33"/>
                    <a:pt x="12" y="32"/>
                  </a:cubicBezTo>
                  <a:cubicBezTo>
                    <a:pt x="13" y="31"/>
                    <a:pt x="14" y="30"/>
                    <a:pt x="16" y="29"/>
                  </a:cubicBezTo>
                  <a:cubicBezTo>
                    <a:pt x="17" y="29"/>
                    <a:pt x="19" y="29"/>
                    <a:pt x="21" y="29"/>
                  </a:cubicBezTo>
                  <a:cubicBezTo>
                    <a:pt x="22" y="28"/>
                    <a:pt x="23" y="27"/>
                    <a:pt x="24" y="26"/>
                  </a:cubicBezTo>
                  <a:cubicBezTo>
                    <a:pt x="27" y="25"/>
                    <a:pt x="29" y="25"/>
                    <a:pt x="32" y="24"/>
                  </a:cubicBezTo>
                  <a:cubicBezTo>
                    <a:pt x="35" y="23"/>
                    <a:pt x="38" y="22"/>
                    <a:pt x="41" y="21"/>
                  </a:cubicBezTo>
                  <a:cubicBezTo>
                    <a:pt x="43" y="20"/>
                    <a:pt x="47" y="19"/>
                    <a:pt x="47" y="17"/>
                  </a:cubicBezTo>
                  <a:cubicBezTo>
                    <a:pt x="48" y="14"/>
                    <a:pt x="53" y="14"/>
                    <a:pt x="52" y="12"/>
                  </a:cubicBezTo>
                  <a:cubicBezTo>
                    <a:pt x="50" y="8"/>
                    <a:pt x="49" y="4"/>
                    <a:pt x="4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3" name="Freeform 691">
              <a:extLst>
                <a:ext uri="{FF2B5EF4-FFF2-40B4-BE49-F238E27FC236}">
                  <a16:creationId xmlns:a16="http://schemas.microsoft.com/office/drawing/2014/main" id="{9FBD9B70-340F-154B-ADFB-F8BDE6E9C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7790708"/>
              <a:ext cx="382165" cy="458719"/>
            </a:xfrm>
            <a:custGeom>
              <a:avLst/>
              <a:gdLst>
                <a:gd name="T0" fmla="*/ 39 w 41"/>
                <a:gd name="T1" fmla="*/ 19 h 49"/>
                <a:gd name="T2" fmla="*/ 34 w 41"/>
                <a:gd name="T3" fmla="*/ 14 h 49"/>
                <a:gd name="T4" fmla="*/ 28 w 41"/>
                <a:gd name="T5" fmla="*/ 12 h 49"/>
                <a:gd name="T6" fmla="*/ 22 w 41"/>
                <a:gd name="T7" fmla="*/ 6 h 49"/>
                <a:gd name="T8" fmla="*/ 21 w 41"/>
                <a:gd name="T9" fmla="*/ 3 h 49"/>
                <a:gd name="T10" fmla="*/ 22 w 41"/>
                <a:gd name="T11" fmla="*/ 0 h 49"/>
                <a:gd name="T12" fmla="*/ 17 w 41"/>
                <a:gd name="T13" fmla="*/ 5 h 49"/>
                <a:gd name="T14" fmla="*/ 10 w 41"/>
                <a:gd name="T15" fmla="*/ 10 h 49"/>
                <a:gd name="T16" fmla="*/ 5 w 41"/>
                <a:gd name="T17" fmla="*/ 10 h 49"/>
                <a:gd name="T18" fmla="*/ 0 w 41"/>
                <a:gd name="T19" fmla="*/ 11 h 49"/>
                <a:gd name="T20" fmla="*/ 5 w 41"/>
                <a:gd name="T21" fmla="*/ 17 h 49"/>
                <a:gd name="T22" fmla="*/ 16 w 41"/>
                <a:gd name="T23" fmla="*/ 19 h 49"/>
                <a:gd name="T24" fmla="*/ 16 w 41"/>
                <a:gd name="T25" fmla="*/ 32 h 49"/>
                <a:gd name="T26" fmla="*/ 11 w 41"/>
                <a:gd name="T27" fmla="*/ 34 h 49"/>
                <a:gd name="T28" fmla="*/ 0 w 41"/>
                <a:gd name="T29" fmla="*/ 37 h 49"/>
                <a:gd name="T30" fmla="*/ 5 w 41"/>
                <a:gd name="T31" fmla="*/ 49 h 49"/>
                <a:gd name="T32" fmla="*/ 14 w 41"/>
                <a:gd name="T33" fmla="*/ 48 h 49"/>
                <a:gd name="T34" fmla="*/ 17 w 41"/>
                <a:gd name="T35" fmla="*/ 44 h 49"/>
                <a:gd name="T36" fmla="*/ 23 w 41"/>
                <a:gd name="T37" fmla="*/ 42 h 49"/>
                <a:gd name="T38" fmla="*/ 28 w 41"/>
                <a:gd name="T39" fmla="*/ 38 h 49"/>
                <a:gd name="T40" fmla="*/ 29 w 41"/>
                <a:gd name="T41" fmla="*/ 32 h 49"/>
                <a:gd name="T42" fmla="*/ 32 w 41"/>
                <a:gd name="T43" fmla="*/ 30 h 49"/>
                <a:gd name="T44" fmla="*/ 37 w 41"/>
                <a:gd name="T45" fmla="*/ 24 h 49"/>
                <a:gd name="T46" fmla="*/ 39 w 41"/>
                <a:gd name="T47" fmla="*/ 19 h 49"/>
                <a:gd name="T48" fmla="*/ 39 w 41"/>
                <a:gd name="T49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9">
                  <a:moveTo>
                    <a:pt x="39" y="19"/>
                  </a:moveTo>
                  <a:cubicBezTo>
                    <a:pt x="36" y="19"/>
                    <a:pt x="35" y="16"/>
                    <a:pt x="34" y="14"/>
                  </a:cubicBezTo>
                  <a:cubicBezTo>
                    <a:pt x="33" y="13"/>
                    <a:pt x="29" y="13"/>
                    <a:pt x="28" y="12"/>
                  </a:cubicBezTo>
                  <a:cubicBezTo>
                    <a:pt x="25" y="11"/>
                    <a:pt x="24" y="9"/>
                    <a:pt x="22" y="6"/>
                  </a:cubicBezTo>
                  <a:cubicBezTo>
                    <a:pt x="22" y="5"/>
                    <a:pt x="21" y="4"/>
                    <a:pt x="21" y="3"/>
                  </a:cubicBezTo>
                  <a:cubicBezTo>
                    <a:pt x="21" y="3"/>
                    <a:pt x="22" y="0"/>
                    <a:pt x="22" y="0"/>
                  </a:cubicBezTo>
                  <a:cubicBezTo>
                    <a:pt x="21" y="0"/>
                    <a:pt x="18" y="4"/>
                    <a:pt x="17" y="5"/>
                  </a:cubicBezTo>
                  <a:cubicBezTo>
                    <a:pt x="15" y="7"/>
                    <a:pt x="13" y="10"/>
                    <a:pt x="10" y="10"/>
                  </a:cubicBezTo>
                  <a:cubicBezTo>
                    <a:pt x="8" y="11"/>
                    <a:pt x="7" y="10"/>
                    <a:pt x="5" y="10"/>
                  </a:cubicBezTo>
                  <a:cubicBezTo>
                    <a:pt x="3" y="11"/>
                    <a:pt x="1" y="13"/>
                    <a:pt x="0" y="11"/>
                  </a:cubicBezTo>
                  <a:cubicBezTo>
                    <a:pt x="1" y="14"/>
                    <a:pt x="2" y="17"/>
                    <a:pt x="5" y="17"/>
                  </a:cubicBezTo>
                  <a:cubicBezTo>
                    <a:pt x="7" y="17"/>
                    <a:pt x="15" y="17"/>
                    <a:pt x="16" y="19"/>
                  </a:cubicBezTo>
                  <a:cubicBezTo>
                    <a:pt x="19" y="23"/>
                    <a:pt x="17" y="27"/>
                    <a:pt x="16" y="32"/>
                  </a:cubicBezTo>
                  <a:cubicBezTo>
                    <a:pt x="15" y="33"/>
                    <a:pt x="11" y="34"/>
                    <a:pt x="11" y="34"/>
                  </a:cubicBezTo>
                  <a:cubicBezTo>
                    <a:pt x="7" y="35"/>
                    <a:pt x="3" y="36"/>
                    <a:pt x="0" y="37"/>
                  </a:cubicBezTo>
                  <a:cubicBezTo>
                    <a:pt x="2" y="41"/>
                    <a:pt x="4" y="45"/>
                    <a:pt x="5" y="49"/>
                  </a:cubicBezTo>
                  <a:cubicBezTo>
                    <a:pt x="8" y="48"/>
                    <a:pt x="11" y="48"/>
                    <a:pt x="14" y="48"/>
                  </a:cubicBezTo>
                  <a:cubicBezTo>
                    <a:pt x="18" y="47"/>
                    <a:pt x="15" y="46"/>
                    <a:pt x="17" y="44"/>
                  </a:cubicBezTo>
                  <a:cubicBezTo>
                    <a:pt x="19" y="43"/>
                    <a:pt x="22" y="44"/>
                    <a:pt x="23" y="42"/>
                  </a:cubicBezTo>
                  <a:cubicBezTo>
                    <a:pt x="25" y="40"/>
                    <a:pt x="25" y="39"/>
                    <a:pt x="28" y="38"/>
                  </a:cubicBezTo>
                  <a:cubicBezTo>
                    <a:pt x="30" y="37"/>
                    <a:pt x="29" y="34"/>
                    <a:pt x="29" y="32"/>
                  </a:cubicBezTo>
                  <a:cubicBezTo>
                    <a:pt x="28" y="30"/>
                    <a:pt x="30" y="30"/>
                    <a:pt x="32" y="30"/>
                  </a:cubicBezTo>
                  <a:cubicBezTo>
                    <a:pt x="35" y="29"/>
                    <a:pt x="35" y="26"/>
                    <a:pt x="37" y="24"/>
                  </a:cubicBezTo>
                  <a:cubicBezTo>
                    <a:pt x="38" y="23"/>
                    <a:pt x="41" y="20"/>
                    <a:pt x="39" y="19"/>
                  </a:cubicBezTo>
                  <a:cubicBezTo>
                    <a:pt x="38" y="19"/>
                    <a:pt x="40" y="20"/>
                    <a:pt x="39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4" name="Freeform 692">
              <a:extLst>
                <a:ext uri="{FF2B5EF4-FFF2-40B4-BE49-F238E27FC236}">
                  <a16:creationId xmlns:a16="http://schemas.microsoft.com/office/drawing/2014/main" id="{C6E9598B-54CE-8544-B8D8-9DF09CF73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7646" y="6892386"/>
              <a:ext cx="512741" cy="222990"/>
            </a:xfrm>
            <a:custGeom>
              <a:avLst/>
              <a:gdLst>
                <a:gd name="T0" fmla="*/ 55 w 55"/>
                <a:gd name="T1" fmla="*/ 5 h 24"/>
                <a:gd name="T2" fmla="*/ 47 w 55"/>
                <a:gd name="T3" fmla="*/ 3 h 24"/>
                <a:gd name="T4" fmla="*/ 36 w 55"/>
                <a:gd name="T5" fmla="*/ 2 h 24"/>
                <a:gd name="T6" fmla="*/ 27 w 55"/>
                <a:gd name="T7" fmla="*/ 0 h 24"/>
                <a:gd name="T8" fmla="*/ 22 w 55"/>
                <a:gd name="T9" fmla="*/ 2 h 24"/>
                <a:gd name="T10" fmla="*/ 19 w 55"/>
                <a:gd name="T11" fmla="*/ 4 h 24"/>
                <a:gd name="T12" fmla="*/ 11 w 55"/>
                <a:gd name="T13" fmla="*/ 5 h 24"/>
                <a:gd name="T14" fmla="*/ 9 w 55"/>
                <a:gd name="T15" fmla="*/ 7 h 24"/>
                <a:gd name="T16" fmla="*/ 8 w 55"/>
                <a:gd name="T17" fmla="*/ 11 h 24"/>
                <a:gd name="T18" fmla="*/ 12 w 55"/>
                <a:gd name="T19" fmla="*/ 12 h 24"/>
                <a:gd name="T20" fmla="*/ 15 w 55"/>
                <a:gd name="T21" fmla="*/ 12 h 24"/>
                <a:gd name="T22" fmla="*/ 19 w 55"/>
                <a:gd name="T23" fmla="*/ 15 h 24"/>
                <a:gd name="T24" fmla="*/ 15 w 55"/>
                <a:gd name="T25" fmla="*/ 17 h 24"/>
                <a:gd name="T26" fmla="*/ 11 w 55"/>
                <a:gd name="T27" fmla="*/ 17 h 24"/>
                <a:gd name="T28" fmla="*/ 10 w 55"/>
                <a:gd name="T29" fmla="*/ 20 h 24"/>
                <a:gd name="T30" fmla="*/ 1 w 55"/>
                <a:gd name="T31" fmla="*/ 20 h 24"/>
                <a:gd name="T32" fmla="*/ 11 w 55"/>
                <a:gd name="T33" fmla="*/ 22 h 24"/>
                <a:gd name="T34" fmla="*/ 15 w 55"/>
                <a:gd name="T35" fmla="*/ 23 h 24"/>
                <a:gd name="T36" fmla="*/ 21 w 55"/>
                <a:gd name="T37" fmla="*/ 23 h 24"/>
                <a:gd name="T38" fmla="*/ 25 w 55"/>
                <a:gd name="T39" fmla="*/ 20 h 24"/>
                <a:gd name="T40" fmla="*/ 28 w 55"/>
                <a:gd name="T41" fmla="*/ 17 h 24"/>
                <a:gd name="T42" fmla="*/ 33 w 55"/>
                <a:gd name="T43" fmla="*/ 16 h 24"/>
                <a:gd name="T44" fmla="*/ 37 w 55"/>
                <a:gd name="T45" fmla="*/ 16 h 24"/>
                <a:gd name="T46" fmla="*/ 40 w 55"/>
                <a:gd name="T47" fmla="*/ 13 h 24"/>
                <a:gd name="T48" fmla="*/ 44 w 55"/>
                <a:gd name="T49" fmla="*/ 12 h 24"/>
                <a:gd name="T50" fmla="*/ 54 w 55"/>
                <a:gd name="T51" fmla="*/ 7 h 24"/>
                <a:gd name="T52" fmla="*/ 55 w 55"/>
                <a:gd name="T53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24">
                  <a:moveTo>
                    <a:pt x="55" y="5"/>
                  </a:moveTo>
                  <a:cubicBezTo>
                    <a:pt x="52" y="5"/>
                    <a:pt x="50" y="3"/>
                    <a:pt x="47" y="3"/>
                  </a:cubicBezTo>
                  <a:cubicBezTo>
                    <a:pt x="44" y="2"/>
                    <a:pt x="40" y="2"/>
                    <a:pt x="36" y="2"/>
                  </a:cubicBezTo>
                  <a:cubicBezTo>
                    <a:pt x="33" y="2"/>
                    <a:pt x="30" y="2"/>
                    <a:pt x="27" y="0"/>
                  </a:cubicBezTo>
                  <a:cubicBezTo>
                    <a:pt x="25" y="0"/>
                    <a:pt x="23" y="0"/>
                    <a:pt x="22" y="2"/>
                  </a:cubicBezTo>
                  <a:cubicBezTo>
                    <a:pt x="22" y="4"/>
                    <a:pt x="21" y="5"/>
                    <a:pt x="19" y="4"/>
                  </a:cubicBezTo>
                  <a:cubicBezTo>
                    <a:pt x="17" y="3"/>
                    <a:pt x="12" y="1"/>
                    <a:pt x="11" y="5"/>
                  </a:cubicBezTo>
                  <a:cubicBezTo>
                    <a:pt x="10" y="6"/>
                    <a:pt x="11" y="6"/>
                    <a:pt x="9" y="7"/>
                  </a:cubicBezTo>
                  <a:cubicBezTo>
                    <a:pt x="8" y="8"/>
                    <a:pt x="6" y="10"/>
                    <a:pt x="8" y="11"/>
                  </a:cubicBezTo>
                  <a:cubicBezTo>
                    <a:pt x="9" y="12"/>
                    <a:pt x="12" y="13"/>
                    <a:pt x="12" y="12"/>
                  </a:cubicBezTo>
                  <a:cubicBezTo>
                    <a:pt x="13" y="10"/>
                    <a:pt x="14" y="11"/>
                    <a:pt x="15" y="12"/>
                  </a:cubicBezTo>
                  <a:cubicBezTo>
                    <a:pt x="16" y="13"/>
                    <a:pt x="20" y="14"/>
                    <a:pt x="19" y="15"/>
                  </a:cubicBezTo>
                  <a:cubicBezTo>
                    <a:pt x="19" y="16"/>
                    <a:pt x="16" y="16"/>
                    <a:pt x="15" y="17"/>
                  </a:cubicBezTo>
                  <a:cubicBezTo>
                    <a:pt x="14" y="18"/>
                    <a:pt x="13" y="19"/>
                    <a:pt x="11" y="17"/>
                  </a:cubicBezTo>
                  <a:cubicBezTo>
                    <a:pt x="10" y="16"/>
                    <a:pt x="10" y="19"/>
                    <a:pt x="10" y="20"/>
                  </a:cubicBezTo>
                  <a:cubicBezTo>
                    <a:pt x="6" y="22"/>
                    <a:pt x="4" y="15"/>
                    <a:pt x="1" y="20"/>
                  </a:cubicBezTo>
                  <a:cubicBezTo>
                    <a:pt x="0" y="21"/>
                    <a:pt x="10" y="23"/>
                    <a:pt x="11" y="22"/>
                  </a:cubicBezTo>
                  <a:cubicBezTo>
                    <a:pt x="12" y="21"/>
                    <a:pt x="14" y="22"/>
                    <a:pt x="15" y="23"/>
                  </a:cubicBezTo>
                  <a:cubicBezTo>
                    <a:pt x="16" y="23"/>
                    <a:pt x="19" y="24"/>
                    <a:pt x="21" y="23"/>
                  </a:cubicBezTo>
                  <a:cubicBezTo>
                    <a:pt x="22" y="22"/>
                    <a:pt x="24" y="23"/>
                    <a:pt x="25" y="20"/>
                  </a:cubicBezTo>
                  <a:cubicBezTo>
                    <a:pt x="25" y="19"/>
                    <a:pt x="27" y="18"/>
                    <a:pt x="28" y="17"/>
                  </a:cubicBezTo>
                  <a:cubicBezTo>
                    <a:pt x="29" y="16"/>
                    <a:pt x="33" y="16"/>
                    <a:pt x="33" y="16"/>
                  </a:cubicBezTo>
                  <a:cubicBezTo>
                    <a:pt x="34" y="18"/>
                    <a:pt x="35" y="16"/>
                    <a:pt x="37" y="16"/>
                  </a:cubicBezTo>
                  <a:cubicBezTo>
                    <a:pt x="38" y="16"/>
                    <a:pt x="39" y="13"/>
                    <a:pt x="40" y="13"/>
                  </a:cubicBezTo>
                  <a:cubicBezTo>
                    <a:pt x="41" y="12"/>
                    <a:pt x="43" y="13"/>
                    <a:pt x="44" y="12"/>
                  </a:cubicBezTo>
                  <a:cubicBezTo>
                    <a:pt x="48" y="11"/>
                    <a:pt x="50" y="9"/>
                    <a:pt x="54" y="7"/>
                  </a:cubicBezTo>
                  <a:cubicBezTo>
                    <a:pt x="55" y="7"/>
                    <a:pt x="55" y="7"/>
                    <a:pt x="55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5" name="Freeform 693">
              <a:extLst>
                <a:ext uri="{FF2B5EF4-FFF2-40B4-BE49-F238E27FC236}">
                  <a16:creationId xmlns:a16="http://schemas.microsoft.com/office/drawing/2014/main" id="{C118FB35-B1EE-384F-84A5-99B48B21C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3445" y="6752222"/>
              <a:ext cx="831212" cy="487388"/>
            </a:xfrm>
            <a:custGeom>
              <a:avLst/>
              <a:gdLst>
                <a:gd name="T0" fmla="*/ 78 w 89"/>
                <a:gd name="T1" fmla="*/ 32 h 52"/>
                <a:gd name="T2" fmla="*/ 81 w 89"/>
                <a:gd name="T3" fmla="*/ 33 h 52"/>
                <a:gd name="T4" fmla="*/ 84 w 89"/>
                <a:gd name="T5" fmla="*/ 31 h 52"/>
                <a:gd name="T6" fmla="*/ 81 w 89"/>
                <a:gd name="T7" fmla="*/ 26 h 52"/>
                <a:gd name="T8" fmla="*/ 79 w 89"/>
                <a:gd name="T9" fmla="*/ 27 h 52"/>
                <a:gd name="T10" fmla="*/ 75 w 89"/>
                <a:gd name="T11" fmla="*/ 27 h 52"/>
                <a:gd name="T12" fmla="*/ 78 w 89"/>
                <a:gd name="T13" fmla="*/ 21 h 52"/>
                <a:gd name="T14" fmla="*/ 74 w 89"/>
                <a:gd name="T15" fmla="*/ 22 h 52"/>
                <a:gd name="T16" fmla="*/ 68 w 89"/>
                <a:gd name="T17" fmla="*/ 25 h 52"/>
                <a:gd name="T18" fmla="*/ 65 w 89"/>
                <a:gd name="T19" fmla="*/ 29 h 52"/>
                <a:gd name="T20" fmla="*/ 62 w 89"/>
                <a:gd name="T21" fmla="*/ 28 h 52"/>
                <a:gd name="T22" fmla="*/ 57 w 89"/>
                <a:gd name="T23" fmla="*/ 27 h 52"/>
                <a:gd name="T24" fmla="*/ 53 w 89"/>
                <a:gd name="T25" fmla="*/ 23 h 52"/>
                <a:gd name="T26" fmla="*/ 52 w 89"/>
                <a:gd name="T27" fmla="*/ 17 h 52"/>
                <a:gd name="T28" fmla="*/ 49 w 89"/>
                <a:gd name="T29" fmla="*/ 13 h 52"/>
                <a:gd name="T30" fmla="*/ 45 w 89"/>
                <a:gd name="T31" fmla="*/ 12 h 52"/>
                <a:gd name="T32" fmla="*/ 38 w 89"/>
                <a:gd name="T33" fmla="*/ 12 h 52"/>
                <a:gd name="T34" fmla="*/ 31 w 89"/>
                <a:gd name="T35" fmla="*/ 12 h 52"/>
                <a:gd name="T36" fmla="*/ 27 w 89"/>
                <a:gd name="T37" fmla="*/ 8 h 52"/>
                <a:gd name="T38" fmla="*/ 23 w 89"/>
                <a:gd name="T39" fmla="*/ 8 h 52"/>
                <a:gd name="T40" fmla="*/ 19 w 89"/>
                <a:gd name="T41" fmla="*/ 10 h 52"/>
                <a:gd name="T42" fmla="*/ 17 w 89"/>
                <a:gd name="T43" fmla="*/ 6 h 52"/>
                <a:gd name="T44" fmla="*/ 15 w 89"/>
                <a:gd name="T45" fmla="*/ 1 h 52"/>
                <a:gd name="T46" fmla="*/ 15 w 89"/>
                <a:gd name="T47" fmla="*/ 5 h 52"/>
                <a:gd name="T48" fmla="*/ 14 w 89"/>
                <a:gd name="T49" fmla="*/ 8 h 52"/>
                <a:gd name="T50" fmla="*/ 13 w 89"/>
                <a:gd name="T51" fmla="*/ 3 h 52"/>
                <a:gd name="T52" fmla="*/ 14 w 89"/>
                <a:gd name="T53" fmla="*/ 0 h 52"/>
                <a:gd name="T54" fmla="*/ 1 w 89"/>
                <a:gd name="T55" fmla="*/ 4 h 52"/>
                <a:gd name="T56" fmla="*/ 1 w 89"/>
                <a:gd name="T57" fmla="*/ 15 h 52"/>
                <a:gd name="T58" fmla="*/ 1 w 89"/>
                <a:gd name="T59" fmla="*/ 23 h 52"/>
                <a:gd name="T60" fmla="*/ 2 w 89"/>
                <a:gd name="T61" fmla="*/ 26 h 52"/>
                <a:gd name="T62" fmla="*/ 6 w 89"/>
                <a:gd name="T63" fmla="*/ 26 h 52"/>
                <a:gd name="T64" fmla="*/ 6 w 89"/>
                <a:gd name="T65" fmla="*/ 23 h 52"/>
                <a:gd name="T66" fmla="*/ 10 w 89"/>
                <a:gd name="T67" fmla="*/ 20 h 52"/>
                <a:gd name="T68" fmla="*/ 13 w 89"/>
                <a:gd name="T69" fmla="*/ 18 h 52"/>
                <a:gd name="T70" fmla="*/ 17 w 89"/>
                <a:gd name="T71" fmla="*/ 19 h 52"/>
                <a:gd name="T72" fmla="*/ 21 w 89"/>
                <a:gd name="T73" fmla="*/ 20 h 52"/>
                <a:gd name="T74" fmla="*/ 21 w 89"/>
                <a:gd name="T75" fmla="*/ 24 h 52"/>
                <a:gd name="T76" fmla="*/ 26 w 89"/>
                <a:gd name="T77" fmla="*/ 27 h 52"/>
                <a:gd name="T78" fmla="*/ 33 w 89"/>
                <a:gd name="T79" fmla="*/ 34 h 52"/>
                <a:gd name="T80" fmla="*/ 38 w 89"/>
                <a:gd name="T81" fmla="*/ 37 h 52"/>
                <a:gd name="T82" fmla="*/ 41 w 89"/>
                <a:gd name="T83" fmla="*/ 39 h 52"/>
                <a:gd name="T84" fmla="*/ 50 w 89"/>
                <a:gd name="T85" fmla="*/ 45 h 52"/>
                <a:gd name="T86" fmla="*/ 54 w 89"/>
                <a:gd name="T87" fmla="*/ 49 h 52"/>
                <a:gd name="T88" fmla="*/ 61 w 89"/>
                <a:gd name="T89" fmla="*/ 52 h 52"/>
                <a:gd name="T90" fmla="*/ 63 w 89"/>
                <a:gd name="T91" fmla="*/ 47 h 52"/>
                <a:gd name="T92" fmla="*/ 62 w 89"/>
                <a:gd name="T93" fmla="*/ 42 h 52"/>
                <a:gd name="T94" fmla="*/ 59 w 89"/>
                <a:gd name="T95" fmla="*/ 38 h 52"/>
                <a:gd name="T96" fmla="*/ 64 w 89"/>
                <a:gd name="T97" fmla="*/ 36 h 52"/>
                <a:gd name="T98" fmla="*/ 66 w 89"/>
                <a:gd name="T99" fmla="*/ 33 h 52"/>
                <a:gd name="T100" fmla="*/ 68 w 89"/>
                <a:gd name="T101" fmla="*/ 30 h 52"/>
                <a:gd name="T102" fmla="*/ 71 w 89"/>
                <a:gd name="T103" fmla="*/ 30 h 52"/>
                <a:gd name="T104" fmla="*/ 74 w 89"/>
                <a:gd name="T105" fmla="*/ 29 h 52"/>
                <a:gd name="T106" fmla="*/ 74 w 89"/>
                <a:gd name="T107" fmla="*/ 34 h 52"/>
                <a:gd name="T108" fmla="*/ 77 w 89"/>
                <a:gd name="T109" fmla="*/ 34 h 52"/>
                <a:gd name="T110" fmla="*/ 78 w 89"/>
                <a:gd name="T111" fmla="*/ 32 h 52"/>
                <a:gd name="T112" fmla="*/ 78 w 89"/>
                <a:gd name="T113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52">
                  <a:moveTo>
                    <a:pt x="78" y="32"/>
                  </a:moveTo>
                  <a:cubicBezTo>
                    <a:pt x="79" y="33"/>
                    <a:pt x="79" y="34"/>
                    <a:pt x="81" y="33"/>
                  </a:cubicBezTo>
                  <a:cubicBezTo>
                    <a:pt x="82" y="33"/>
                    <a:pt x="83" y="31"/>
                    <a:pt x="84" y="31"/>
                  </a:cubicBezTo>
                  <a:cubicBezTo>
                    <a:pt x="89" y="30"/>
                    <a:pt x="83" y="28"/>
                    <a:pt x="81" y="26"/>
                  </a:cubicBezTo>
                  <a:cubicBezTo>
                    <a:pt x="80" y="25"/>
                    <a:pt x="80" y="26"/>
                    <a:pt x="79" y="27"/>
                  </a:cubicBezTo>
                  <a:cubicBezTo>
                    <a:pt x="79" y="28"/>
                    <a:pt x="76" y="27"/>
                    <a:pt x="75" y="27"/>
                  </a:cubicBezTo>
                  <a:cubicBezTo>
                    <a:pt x="71" y="25"/>
                    <a:pt x="77" y="22"/>
                    <a:pt x="78" y="21"/>
                  </a:cubicBezTo>
                  <a:cubicBezTo>
                    <a:pt x="78" y="21"/>
                    <a:pt x="74" y="22"/>
                    <a:pt x="74" y="22"/>
                  </a:cubicBezTo>
                  <a:cubicBezTo>
                    <a:pt x="72" y="23"/>
                    <a:pt x="70" y="23"/>
                    <a:pt x="68" y="25"/>
                  </a:cubicBezTo>
                  <a:cubicBezTo>
                    <a:pt x="67" y="26"/>
                    <a:pt x="66" y="28"/>
                    <a:pt x="65" y="29"/>
                  </a:cubicBezTo>
                  <a:cubicBezTo>
                    <a:pt x="64" y="32"/>
                    <a:pt x="63" y="30"/>
                    <a:pt x="62" y="28"/>
                  </a:cubicBezTo>
                  <a:cubicBezTo>
                    <a:pt x="61" y="26"/>
                    <a:pt x="59" y="27"/>
                    <a:pt x="57" y="27"/>
                  </a:cubicBezTo>
                  <a:cubicBezTo>
                    <a:pt x="55" y="27"/>
                    <a:pt x="54" y="24"/>
                    <a:pt x="53" y="23"/>
                  </a:cubicBezTo>
                  <a:cubicBezTo>
                    <a:pt x="51" y="21"/>
                    <a:pt x="54" y="19"/>
                    <a:pt x="52" y="17"/>
                  </a:cubicBezTo>
                  <a:cubicBezTo>
                    <a:pt x="51" y="16"/>
                    <a:pt x="50" y="14"/>
                    <a:pt x="49" y="13"/>
                  </a:cubicBezTo>
                  <a:cubicBezTo>
                    <a:pt x="48" y="12"/>
                    <a:pt x="46" y="11"/>
                    <a:pt x="45" y="12"/>
                  </a:cubicBezTo>
                  <a:cubicBezTo>
                    <a:pt x="43" y="13"/>
                    <a:pt x="41" y="12"/>
                    <a:pt x="38" y="12"/>
                  </a:cubicBezTo>
                  <a:cubicBezTo>
                    <a:pt x="36" y="12"/>
                    <a:pt x="33" y="13"/>
                    <a:pt x="31" y="12"/>
                  </a:cubicBezTo>
                  <a:cubicBezTo>
                    <a:pt x="30" y="11"/>
                    <a:pt x="28" y="9"/>
                    <a:pt x="27" y="8"/>
                  </a:cubicBezTo>
                  <a:cubicBezTo>
                    <a:pt x="25" y="6"/>
                    <a:pt x="24" y="6"/>
                    <a:pt x="23" y="8"/>
                  </a:cubicBezTo>
                  <a:cubicBezTo>
                    <a:pt x="22" y="9"/>
                    <a:pt x="21" y="10"/>
                    <a:pt x="19" y="10"/>
                  </a:cubicBezTo>
                  <a:cubicBezTo>
                    <a:pt x="16" y="10"/>
                    <a:pt x="16" y="8"/>
                    <a:pt x="17" y="6"/>
                  </a:cubicBezTo>
                  <a:cubicBezTo>
                    <a:pt x="18" y="3"/>
                    <a:pt x="18" y="3"/>
                    <a:pt x="15" y="1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7"/>
                    <a:pt x="16" y="8"/>
                    <a:pt x="14" y="8"/>
                  </a:cubicBezTo>
                  <a:cubicBezTo>
                    <a:pt x="12" y="7"/>
                    <a:pt x="12" y="4"/>
                    <a:pt x="13" y="3"/>
                  </a:cubicBezTo>
                  <a:cubicBezTo>
                    <a:pt x="13" y="3"/>
                    <a:pt x="15" y="0"/>
                    <a:pt x="14" y="0"/>
                  </a:cubicBezTo>
                  <a:cubicBezTo>
                    <a:pt x="9" y="1"/>
                    <a:pt x="5" y="2"/>
                    <a:pt x="1" y="4"/>
                  </a:cubicBezTo>
                  <a:cubicBezTo>
                    <a:pt x="0" y="4"/>
                    <a:pt x="1" y="14"/>
                    <a:pt x="1" y="15"/>
                  </a:cubicBezTo>
                  <a:cubicBezTo>
                    <a:pt x="1" y="18"/>
                    <a:pt x="1" y="21"/>
                    <a:pt x="1" y="23"/>
                  </a:cubicBezTo>
                  <a:cubicBezTo>
                    <a:pt x="1" y="25"/>
                    <a:pt x="0" y="26"/>
                    <a:pt x="2" y="26"/>
                  </a:cubicBezTo>
                  <a:cubicBezTo>
                    <a:pt x="3" y="26"/>
                    <a:pt x="4" y="26"/>
                    <a:pt x="6" y="26"/>
                  </a:cubicBezTo>
                  <a:cubicBezTo>
                    <a:pt x="8" y="26"/>
                    <a:pt x="5" y="24"/>
                    <a:pt x="6" y="23"/>
                  </a:cubicBezTo>
                  <a:cubicBezTo>
                    <a:pt x="7" y="21"/>
                    <a:pt x="9" y="22"/>
                    <a:pt x="10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5" y="17"/>
                    <a:pt x="16" y="18"/>
                    <a:pt x="17" y="19"/>
                  </a:cubicBezTo>
                  <a:cubicBezTo>
                    <a:pt x="18" y="20"/>
                    <a:pt x="21" y="20"/>
                    <a:pt x="21" y="20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5" y="27"/>
                    <a:pt x="26" y="27"/>
                  </a:cubicBezTo>
                  <a:cubicBezTo>
                    <a:pt x="31" y="27"/>
                    <a:pt x="31" y="30"/>
                    <a:pt x="33" y="34"/>
                  </a:cubicBezTo>
                  <a:cubicBezTo>
                    <a:pt x="34" y="35"/>
                    <a:pt x="36" y="36"/>
                    <a:pt x="38" y="37"/>
                  </a:cubicBezTo>
                  <a:cubicBezTo>
                    <a:pt x="39" y="37"/>
                    <a:pt x="40" y="38"/>
                    <a:pt x="41" y="39"/>
                  </a:cubicBezTo>
                  <a:cubicBezTo>
                    <a:pt x="44" y="41"/>
                    <a:pt x="47" y="44"/>
                    <a:pt x="50" y="45"/>
                  </a:cubicBezTo>
                  <a:cubicBezTo>
                    <a:pt x="54" y="46"/>
                    <a:pt x="54" y="46"/>
                    <a:pt x="54" y="49"/>
                  </a:cubicBezTo>
                  <a:cubicBezTo>
                    <a:pt x="56" y="49"/>
                    <a:pt x="59" y="51"/>
                    <a:pt x="61" y="52"/>
                  </a:cubicBezTo>
                  <a:cubicBezTo>
                    <a:pt x="61" y="49"/>
                    <a:pt x="60" y="49"/>
                    <a:pt x="63" y="47"/>
                  </a:cubicBezTo>
                  <a:cubicBezTo>
                    <a:pt x="64" y="45"/>
                    <a:pt x="62" y="44"/>
                    <a:pt x="62" y="42"/>
                  </a:cubicBezTo>
                  <a:cubicBezTo>
                    <a:pt x="63" y="39"/>
                    <a:pt x="60" y="40"/>
                    <a:pt x="59" y="38"/>
                  </a:cubicBezTo>
                  <a:cubicBezTo>
                    <a:pt x="58" y="36"/>
                    <a:pt x="63" y="37"/>
                    <a:pt x="64" y="36"/>
                  </a:cubicBezTo>
                  <a:cubicBezTo>
                    <a:pt x="67" y="35"/>
                    <a:pt x="64" y="32"/>
                    <a:pt x="66" y="33"/>
                  </a:cubicBezTo>
                  <a:cubicBezTo>
                    <a:pt x="70" y="33"/>
                    <a:pt x="66" y="30"/>
                    <a:pt x="68" y="30"/>
                  </a:cubicBezTo>
                  <a:cubicBezTo>
                    <a:pt x="69" y="29"/>
                    <a:pt x="70" y="31"/>
                    <a:pt x="71" y="30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9"/>
                    <a:pt x="74" y="33"/>
                    <a:pt x="74" y="34"/>
                  </a:cubicBezTo>
                  <a:cubicBezTo>
                    <a:pt x="75" y="34"/>
                    <a:pt x="77" y="31"/>
                    <a:pt x="77" y="34"/>
                  </a:cubicBezTo>
                  <a:cubicBezTo>
                    <a:pt x="77" y="34"/>
                    <a:pt x="77" y="32"/>
                    <a:pt x="78" y="32"/>
                  </a:cubicBezTo>
                  <a:cubicBezTo>
                    <a:pt x="79" y="32"/>
                    <a:pt x="77" y="32"/>
                    <a:pt x="78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6" name="Freeform 694">
              <a:extLst>
                <a:ext uri="{FF2B5EF4-FFF2-40B4-BE49-F238E27FC236}">
                  <a16:creationId xmlns:a16="http://schemas.microsoft.com/office/drawing/2014/main" id="{35FE77AD-D9B1-C948-B49E-8171204BB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25037" y="7293764"/>
              <a:ext cx="0" cy="955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7" name="Freeform 695">
              <a:extLst>
                <a:ext uri="{FF2B5EF4-FFF2-40B4-BE49-F238E27FC236}">
                  <a16:creationId xmlns:a16="http://schemas.microsoft.com/office/drawing/2014/main" id="{4FB13F8C-28A6-5C49-BD2F-F4739591A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5099" y="6921055"/>
              <a:ext cx="681527" cy="401378"/>
            </a:xfrm>
            <a:custGeom>
              <a:avLst/>
              <a:gdLst>
                <a:gd name="T0" fmla="*/ 73 w 73"/>
                <a:gd name="T1" fmla="*/ 28 h 43"/>
                <a:gd name="T2" fmla="*/ 69 w 73"/>
                <a:gd name="T3" fmla="*/ 27 h 43"/>
                <a:gd name="T4" fmla="*/ 65 w 73"/>
                <a:gd name="T5" fmla="*/ 24 h 43"/>
                <a:gd name="T6" fmla="*/ 58 w 73"/>
                <a:gd name="T7" fmla="*/ 20 h 43"/>
                <a:gd name="T8" fmla="*/ 52 w 73"/>
                <a:gd name="T9" fmla="*/ 16 h 43"/>
                <a:gd name="T10" fmla="*/ 47 w 73"/>
                <a:gd name="T11" fmla="*/ 9 h 43"/>
                <a:gd name="T12" fmla="*/ 40 w 73"/>
                <a:gd name="T13" fmla="*/ 5 h 43"/>
                <a:gd name="T14" fmla="*/ 40 w 73"/>
                <a:gd name="T15" fmla="*/ 2 h 43"/>
                <a:gd name="T16" fmla="*/ 36 w 73"/>
                <a:gd name="T17" fmla="*/ 1 h 43"/>
                <a:gd name="T18" fmla="*/ 34 w 73"/>
                <a:gd name="T19" fmla="*/ 0 h 43"/>
                <a:gd name="T20" fmla="*/ 31 w 73"/>
                <a:gd name="T21" fmla="*/ 1 h 43"/>
                <a:gd name="T22" fmla="*/ 28 w 73"/>
                <a:gd name="T23" fmla="*/ 3 h 43"/>
                <a:gd name="T24" fmla="*/ 25 w 73"/>
                <a:gd name="T25" fmla="*/ 6 h 43"/>
                <a:gd name="T26" fmla="*/ 22 w 73"/>
                <a:gd name="T27" fmla="*/ 8 h 43"/>
                <a:gd name="T28" fmla="*/ 17 w 73"/>
                <a:gd name="T29" fmla="*/ 8 h 43"/>
                <a:gd name="T30" fmla="*/ 12 w 73"/>
                <a:gd name="T31" fmla="*/ 2 h 43"/>
                <a:gd name="T32" fmla="*/ 2 w 73"/>
                <a:gd name="T33" fmla="*/ 5 h 43"/>
                <a:gd name="T34" fmla="*/ 5 w 73"/>
                <a:gd name="T35" fmla="*/ 12 h 43"/>
                <a:gd name="T36" fmla="*/ 8 w 73"/>
                <a:gd name="T37" fmla="*/ 17 h 43"/>
                <a:gd name="T38" fmla="*/ 8 w 73"/>
                <a:gd name="T39" fmla="*/ 19 h 43"/>
                <a:gd name="T40" fmla="*/ 10 w 73"/>
                <a:gd name="T41" fmla="*/ 22 h 43"/>
                <a:gd name="T42" fmla="*/ 9 w 73"/>
                <a:gd name="T43" fmla="*/ 26 h 43"/>
                <a:gd name="T44" fmla="*/ 9 w 73"/>
                <a:gd name="T45" fmla="*/ 31 h 43"/>
                <a:gd name="T46" fmla="*/ 14 w 73"/>
                <a:gd name="T47" fmla="*/ 29 h 43"/>
                <a:gd name="T48" fmla="*/ 17 w 73"/>
                <a:gd name="T49" fmla="*/ 26 h 43"/>
                <a:gd name="T50" fmla="*/ 27 w 73"/>
                <a:gd name="T51" fmla="*/ 27 h 43"/>
                <a:gd name="T52" fmla="*/ 37 w 73"/>
                <a:gd name="T53" fmla="*/ 31 h 43"/>
                <a:gd name="T54" fmla="*/ 45 w 73"/>
                <a:gd name="T55" fmla="*/ 35 h 43"/>
                <a:gd name="T56" fmla="*/ 46 w 73"/>
                <a:gd name="T57" fmla="*/ 37 h 43"/>
                <a:gd name="T58" fmla="*/ 48 w 73"/>
                <a:gd name="T59" fmla="*/ 42 h 43"/>
                <a:gd name="T60" fmla="*/ 53 w 73"/>
                <a:gd name="T61" fmla="*/ 43 h 43"/>
                <a:gd name="T62" fmla="*/ 57 w 73"/>
                <a:gd name="T63" fmla="*/ 40 h 43"/>
                <a:gd name="T64" fmla="*/ 62 w 73"/>
                <a:gd name="T65" fmla="*/ 38 h 43"/>
                <a:gd name="T66" fmla="*/ 65 w 73"/>
                <a:gd name="T67" fmla="*/ 33 h 43"/>
                <a:gd name="T68" fmla="*/ 69 w 73"/>
                <a:gd name="T69" fmla="*/ 31 h 43"/>
                <a:gd name="T70" fmla="*/ 73 w 73"/>
                <a:gd name="T71" fmla="*/ 31 h 43"/>
                <a:gd name="T72" fmla="*/ 73 w 73"/>
                <a:gd name="T7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" h="43">
                  <a:moveTo>
                    <a:pt x="73" y="28"/>
                  </a:moveTo>
                  <a:cubicBezTo>
                    <a:pt x="72" y="27"/>
                    <a:pt x="71" y="27"/>
                    <a:pt x="69" y="27"/>
                  </a:cubicBezTo>
                  <a:cubicBezTo>
                    <a:pt x="68" y="26"/>
                    <a:pt x="66" y="25"/>
                    <a:pt x="65" y="24"/>
                  </a:cubicBezTo>
                  <a:cubicBezTo>
                    <a:pt x="63" y="23"/>
                    <a:pt x="60" y="22"/>
                    <a:pt x="58" y="20"/>
                  </a:cubicBezTo>
                  <a:cubicBezTo>
                    <a:pt x="57" y="18"/>
                    <a:pt x="54" y="18"/>
                    <a:pt x="52" y="16"/>
                  </a:cubicBezTo>
                  <a:cubicBezTo>
                    <a:pt x="51" y="13"/>
                    <a:pt x="50" y="9"/>
                    <a:pt x="47" y="9"/>
                  </a:cubicBezTo>
                  <a:cubicBezTo>
                    <a:pt x="44" y="9"/>
                    <a:pt x="40" y="9"/>
                    <a:pt x="40" y="5"/>
                  </a:cubicBezTo>
                  <a:cubicBezTo>
                    <a:pt x="40" y="4"/>
                    <a:pt x="41" y="2"/>
                    <a:pt x="40" y="2"/>
                  </a:cubicBezTo>
                  <a:cubicBezTo>
                    <a:pt x="39" y="1"/>
                    <a:pt x="38" y="2"/>
                    <a:pt x="36" y="1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33" y="0"/>
                    <a:pt x="32" y="1"/>
                    <a:pt x="31" y="1"/>
                  </a:cubicBezTo>
                  <a:cubicBezTo>
                    <a:pt x="30" y="0"/>
                    <a:pt x="29" y="3"/>
                    <a:pt x="28" y="3"/>
                  </a:cubicBezTo>
                  <a:cubicBezTo>
                    <a:pt x="27" y="3"/>
                    <a:pt x="24" y="4"/>
                    <a:pt x="25" y="6"/>
                  </a:cubicBezTo>
                  <a:cubicBezTo>
                    <a:pt x="26" y="9"/>
                    <a:pt x="25" y="8"/>
                    <a:pt x="22" y="8"/>
                  </a:cubicBezTo>
                  <a:cubicBezTo>
                    <a:pt x="21" y="8"/>
                    <a:pt x="18" y="8"/>
                    <a:pt x="17" y="8"/>
                  </a:cubicBezTo>
                  <a:cubicBezTo>
                    <a:pt x="15" y="6"/>
                    <a:pt x="14" y="4"/>
                    <a:pt x="12" y="2"/>
                  </a:cubicBezTo>
                  <a:cubicBezTo>
                    <a:pt x="9" y="0"/>
                    <a:pt x="5" y="3"/>
                    <a:pt x="2" y="5"/>
                  </a:cubicBezTo>
                  <a:cubicBezTo>
                    <a:pt x="3" y="6"/>
                    <a:pt x="6" y="10"/>
                    <a:pt x="5" y="12"/>
                  </a:cubicBezTo>
                  <a:cubicBezTo>
                    <a:pt x="0" y="15"/>
                    <a:pt x="6" y="15"/>
                    <a:pt x="8" y="17"/>
                  </a:cubicBezTo>
                  <a:cubicBezTo>
                    <a:pt x="8" y="17"/>
                    <a:pt x="8" y="19"/>
                    <a:pt x="8" y="19"/>
                  </a:cubicBezTo>
                  <a:cubicBezTo>
                    <a:pt x="7" y="20"/>
                    <a:pt x="9" y="22"/>
                    <a:pt x="10" y="22"/>
                  </a:cubicBezTo>
                  <a:cubicBezTo>
                    <a:pt x="10" y="23"/>
                    <a:pt x="9" y="24"/>
                    <a:pt x="9" y="26"/>
                  </a:cubicBezTo>
                  <a:cubicBezTo>
                    <a:pt x="9" y="27"/>
                    <a:pt x="9" y="29"/>
                    <a:pt x="9" y="31"/>
                  </a:cubicBezTo>
                  <a:cubicBezTo>
                    <a:pt x="11" y="31"/>
                    <a:pt x="12" y="31"/>
                    <a:pt x="14" y="29"/>
                  </a:cubicBezTo>
                  <a:cubicBezTo>
                    <a:pt x="15" y="28"/>
                    <a:pt x="16" y="27"/>
                    <a:pt x="17" y="26"/>
                  </a:cubicBezTo>
                  <a:cubicBezTo>
                    <a:pt x="21" y="26"/>
                    <a:pt x="24" y="25"/>
                    <a:pt x="27" y="27"/>
                  </a:cubicBezTo>
                  <a:cubicBezTo>
                    <a:pt x="29" y="30"/>
                    <a:pt x="35" y="28"/>
                    <a:pt x="37" y="31"/>
                  </a:cubicBezTo>
                  <a:cubicBezTo>
                    <a:pt x="39" y="34"/>
                    <a:pt x="41" y="35"/>
                    <a:pt x="45" y="35"/>
                  </a:cubicBezTo>
                  <a:cubicBezTo>
                    <a:pt x="46" y="35"/>
                    <a:pt x="46" y="35"/>
                    <a:pt x="46" y="37"/>
                  </a:cubicBezTo>
                  <a:cubicBezTo>
                    <a:pt x="46" y="40"/>
                    <a:pt x="46" y="40"/>
                    <a:pt x="48" y="42"/>
                  </a:cubicBezTo>
                  <a:cubicBezTo>
                    <a:pt x="50" y="42"/>
                    <a:pt x="51" y="43"/>
                    <a:pt x="53" y="43"/>
                  </a:cubicBezTo>
                  <a:cubicBezTo>
                    <a:pt x="56" y="43"/>
                    <a:pt x="56" y="42"/>
                    <a:pt x="57" y="40"/>
                  </a:cubicBezTo>
                  <a:cubicBezTo>
                    <a:pt x="58" y="38"/>
                    <a:pt x="60" y="39"/>
                    <a:pt x="62" y="38"/>
                  </a:cubicBezTo>
                  <a:cubicBezTo>
                    <a:pt x="64" y="37"/>
                    <a:pt x="64" y="35"/>
                    <a:pt x="65" y="33"/>
                  </a:cubicBezTo>
                  <a:cubicBezTo>
                    <a:pt x="65" y="31"/>
                    <a:pt x="68" y="33"/>
                    <a:pt x="69" y="31"/>
                  </a:cubicBezTo>
                  <a:cubicBezTo>
                    <a:pt x="69" y="29"/>
                    <a:pt x="72" y="31"/>
                    <a:pt x="73" y="31"/>
                  </a:cubicBezTo>
                  <a:cubicBezTo>
                    <a:pt x="73" y="30"/>
                    <a:pt x="73" y="29"/>
                    <a:pt x="7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8" name="Freeform 696">
              <a:extLst>
                <a:ext uri="{FF2B5EF4-FFF2-40B4-BE49-F238E27FC236}">
                  <a16:creationId xmlns:a16="http://schemas.microsoft.com/office/drawing/2014/main" id="{23E3D4CB-BC9F-F349-8C2B-674302483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4846" y="7013435"/>
              <a:ext cx="372610" cy="251657"/>
            </a:xfrm>
            <a:custGeom>
              <a:avLst/>
              <a:gdLst>
                <a:gd name="T0" fmla="*/ 30 w 40"/>
                <a:gd name="T1" fmla="*/ 10 h 27"/>
                <a:gd name="T2" fmla="*/ 25 w 40"/>
                <a:gd name="T3" fmla="*/ 10 h 27"/>
                <a:gd name="T4" fmla="*/ 21 w 40"/>
                <a:gd name="T5" fmla="*/ 8 h 27"/>
                <a:gd name="T6" fmla="*/ 19 w 40"/>
                <a:gd name="T7" fmla="*/ 9 h 27"/>
                <a:gd name="T8" fmla="*/ 17 w 40"/>
                <a:gd name="T9" fmla="*/ 9 h 27"/>
                <a:gd name="T10" fmla="*/ 10 w 40"/>
                <a:gd name="T11" fmla="*/ 8 h 27"/>
                <a:gd name="T12" fmla="*/ 12 w 40"/>
                <a:gd name="T13" fmla="*/ 5 h 27"/>
                <a:gd name="T14" fmla="*/ 16 w 40"/>
                <a:gd name="T15" fmla="*/ 7 h 27"/>
                <a:gd name="T16" fmla="*/ 19 w 40"/>
                <a:gd name="T17" fmla="*/ 5 h 27"/>
                <a:gd name="T18" fmla="*/ 16 w 40"/>
                <a:gd name="T19" fmla="*/ 6 h 27"/>
                <a:gd name="T20" fmla="*/ 16 w 40"/>
                <a:gd name="T21" fmla="*/ 1 h 27"/>
                <a:gd name="T22" fmla="*/ 14 w 40"/>
                <a:gd name="T23" fmla="*/ 2 h 27"/>
                <a:gd name="T24" fmla="*/ 10 w 40"/>
                <a:gd name="T25" fmla="*/ 2 h 27"/>
                <a:gd name="T26" fmla="*/ 8 w 40"/>
                <a:gd name="T27" fmla="*/ 5 h 27"/>
                <a:gd name="T28" fmla="*/ 6 w 40"/>
                <a:gd name="T29" fmla="*/ 8 h 27"/>
                <a:gd name="T30" fmla="*/ 1 w 40"/>
                <a:gd name="T31" fmla="*/ 10 h 27"/>
                <a:gd name="T32" fmla="*/ 4 w 40"/>
                <a:gd name="T33" fmla="*/ 14 h 27"/>
                <a:gd name="T34" fmla="*/ 4 w 40"/>
                <a:gd name="T35" fmla="*/ 19 h 27"/>
                <a:gd name="T36" fmla="*/ 4 w 40"/>
                <a:gd name="T37" fmla="*/ 24 h 27"/>
                <a:gd name="T38" fmla="*/ 9 w 40"/>
                <a:gd name="T39" fmla="*/ 22 h 27"/>
                <a:gd name="T40" fmla="*/ 12 w 40"/>
                <a:gd name="T41" fmla="*/ 20 h 27"/>
                <a:gd name="T42" fmla="*/ 17 w 40"/>
                <a:gd name="T43" fmla="*/ 17 h 27"/>
                <a:gd name="T44" fmla="*/ 20 w 40"/>
                <a:gd name="T45" fmla="*/ 17 h 27"/>
                <a:gd name="T46" fmla="*/ 22 w 40"/>
                <a:gd name="T47" fmla="*/ 21 h 27"/>
                <a:gd name="T48" fmla="*/ 21 w 40"/>
                <a:gd name="T49" fmla="*/ 24 h 27"/>
                <a:gd name="T50" fmla="*/ 27 w 40"/>
                <a:gd name="T51" fmla="*/ 23 h 27"/>
                <a:gd name="T52" fmla="*/ 32 w 40"/>
                <a:gd name="T53" fmla="*/ 21 h 27"/>
                <a:gd name="T54" fmla="*/ 39 w 40"/>
                <a:gd name="T55" fmla="*/ 21 h 27"/>
                <a:gd name="T56" fmla="*/ 38 w 40"/>
                <a:gd name="T57" fmla="*/ 18 h 27"/>
                <a:gd name="T58" fmla="*/ 36 w 40"/>
                <a:gd name="T59" fmla="*/ 14 h 27"/>
                <a:gd name="T60" fmla="*/ 32 w 40"/>
                <a:gd name="T61" fmla="*/ 9 h 27"/>
                <a:gd name="T62" fmla="*/ 30 w 40"/>
                <a:gd name="T63" fmla="*/ 10 h 27"/>
                <a:gd name="T64" fmla="*/ 30 w 40"/>
                <a:gd name="T65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" h="27">
                  <a:moveTo>
                    <a:pt x="30" y="10"/>
                  </a:moveTo>
                  <a:cubicBezTo>
                    <a:pt x="28" y="11"/>
                    <a:pt x="27" y="10"/>
                    <a:pt x="25" y="10"/>
                  </a:cubicBezTo>
                  <a:cubicBezTo>
                    <a:pt x="23" y="10"/>
                    <a:pt x="22" y="8"/>
                    <a:pt x="21" y="8"/>
                  </a:cubicBezTo>
                  <a:cubicBezTo>
                    <a:pt x="20" y="8"/>
                    <a:pt x="20" y="9"/>
                    <a:pt x="19" y="9"/>
                  </a:cubicBezTo>
                  <a:cubicBezTo>
                    <a:pt x="19" y="10"/>
                    <a:pt x="18" y="9"/>
                    <a:pt x="17" y="9"/>
                  </a:cubicBezTo>
                  <a:cubicBezTo>
                    <a:pt x="15" y="9"/>
                    <a:pt x="12" y="9"/>
                    <a:pt x="10" y="8"/>
                  </a:cubicBezTo>
                  <a:cubicBezTo>
                    <a:pt x="9" y="7"/>
                    <a:pt x="12" y="5"/>
                    <a:pt x="12" y="5"/>
                  </a:cubicBezTo>
                  <a:cubicBezTo>
                    <a:pt x="14" y="4"/>
                    <a:pt x="15" y="7"/>
                    <a:pt x="16" y="7"/>
                  </a:cubicBezTo>
                  <a:cubicBezTo>
                    <a:pt x="18" y="7"/>
                    <a:pt x="19" y="6"/>
                    <a:pt x="19" y="5"/>
                  </a:cubicBezTo>
                  <a:cubicBezTo>
                    <a:pt x="18" y="4"/>
                    <a:pt x="17" y="6"/>
                    <a:pt x="16" y="6"/>
                  </a:cubicBezTo>
                  <a:cubicBezTo>
                    <a:pt x="15" y="5"/>
                    <a:pt x="17" y="2"/>
                    <a:pt x="16" y="1"/>
                  </a:cubicBezTo>
                  <a:cubicBezTo>
                    <a:pt x="16" y="0"/>
                    <a:pt x="14" y="2"/>
                    <a:pt x="14" y="2"/>
                  </a:cubicBezTo>
                  <a:cubicBezTo>
                    <a:pt x="12" y="3"/>
                    <a:pt x="11" y="1"/>
                    <a:pt x="10" y="2"/>
                  </a:cubicBezTo>
                  <a:cubicBezTo>
                    <a:pt x="8" y="2"/>
                    <a:pt x="12" y="5"/>
                    <a:pt x="8" y="5"/>
                  </a:cubicBezTo>
                  <a:cubicBezTo>
                    <a:pt x="6" y="4"/>
                    <a:pt x="9" y="8"/>
                    <a:pt x="6" y="8"/>
                  </a:cubicBezTo>
                  <a:cubicBezTo>
                    <a:pt x="5" y="9"/>
                    <a:pt x="0" y="8"/>
                    <a:pt x="1" y="10"/>
                  </a:cubicBezTo>
                  <a:cubicBezTo>
                    <a:pt x="2" y="13"/>
                    <a:pt x="5" y="11"/>
                    <a:pt x="4" y="14"/>
                  </a:cubicBezTo>
                  <a:cubicBezTo>
                    <a:pt x="4" y="17"/>
                    <a:pt x="7" y="17"/>
                    <a:pt x="4" y="19"/>
                  </a:cubicBezTo>
                  <a:cubicBezTo>
                    <a:pt x="3" y="20"/>
                    <a:pt x="1" y="24"/>
                    <a:pt x="4" y="24"/>
                  </a:cubicBezTo>
                  <a:cubicBezTo>
                    <a:pt x="6" y="24"/>
                    <a:pt x="8" y="21"/>
                    <a:pt x="9" y="22"/>
                  </a:cubicBezTo>
                  <a:cubicBezTo>
                    <a:pt x="12" y="25"/>
                    <a:pt x="9" y="20"/>
                    <a:pt x="12" y="20"/>
                  </a:cubicBezTo>
                  <a:cubicBezTo>
                    <a:pt x="14" y="20"/>
                    <a:pt x="15" y="19"/>
                    <a:pt x="17" y="17"/>
                  </a:cubicBezTo>
                  <a:cubicBezTo>
                    <a:pt x="18" y="14"/>
                    <a:pt x="19" y="15"/>
                    <a:pt x="20" y="17"/>
                  </a:cubicBezTo>
                  <a:cubicBezTo>
                    <a:pt x="21" y="18"/>
                    <a:pt x="22" y="19"/>
                    <a:pt x="22" y="21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6" y="24"/>
                    <a:pt x="27" y="23"/>
                  </a:cubicBezTo>
                  <a:cubicBezTo>
                    <a:pt x="28" y="22"/>
                    <a:pt x="31" y="20"/>
                    <a:pt x="32" y="21"/>
                  </a:cubicBezTo>
                  <a:cubicBezTo>
                    <a:pt x="34" y="23"/>
                    <a:pt x="36" y="20"/>
                    <a:pt x="39" y="21"/>
                  </a:cubicBezTo>
                  <a:cubicBezTo>
                    <a:pt x="40" y="20"/>
                    <a:pt x="38" y="18"/>
                    <a:pt x="38" y="18"/>
                  </a:cubicBezTo>
                  <a:cubicBezTo>
                    <a:pt x="37" y="16"/>
                    <a:pt x="38" y="14"/>
                    <a:pt x="36" y="14"/>
                  </a:cubicBezTo>
                  <a:cubicBezTo>
                    <a:pt x="33" y="15"/>
                    <a:pt x="31" y="12"/>
                    <a:pt x="32" y="9"/>
                  </a:cubicBezTo>
                  <a:cubicBezTo>
                    <a:pt x="32" y="9"/>
                    <a:pt x="31" y="9"/>
                    <a:pt x="30" y="10"/>
                  </a:cubicBezTo>
                  <a:cubicBezTo>
                    <a:pt x="29" y="10"/>
                    <a:pt x="31" y="9"/>
                    <a:pt x="30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19" name="Freeform 697">
              <a:extLst>
                <a:ext uri="{FF2B5EF4-FFF2-40B4-BE49-F238E27FC236}">
                  <a16:creationId xmlns:a16="http://schemas.microsoft.com/office/drawing/2014/main" id="{4A2CC79C-309F-8C40-91E4-DF103B659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5484" y="7230053"/>
              <a:ext cx="773889" cy="691265"/>
            </a:xfrm>
            <a:custGeom>
              <a:avLst/>
              <a:gdLst>
                <a:gd name="T0" fmla="*/ 8 w 83"/>
                <a:gd name="T1" fmla="*/ 51 h 74"/>
                <a:gd name="T2" fmla="*/ 9 w 83"/>
                <a:gd name="T3" fmla="*/ 54 h 74"/>
                <a:gd name="T4" fmla="*/ 11 w 83"/>
                <a:gd name="T5" fmla="*/ 57 h 74"/>
                <a:gd name="T6" fmla="*/ 5 w 83"/>
                <a:gd name="T7" fmla="*/ 61 h 74"/>
                <a:gd name="T8" fmla="*/ 3 w 83"/>
                <a:gd name="T9" fmla="*/ 64 h 74"/>
                <a:gd name="T10" fmla="*/ 6 w 83"/>
                <a:gd name="T11" fmla="*/ 66 h 74"/>
                <a:gd name="T12" fmla="*/ 13 w 83"/>
                <a:gd name="T13" fmla="*/ 64 h 74"/>
                <a:gd name="T14" fmla="*/ 19 w 83"/>
                <a:gd name="T15" fmla="*/ 65 h 74"/>
                <a:gd name="T16" fmla="*/ 23 w 83"/>
                <a:gd name="T17" fmla="*/ 65 h 74"/>
                <a:gd name="T18" fmla="*/ 28 w 83"/>
                <a:gd name="T19" fmla="*/ 64 h 74"/>
                <a:gd name="T20" fmla="*/ 29 w 83"/>
                <a:gd name="T21" fmla="*/ 67 h 74"/>
                <a:gd name="T22" fmla="*/ 32 w 83"/>
                <a:gd name="T23" fmla="*/ 69 h 74"/>
                <a:gd name="T24" fmla="*/ 33 w 83"/>
                <a:gd name="T25" fmla="*/ 73 h 74"/>
                <a:gd name="T26" fmla="*/ 34 w 83"/>
                <a:gd name="T27" fmla="*/ 71 h 74"/>
                <a:gd name="T28" fmla="*/ 36 w 83"/>
                <a:gd name="T29" fmla="*/ 73 h 74"/>
                <a:gd name="T30" fmla="*/ 43 w 83"/>
                <a:gd name="T31" fmla="*/ 71 h 74"/>
                <a:gd name="T32" fmla="*/ 46 w 83"/>
                <a:gd name="T33" fmla="*/ 70 h 74"/>
                <a:gd name="T34" fmla="*/ 50 w 83"/>
                <a:gd name="T35" fmla="*/ 70 h 74"/>
                <a:gd name="T36" fmla="*/ 48 w 83"/>
                <a:gd name="T37" fmla="*/ 64 h 74"/>
                <a:gd name="T38" fmla="*/ 46 w 83"/>
                <a:gd name="T39" fmla="*/ 61 h 74"/>
                <a:gd name="T40" fmla="*/ 44 w 83"/>
                <a:gd name="T41" fmla="*/ 57 h 74"/>
                <a:gd name="T42" fmla="*/ 46 w 83"/>
                <a:gd name="T43" fmla="*/ 52 h 74"/>
                <a:gd name="T44" fmla="*/ 49 w 83"/>
                <a:gd name="T45" fmla="*/ 52 h 74"/>
                <a:gd name="T46" fmla="*/ 52 w 83"/>
                <a:gd name="T47" fmla="*/ 52 h 74"/>
                <a:gd name="T48" fmla="*/ 57 w 83"/>
                <a:gd name="T49" fmla="*/ 46 h 74"/>
                <a:gd name="T50" fmla="*/ 60 w 83"/>
                <a:gd name="T51" fmla="*/ 44 h 74"/>
                <a:gd name="T52" fmla="*/ 62 w 83"/>
                <a:gd name="T53" fmla="*/ 41 h 74"/>
                <a:gd name="T54" fmla="*/ 65 w 83"/>
                <a:gd name="T55" fmla="*/ 39 h 74"/>
                <a:gd name="T56" fmla="*/ 66 w 83"/>
                <a:gd name="T57" fmla="*/ 37 h 74"/>
                <a:gd name="T58" fmla="*/ 69 w 83"/>
                <a:gd name="T59" fmla="*/ 33 h 74"/>
                <a:gd name="T60" fmla="*/ 71 w 83"/>
                <a:gd name="T61" fmla="*/ 27 h 74"/>
                <a:gd name="T62" fmla="*/ 66 w 83"/>
                <a:gd name="T63" fmla="*/ 23 h 74"/>
                <a:gd name="T64" fmla="*/ 65 w 83"/>
                <a:gd name="T65" fmla="*/ 16 h 74"/>
                <a:gd name="T66" fmla="*/ 70 w 83"/>
                <a:gd name="T67" fmla="*/ 14 h 74"/>
                <a:gd name="T68" fmla="*/ 74 w 83"/>
                <a:gd name="T69" fmla="*/ 15 h 74"/>
                <a:gd name="T70" fmla="*/ 77 w 83"/>
                <a:gd name="T71" fmla="*/ 13 h 74"/>
                <a:gd name="T72" fmla="*/ 83 w 83"/>
                <a:gd name="T73" fmla="*/ 10 h 74"/>
                <a:gd name="T74" fmla="*/ 76 w 83"/>
                <a:gd name="T75" fmla="*/ 6 h 74"/>
                <a:gd name="T76" fmla="*/ 74 w 83"/>
                <a:gd name="T77" fmla="*/ 2 h 74"/>
                <a:gd name="T78" fmla="*/ 71 w 83"/>
                <a:gd name="T79" fmla="*/ 0 h 74"/>
                <a:gd name="T80" fmla="*/ 65 w 83"/>
                <a:gd name="T81" fmla="*/ 1 h 74"/>
                <a:gd name="T82" fmla="*/ 56 w 83"/>
                <a:gd name="T83" fmla="*/ 4 h 74"/>
                <a:gd name="T84" fmla="*/ 53 w 83"/>
                <a:gd name="T85" fmla="*/ 8 h 74"/>
                <a:gd name="T86" fmla="*/ 51 w 83"/>
                <a:gd name="T87" fmla="*/ 13 h 74"/>
                <a:gd name="T88" fmla="*/ 48 w 83"/>
                <a:gd name="T89" fmla="*/ 18 h 74"/>
                <a:gd name="T90" fmla="*/ 47 w 83"/>
                <a:gd name="T91" fmla="*/ 21 h 74"/>
                <a:gd name="T92" fmla="*/ 43 w 83"/>
                <a:gd name="T93" fmla="*/ 24 h 74"/>
                <a:gd name="T94" fmla="*/ 41 w 83"/>
                <a:gd name="T95" fmla="*/ 30 h 74"/>
                <a:gd name="T96" fmla="*/ 38 w 83"/>
                <a:gd name="T97" fmla="*/ 30 h 74"/>
                <a:gd name="T98" fmla="*/ 34 w 83"/>
                <a:gd name="T99" fmla="*/ 32 h 74"/>
                <a:gd name="T100" fmla="*/ 30 w 83"/>
                <a:gd name="T101" fmla="*/ 33 h 74"/>
                <a:gd name="T102" fmla="*/ 27 w 83"/>
                <a:gd name="T103" fmla="*/ 37 h 74"/>
                <a:gd name="T104" fmla="*/ 22 w 83"/>
                <a:gd name="T105" fmla="*/ 42 h 74"/>
                <a:gd name="T106" fmla="*/ 13 w 83"/>
                <a:gd name="T107" fmla="*/ 43 h 74"/>
                <a:gd name="T108" fmla="*/ 0 w 83"/>
                <a:gd name="T109" fmla="*/ 40 h 74"/>
                <a:gd name="T110" fmla="*/ 3 w 83"/>
                <a:gd name="T111" fmla="*/ 46 h 74"/>
                <a:gd name="T112" fmla="*/ 8 w 83"/>
                <a:gd name="T113" fmla="*/ 5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" h="74">
                  <a:moveTo>
                    <a:pt x="8" y="51"/>
                  </a:moveTo>
                  <a:cubicBezTo>
                    <a:pt x="8" y="52"/>
                    <a:pt x="8" y="53"/>
                    <a:pt x="9" y="54"/>
                  </a:cubicBezTo>
                  <a:cubicBezTo>
                    <a:pt x="10" y="55"/>
                    <a:pt x="11" y="56"/>
                    <a:pt x="11" y="57"/>
                  </a:cubicBezTo>
                  <a:cubicBezTo>
                    <a:pt x="11" y="58"/>
                    <a:pt x="6" y="60"/>
                    <a:pt x="5" y="61"/>
                  </a:cubicBezTo>
                  <a:cubicBezTo>
                    <a:pt x="4" y="61"/>
                    <a:pt x="3" y="62"/>
                    <a:pt x="3" y="64"/>
                  </a:cubicBezTo>
                  <a:cubicBezTo>
                    <a:pt x="3" y="66"/>
                    <a:pt x="3" y="66"/>
                    <a:pt x="6" y="66"/>
                  </a:cubicBezTo>
                  <a:cubicBezTo>
                    <a:pt x="8" y="65"/>
                    <a:pt x="11" y="65"/>
                    <a:pt x="13" y="64"/>
                  </a:cubicBezTo>
                  <a:cubicBezTo>
                    <a:pt x="15" y="64"/>
                    <a:pt x="17" y="64"/>
                    <a:pt x="19" y="65"/>
                  </a:cubicBezTo>
                  <a:cubicBezTo>
                    <a:pt x="20" y="65"/>
                    <a:pt x="22" y="65"/>
                    <a:pt x="23" y="65"/>
                  </a:cubicBezTo>
                  <a:cubicBezTo>
                    <a:pt x="25" y="65"/>
                    <a:pt x="26" y="64"/>
                    <a:pt x="28" y="64"/>
                  </a:cubicBezTo>
                  <a:cubicBezTo>
                    <a:pt x="29" y="64"/>
                    <a:pt x="29" y="66"/>
                    <a:pt x="29" y="67"/>
                  </a:cubicBezTo>
                  <a:cubicBezTo>
                    <a:pt x="30" y="68"/>
                    <a:pt x="31" y="68"/>
                    <a:pt x="32" y="69"/>
                  </a:cubicBezTo>
                  <a:cubicBezTo>
                    <a:pt x="32" y="70"/>
                    <a:pt x="33" y="72"/>
                    <a:pt x="33" y="73"/>
                  </a:cubicBezTo>
                  <a:cubicBezTo>
                    <a:pt x="35" y="74"/>
                    <a:pt x="34" y="72"/>
                    <a:pt x="34" y="71"/>
                  </a:cubicBezTo>
                  <a:cubicBezTo>
                    <a:pt x="35" y="71"/>
                    <a:pt x="36" y="73"/>
                    <a:pt x="36" y="73"/>
                  </a:cubicBezTo>
                  <a:cubicBezTo>
                    <a:pt x="38" y="72"/>
                    <a:pt x="40" y="70"/>
                    <a:pt x="43" y="71"/>
                  </a:cubicBezTo>
                  <a:cubicBezTo>
                    <a:pt x="44" y="71"/>
                    <a:pt x="45" y="71"/>
                    <a:pt x="46" y="70"/>
                  </a:cubicBezTo>
                  <a:cubicBezTo>
                    <a:pt x="47" y="70"/>
                    <a:pt x="49" y="70"/>
                    <a:pt x="50" y="70"/>
                  </a:cubicBezTo>
                  <a:cubicBezTo>
                    <a:pt x="51" y="69"/>
                    <a:pt x="49" y="64"/>
                    <a:pt x="48" y="64"/>
                  </a:cubicBezTo>
                  <a:cubicBezTo>
                    <a:pt x="47" y="63"/>
                    <a:pt x="46" y="63"/>
                    <a:pt x="46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1" y="56"/>
                    <a:pt x="45" y="54"/>
                    <a:pt x="46" y="52"/>
                  </a:cubicBezTo>
                  <a:cubicBezTo>
                    <a:pt x="47" y="52"/>
                    <a:pt x="47" y="51"/>
                    <a:pt x="49" y="52"/>
                  </a:cubicBezTo>
                  <a:cubicBezTo>
                    <a:pt x="51" y="54"/>
                    <a:pt x="50" y="52"/>
                    <a:pt x="52" y="52"/>
                  </a:cubicBezTo>
                  <a:cubicBezTo>
                    <a:pt x="56" y="51"/>
                    <a:pt x="55" y="48"/>
                    <a:pt x="57" y="46"/>
                  </a:cubicBezTo>
                  <a:cubicBezTo>
                    <a:pt x="58" y="45"/>
                    <a:pt x="60" y="45"/>
                    <a:pt x="60" y="44"/>
                  </a:cubicBezTo>
                  <a:cubicBezTo>
                    <a:pt x="61" y="43"/>
                    <a:pt x="62" y="42"/>
                    <a:pt x="62" y="41"/>
                  </a:cubicBezTo>
                  <a:cubicBezTo>
                    <a:pt x="62" y="40"/>
                    <a:pt x="64" y="39"/>
                    <a:pt x="65" y="39"/>
                  </a:cubicBezTo>
                  <a:cubicBezTo>
                    <a:pt x="66" y="39"/>
                    <a:pt x="66" y="37"/>
                    <a:pt x="66" y="37"/>
                  </a:cubicBezTo>
                  <a:cubicBezTo>
                    <a:pt x="66" y="34"/>
                    <a:pt x="70" y="36"/>
                    <a:pt x="69" y="33"/>
                  </a:cubicBezTo>
                  <a:cubicBezTo>
                    <a:pt x="69" y="30"/>
                    <a:pt x="68" y="29"/>
                    <a:pt x="71" y="27"/>
                  </a:cubicBezTo>
                  <a:cubicBezTo>
                    <a:pt x="72" y="27"/>
                    <a:pt x="67" y="24"/>
                    <a:pt x="66" y="23"/>
                  </a:cubicBezTo>
                  <a:cubicBezTo>
                    <a:pt x="65" y="21"/>
                    <a:pt x="66" y="18"/>
                    <a:pt x="65" y="16"/>
                  </a:cubicBezTo>
                  <a:cubicBezTo>
                    <a:pt x="65" y="13"/>
                    <a:pt x="68" y="13"/>
                    <a:pt x="70" y="14"/>
                  </a:cubicBezTo>
                  <a:cubicBezTo>
                    <a:pt x="71" y="14"/>
                    <a:pt x="73" y="15"/>
                    <a:pt x="74" y="15"/>
                  </a:cubicBezTo>
                  <a:cubicBezTo>
                    <a:pt x="76" y="15"/>
                    <a:pt x="76" y="14"/>
                    <a:pt x="77" y="13"/>
                  </a:cubicBezTo>
                  <a:cubicBezTo>
                    <a:pt x="80" y="13"/>
                    <a:pt x="81" y="13"/>
                    <a:pt x="83" y="10"/>
                  </a:cubicBezTo>
                  <a:cubicBezTo>
                    <a:pt x="80" y="9"/>
                    <a:pt x="77" y="8"/>
                    <a:pt x="76" y="6"/>
                  </a:cubicBezTo>
                  <a:cubicBezTo>
                    <a:pt x="75" y="5"/>
                    <a:pt x="75" y="3"/>
                    <a:pt x="74" y="2"/>
                  </a:cubicBezTo>
                  <a:cubicBezTo>
                    <a:pt x="73" y="1"/>
                    <a:pt x="72" y="1"/>
                    <a:pt x="71" y="0"/>
                  </a:cubicBezTo>
                  <a:cubicBezTo>
                    <a:pt x="69" y="0"/>
                    <a:pt x="66" y="1"/>
                    <a:pt x="65" y="1"/>
                  </a:cubicBezTo>
                  <a:cubicBezTo>
                    <a:pt x="61" y="0"/>
                    <a:pt x="59" y="2"/>
                    <a:pt x="56" y="4"/>
                  </a:cubicBezTo>
                  <a:cubicBezTo>
                    <a:pt x="53" y="5"/>
                    <a:pt x="51" y="5"/>
                    <a:pt x="53" y="8"/>
                  </a:cubicBezTo>
                  <a:cubicBezTo>
                    <a:pt x="55" y="10"/>
                    <a:pt x="53" y="12"/>
                    <a:pt x="51" y="13"/>
                  </a:cubicBezTo>
                  <a:cubicBezTo>
                    <a:pt x="49" y="15"/>
                    <a:pt x="52" y="19"/>
                    <a:pt x="48" y="18"/>
                  </a:cubicBezTo>
                  <a:cubicBezTo>
                    <a:pt x="43" y="18"/>
                    <a:pt x="47" y="19"/>
                    <a:pt x="47" y="21"/>
                  </a:cubicBezTo>
                  <a:cubicBezTo>
                    <a:pt x="48" y="22"/>
                    <a:pt x="44" y="23"/>
                    <a:pt x="43" y="24"/>
                  </a:cubicBezTo>
                  <a:cubicBezTo>
                    <a:pt x="42" y="26"/>
                    <a:pt x="42" y="30"/>
                    <a:pt x="41" y="30"/>
                  </a:cubicBezTo>
                  <a:cubicBezTo>
                    <a:pt x="40" y="31"/>
                    <a:pt x="39" y="30"/>
                    <a:pt x="38" y="30"/>
                  </a:cubicBezTo>
                  <a:cubicBezTo>
                    <a:pt x="36" y="30"/>
                    <a:pt x="35" y="31"/>
                    <a:pt x="34" y="32"/>
                  </a:cubicBezTo>
                  <a:cubicBezTo>
                    <a:pt x="32" y="33"/>
                    <a:pt x="31" y="32"/>
                    <a:pt x="30" y="33"/>
                  </a:cubicBezTo>
                  <a:cubicBezTo>
                    <a:pt x="28" y="34"/>
                    <a:pt x="28" y="35"/>
                    <a:pt x="27" y="37"/>
                  </a:cubicBezTo>
                  <a:cubicBezTo>
                    <a:pt x="27" y="40"/>
                    <a:pt x="25" y="41"/>
                    <a:pt x="22" y="42"/>
                  </a:cubicBezTo>
                  <a:cubicBezTo>
                    <a:pt x="19" y="43"/>
                    <a:pt x="16" y="43"/>
                    <a:pt x="13" y="43"/>
                  </a:cubicBezTo>
                  <a:cubicBezTo>
                    <a:pt x="8" y="43"/>
                    <a:pt x="4" y="42"/>
                    <a:pt x="0" y="40"/>
                  </a:cubicBezTo>
                  <a:cubicBezTo>
                    <a:pt x="1" y="42"/>
                    <a:pt x="2" y="44"/>
                    <a:pt x="3" y="46"/>
                  </a:cubicBezTo>
                  <a:cubicBezTo>
                    <a:pt x="4" y="47"/>
                    <a:pt x="8" y="48"/>
                    <a:pt x="8" y="5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0" name="Freeform 698">
              <a:extLst>
                <a:ext uri="{FF2B5EF4-FFF2-40B4-BE49-F238E27FC236}">
                  <a16:creationId xmlns:a16="http://schemas.microsoft.com/office/drawing/2014/main" id="{76CD2619-33AB-5946-BC3B-60FAE745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7266" y="7144043"/>
              <a:ext cx="700638" cy="496944"/>
            </a:xfrm>
            <a:custGeom>
              <a:avLst/>
              <a:gdLst>
                <a:gd name="T0" fmla="*/ 72 w 75"/>
                <a:gd name="T1" fmla="*/ 7 h 53"/>
                <a:gd name="T2" fmla="*/ 69 w 75"/>
                <a:gd name="T3" fmla="*/ 8 h 53"/>
                <a:gd name="T4" fmla="*/ 67 w 75"/>
                <a:gd name="T5" fmla="*/ 7 h 53"/>
                <a:gd name="T6" fmla="*/ 62 w 75"/>
                <a:gd name="T7" fmla="*/ 10 h 53"/>
                <a:gd name="T8" fmla="*/ 57 w 75"/>
                <a:gd name="T9" fmla="*/ 11 h 53"/>
                <a:gd name="T10" fmla="*/ 57 w 75"/>
                <a:gd name="T11" fmla="*/ 4 h 53"/>
                <a:gd name="T12" fmla="*/ 54 w 75"/>
                <a:gd name="T13" fmla="*/ 1 h 53"/>
                <a:gd name="T14" fmla="*/ 50 w 75"/>
                <a:gd name="T15" fmla="*/ 6 h 53"/>
                <a:gd name="T16" fmla="*/ 47 w 75"/>
                <a:gd name="T17" fmla="*/ 8 h 53"/>
                <a:gd name="T18" fmla="*/ 44 w 75"/>
                <a:gd name="T19" fmla="*/ 8 h 53"/>
                <a:gd name="T20" fmla="*/ 39 w 75"/>
                <a:gd name="T21" fmla="*/ 10 h 53"/>
                <a:gd name="T22" fmla="*/ 34 w 75"/>
                <a:gd name="T23" fmla="*/ 7 h 53"/>
                <a:gd name="T24" fmla="*/ 28 w 75"/>
                <a:gd name="T25" fmla="*/ 6 h 53"/>
                <a:gd name="T26" fmla="*/ 27 w 75"/>
                <a:gd name="T27" fmla="*/ 8 h 53"/>
                <a:gd name="T28" fmla="*/ 24 w 75"/>
                <a:gd name="T29" fmla="*/ 9 h 53"/>
                <a:gd name="T30" fmla="*/ 21 w 75"/>
                <a:gd name="T31" fmla="*/ 14 h 53"/>
                <a:gd name="T32" fmla="*/ 15 w 75"/>
                <a:gd name="T33" fmla="*/ 17 h 53"/>
                <a:gd name="T34" fmla="*/ 11 w 75"/>
                <a:gd name="T35" fmla="*/ 19 h 53"/>
                <a:gd name="T36" fmla="*/ 5 w 75"/>
                <a:gd name="T37" fmla="*/ 16 h 53"/>
                <a:gd name="T38" fmla="*/ 4 w 75"/>
                <a:gd name="T39" fmla="*/ 23 h 53"/>
                <a:gd name="T40" fmla="*/ 3 w 75"/>
                <a:gd name="T41" fmla="*/ 29 h 53"/>
                <a:gd name="T42" fmla="*/ 2 w 75"/>
                <a:gd name="T43" fmla="*/ 33 h 53"/>
                <a:gd name="T44" fmla="*/ 3 w 75"/>
                <a:gd name="T45" fmla="*/ 37 h 53"/>
                <a:gd name="T46" fmla="*/ 4 w 75"/>
                <a:gd name="T47" fmla="*/ 40 h 53"/>
                <a:gd name="T48" fmla="*/ 8 w 75"/>
                <a:gd name="T49" fmla="*/ 43 h 53"/>
                <a:gd name="T50" fmla="*/ 4 w 75"/>
                <a:gd name="T51" fmla="*/ 49 h 53"/>
                <a:gd name="T52" fmla="*/ 29 w 75"/>
                <a:gd name="T53" fmla="*/ 50 h 53"/>
                <a:gd name="T54" fmla="*/ 32 w 75"/>
                <a:gd name="T55" fmla="*/ 43 h 53"/>
                <a:gd name="T56" fmla="*/ 39 w 75"/>
                <a:gd name="T57" fmla="*/ 40 h 53"/>
                <a:gd name="T58" fmla="*/ 43 w 75"/>
                <a:gd name="T59" fmla="*/ 39 h 53"/>
                <a:gd name="T60" fmla="*/ 45 w 75"/>
                <a:gd name="T61" fmla="*/ 39 h 53"/>
                <a:gd name="T62" fmla="*/ 47 w 75"/>
                <a:gd name="T63" fmla="*/ 33 h 53"/>
                <a:gd name="T64" fmla="*/ 51 w 75"/>
                <a:gd name="T65" fmla="*/ 30 h 53"/>
                <a:gd name="T66" fmla="*/ 51 w 75"/>
                <a:gd name="T67" fmla="*/ 27 h 53"/>
                <a:gd name="T68" fmla="*/ 55 w 75"/>
                <a:gd name="T69" fmla="*/ 26 h 53"/>
                <a:gd name="T70" fmla="*/ 55 w 75"/>
                <a:gd name="T71" fmla="*/ 23 h 53"/>
                <a:gd name="T72" fmla="*/ 58 w 75"/>
                <a:gd name="T73" fmla="*/ 19 h 53"/>
                <a:gd name="T74" fmla="*/ 56 w 75"/>
                <a:gd name="T75" fmla="*/ 14 h 53"/>
                <a:gd name="T76" fmla="*/ 63 w 75"/>
                <a:gd name="T77" fmla="*/ 11 h 53"/>
                <a:gd name="T78" fmla="*/ 70 w 75"/>
                <a:gd name="T79" fmla="*/ 10 h 53"/>
                <a:gd name="T80" fmla="*/ 74 w 75"/>
                <a:gd name="T81" fmla="*/ 9 h 53"/>
                <a:gd name="T82" fmla="*/ 75 w 75"/>
                <a:gd name="T83" fmla="*/ 7 h 53"/>
                <a:gd name="T84" fmla="*/ 72 w 75"/>
                <a:gd name="T85" fmla="*/ 7 h 53"/>
                <a:gd name="T86" fmla="*/ 72 w 75"/>
                <a:gd name="T8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53">
                  <a:moveTo>
                    <a:pt x="72" y="7"/>
                  </a:moveTo>
                  <a:cubicBezTo>
                    <a:pt x="71" y="7"/>
                    <a:pt x="70" y="9"/>
                    <a:pt x="69" y="8"/>
                  </a:cubicBezTo>
                  <a:cubicBezTo>
                    <a:pt x="68" y="8"/>
                    <a:pt x="68" y="6"/>
                    <a:pt x="67" y="7"/>
                  </a:cubicBezTo>
                  <a:cubicBezTo>
                    <a:pt x="65" y="7"/>
                    <a:pt x="63" y="9"/>
                    <a:pt x="62" y="10"/>
                  </a:cubicBezTo>
                  <a:cubicBezTo>
                    <a:pt x="61" y="10"/>
                    <a:pt x="59" y="12"/>
                    <a:pt x="57" y="11"/>
                  </a:cubicBezTo>
                  <a:cubicBezTo>
                    <a:pt x="56" y="10"/>
                    <a:pt x="59" y="6"/>
                    <a:pt x="57" y="4"/>
                  </a:cubicBezTo>
                  <a:cubicBezTo>
                    <a:pt x="57" y="4"/>
                    <a:pt x="55" y="0"/>
                    <a:pt x="54" y="1"/>
                  </a:cubicBezTo>
                  <a:cubicBezTo>
                    <a:pt x="53" y="3"/>
                    <a:pt x="52" y="5"/>
                    <a:pt x="50" y="6"/>
                  </a:cubicBezTo>
                  <a:cubicBezTo>
                    <a:pt x="48" y="7"/>
                    <a:pt x="47" y="6"/>
                    <a:pt x="47" y="8"/>
                  </a:cubicBezTo>
                  <a:cubicBezTo>
                    <a:pt x="46" y="11"/>
                    <a:pt x="45" y="7"/>
                    <a:pt x="44" y="8"/>
                  </a:cubicBezTo>
                  <a:cubicBezTo>
                    <a:pt x="42" y="9"/>
                    <a:pt x="41" y="10"/>
                    <a:pt x="39" y="10"/>
                  </a:cubicBezTo>
                  <a:cubicBezTo>
                    <a:pt x="37" y="9"/>
                    <a:pt x="35" y="8"/>
                    <a:pt x="34" y="7"/>
                  </a:cubicBezTo>
                  <a:cubicBezTo>
                    <a:pt x="33" y="7"/>
                    <a:pt x="28" y="6"/>
                    <a:pt x="28" y="6"/>
                  </a:cubicBezTo>
                  <a:cubicBezTo>
                    <a:pt x="27" y="7"/>
                    <a:pt x="28" y="8"/>
                    <a:pt x="27" y="8"/>
                  </a:cubicBezTo>
                  <a:cubicBezTo>
                    <a:pt x="26" y="8"/>
                    <a:pt x="24" y="8"/>
                    <a:pt x="24" y="9"/>
                  </a:cubicBezTo>
                  <a:cubicBezTo>
                    <a:pt x="23" y="11"/>
                    <a:pt x="23" y="13"/>
                    <a:pt x="21" y="14"/>
                  </a:cubicBezTo>
                  <a:cubicBezTo>
                    <a:pt x="18" y="16"/>
                    <a:pt x="17" y="15"/>
                    <a:pt x="15" y="17"/>
                  </a:cubicBezTo>
                  <a:cubicBezTo>
                    <a:pt x="14" y="19"/>
                    <a:pt x="12" y="19"/>
                    <a:pt x="11" y="19"/>
                  </a:cubicBezTo>
                  <a:cubicBezTo>
                    <a:pt x="10" y="18"/>
                    <a:pt x="5" y="17"/>
                    <a:pt x="5" y="16"/>
                  </a:cubicBezTo>
                  <a:cubicBezTo>
                    <a:pt x="5" y="19"/>
                    <a:pt x="5" y="21"/>
                    <a:pt x="4" y="23"/>
                  </a:cubicBezTo>
                  <a:cubicBezTo>
                    <a:pt x="2" y="25"/>
                    <a:pt x="0" y="27"/>
                    <a:pt x="3" y="29"/>
                  </a:cubicBezTo>
                  <a:cubicBezTo>
                    <a:pt x="4" y="30"/>
                    <a:pt x="2" y="31"/>
                    <a:pt x="2" y="33"/>
                  </a:cubicBezTo>
                  <a:cubicBezTo>
                    <a:pt x="2" y="34"/>
                    <a:pt x="2" y="36"/>
                    <a:pt x="3" y="37"/>
                  </a:cubicBezTo>
                  <a:cubicBezTo>
                    <a:pt x="3" y="39"/>
                    <a:pt x="2" y="40"/>
                    <a:pt x="4" y="40"/>
                  </a:cubicBezTo>
                  <a:cubicBezTo>
                    <a:pt x="7" y="41"/>
                    <a:pt x="8" y="40"/>
                    <a:pt x="8" y="43"/>
                  </a:cubicBezTo>
                  <a:cubicBezTo>
                    <a:pt x="8" y="45"/>
                    <a:pt x="5" y="48"/>
                    <a:pt x="4" y="49"/>
                  </a:cubicBezTo>
                  <a:cubicBezTo>
                    <a:pt x="12" y="53"/>
                    <a:pt x="21" y="52"/>
                    <a:pt x="29" y="50"/>
                  </a:cubicBezTo>
                  <a:cubicBezTo>
                    <a:pt x="32" y="49"/>
                    <a:pt x="31" y="45"/>
                    <a:pt x="32" y="43"/>
                  </a:cubicBezTo>
                  <a:cubicBezTo>
                    <a:pt x="33" y="41"/>
                    <a:pt x="37" y="42"/>
                    <a:pt x="39" y="40"/>
                  </a:cubicBezTo>
                  <a:cubicBezTo>
                    <a:pt x="40" y="40"/>
                    <a:pt x="41" y="39"/>
                    <a:pt x="43" y="39"/>
                  </a:cubicBezTo>
                  <a:cubicBezTo>
                    <a:pt x="43" y="39"/>
                    <a:pt x="45" y="40"/>
                    <a:pt x="45" y="39"/>
                  </a:cubicBezTo>
                  <a:cubicBezTo>
                    <a:pt x="46" y="37"/>
                    <a:pt x="46" y="35"/>
                    <a:pt x="47" y="33"/>
                  </a:cubicBezTo>
                  <a:cubicBezTo>
                    <a:pt x="48" y="32"/>
                    <a:pt x="52" y="31"/>
                    <a:pt x="51" y="30"/>
                  </a:cubicBezTo>
                  <a:cubicBezTo>
                    <a:pt x="51" y="29"/>
                    <a:pt x="47" y="27"/>
                    <a:pt x="51" y="27"/>
                  </a:cubicBezTo>
                  <a:cubicBezTo>
                    <a:pt x="52" y="27"/>
                    <a:pt x="54" y="28"/>
                    <a:pt x="55" y="26"/>
                  </a:cubicBezTo>
                  <a:cubicBezTo>
                    <a:pt x="55" y="25"/>
                    <a:pt x="54" y="24"/>
                    <a:pt x="55" y="23"/>
                  </a:cubicBezTo>
                  <a:cubicBezTo>
                    <a:pt x="55" y="21"/>
                    <a:pt x="58" y="21"/>
                    <a:pt x="58" y="19"/>
                  </a:cubicBezTo>
                  <a:cubicBezTo>
                    <a:pt x="58" y="17"/>
                    <a:pt x="55" y="16"/>
                    <a:pt x="56" y="14"/>
                  </a:cubicBezTo>
                  <a:cubicBezTo>
                    <a:pt x="58" y="13"/>
                    <a:pt x="61" y="12"/>
                    <a:pt x="63" y="11"/>
                  </a:cubicBezTo>
                  <a:cubicBezTo>
                    <a:pt x="65" y="9"/>
                    <a:pt x="68" y="10"/>
                    <a:pt x="70" y="10"/>
                  </a:cubicBezTo>
                  <a:cubicBezTo>
                    <a:pt x="71" y="10"/>
                    <a:pt x="73" y="10"/>
                    <a:pt x="74" y="9"/>
                  </a:cubicBezTo>
                  <a:cubicBezTo>
                    <a:pt x="74" y="9"/>
                    <a:pt x="75" y="8"/>
                    <a:pt x="75" y="7"/>
                  </a:cubicBezTo>
                  <a:cubicBezTo>
                    <a:pt x="74" y="7"/>
                    <a:pt x="73" y="7"/>
                    <a:pt x="72" y="7"/>
                  </a:cubicBezTo>
                  <a:cubicBezTo>
                    <a:pt x="71" y="8"/>
                    <a:pt x="73" y="7"/>
                    <a:pt x="72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1" name="Freeform 699">
              <a:extLst>
                <a:ext uri="{FF2B5EF4-FFF2-40B4-BE49-F238E27FC236}">
                  <a16:creationId xmlns:a16="http://schemas.microsoft.com/office/drawing/2014/main" id="{6D85037C-7CD9-2D47-B9B0-A6097C514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6742664"/>
              <a:ext cx="25477" cy="38227"/>
            </a:xfrm>
            <a:custGeom>
              <a:avLst/>
              <a:gdLst>
                <a:gd name="T0" fmla="*/ 3 w 3"/>
                <a:gd name="T1" fmla="*/ 2 h 4"/>
                <a:gd name="T2" fmla="*/ 1 w 3"/>
                <a:gd name="T3" fmla="*/ 1 h 4"/>
                <a:gd name="T4" fmla="*/ 3 w 3"/>
                <a:gd name="T5" fmla="*/ 4 h 4"/>
                <a:gd name="T6" fmla="*/ 3 w 3"/>
                <a:gd name="T7" fmla="*/ 2 h 4"/>
                <a:gd name="T8" fmla="*/ 3 w 3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2" y="2"/>
                    <a:pt x="1" y="0"/>
                    <a:pt x="1" y="1"/>
                  </a:cubicBezTo>
                  <a:cubicBezTo>
                    <a:pt x="0" y="2"/>
                    <a:pt x="2" y="3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2" name="Freeform 700">
              <a:extLst>
                <a:ext uri="{FF2B5EF4-FFF2-40B4-BE49-F238E27FC236}">
                  <a16:creationId xmlns:a16="http://schemas.microsoft.com/office/drawing/2014/main" id="{E690CE09-59B5-B841-8CF6-33AF581833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24398" y="6153340"/>
              <a:ext cx="1894907" cy="907882"/>
            </a:xfrm>
            <a:custGeom>
              <a:avLst/>
              <a:gdLst>
                <a:gd name="T0" fmla="*/ 194 w 203"/>
                <a:gd name="T1" fmla="*/ 37 h 97"/>
                <a:gd name="T2" fmla="*/ 177 w 203"/>
                <a:gd name="T3" fmla="*/ 31 h 97"/>
                <a:gd name="T4" fmla="*/ 163 w 203"/>
                <a:gd name="T5" fmla="*/ 19 h 97"/>
                <a:gd name="T6" fmla="*/ 154 w 203"/>
                <a:gd name="T7" fmla="*/ 7 h 97"/>
                <a:gd name="T8" fmla="*/ 137 w 203"/>
                <a:gd name="T9" fmla="*/ 10 h 97"/>
                <a:gd name="T10" fmla="*/ 129 w 203"/>
                <a:gd name="T11" fmla="*/ 8 h 97"/>
                <a:gd name="T12" fmla="*/ 112 w 203"/>
                <a:gd name="T13" fmla="*/ 2 h 97"/>
                <a:gd name="T14" fmla="*/ 76 w 203"/>
                <a:gd name="T15" fmla="*/ 10 h 97"/>
                <a:gd name="T16" fmla="*/ 75 w 203"/>
                <a:gd name="T17" fmla="*/ 20 h 97"/>
                <a:gd name="T18" fmla="*/ 74 w 203"/>
                <a:gd name="T19" fmla="*/ 31 h 97"/>
                <a:gd name="T20" fmla="*/ 60 w 203"/>
                <a:gd name="T21" fmla="*/ 29 h 97"/>
                <a:gd name="T22" fmla="*/ 48 w 203"/>
                <a:gd name="T23" fmla="*/ 32 h 97"/>
                <a:gd name="T24" fmla="*/ 37 w 203"/>
                <a:gd name="T25" fmla="*/ 27 h 97"/>
                <a:gd name="T26" fmla="*/ 22 w 203"/>
                <a:gd name="T27" fmla="*/ 25 h 97"/>
                <a:gd name="T28" fmla="*/ 13 w 203"/>
                <a:gd name="T29" fmla="*/ 32 h 97"/>
                <a:gd name="T30" fmla="*/ 3 w 203"/>
                <a:gd name="T31" fmla="*/ 38 h 97"/>
                <a:gd name="T32" fmla="*/ 4 w 203"/>
                <a:gd name="T33" fmla="*/ 47 h 97"/>
                <a:gd name="T34" fmla="*/ 14 w 203"/>
                <a:gd name="T35" fmla="*/ 57 h 97"/>
                <a:gd name="T36" fmla="*/ 17 w 203"/>
                <a:gd name="T37" fmla="*/ 57 h 97"/>
                <a:gd name="T38" fmla="*/ 36 w 203"/>
                <a:gd name="T39" fmla="*/ 63 h 97"/>
                <a:gd name="T40" fmla="*/ 33 w 203"/>
                <a:gd name="T41" fmla="*/ 66 h 97"/>
                <a:gd name="T42" fmla="*/ 22 w 203"/>
                <a:gd name="T43" fmla="*/ 72 h 97"/>
                <a:gd name="T44" fmla="*/ 31 w 203"/>
                <a:gd name="T45" fmla="*/ 82 h 97"/>
                <a:gd name="T46" fmla="*/ 48 w 203"/>
                <a:gd name="T47" fmla="*/ 90 h 97"/>
                <a:gd name="T48" fmla="*/ 50 w 203"/>
                <a:gd name="T49" fmla="*/ 68 h 97"/>
                <a:gd name="T50" fmla="*/ 64 w 203"/>
                <a:gd name="T51" fmla="*/ 62 h 97"/>
                <a:gd name="T52" fmla="*/ 72 w 203"/>
                <a:gd name="T53" fmla="*/ 66 h 97"/>
                <a:gd name="T54" fmla="*/ 84 w 203"/>
                <a:gd name="T55" fmla="*/ 76 h 97"/>
                <a:gd name="T56" fmla="*/ 100 w 203"/>
                <a:gd name="T57" fmla="*/ 81 h 97"/>
                <a:gd name="T58" fmla="*/ 107 w 203"/>
                <a:gd name="T59" fmla="*/ 91 h 97"/>
                <a:gd name="T60" fmla="*/ 123 w 203"/>
                <a:gd name="T61" fmla="*/ 85 h 97"/>
                <a:gd name="T62" fmla="*/ 137 w 203"/>
                <a:gd name="T63" fmla="*/ 83 h 97"/>
                <a:gd name="T64" fmla="*/ 153 w 203"/>
                <a:gd name="T65" fmla="*/ 81 h 97"/>
                <a:gd name="T66" fmla="*/ 172 w 203"/>
                <a:gd name="T67" fmla="*/ 76 h 97"/>
                <a:gd name="T68" fmla="*/ 175 w 203"/>
                <a:gd name="T69" fmla="*/ 66 h 97"/>
                <a:gd name="T70" fmla="*/ 182 w 203"/>
                <a:gd name="T71" fmla="*/ 60 h 97"/>
                <a:gd name="T72" fmla="*/ 193 w 203"/>
                <a:gd name="T73" fmla="*/ 56 h 97"/>
                <a:gd name="T74" fmla="*/ 202 w 203"/>
                <a:gd name="T75" fmla="*/ 44 h 97"/>
                <a:gd name="T76" fmla="*/ 201 w 203"/>
                <a:gd name="T77" fmla="*/ 39 h 97"/>
                <a:gd name="T78" fmla="*/ 140 w 203"/>
                <a:gd name="T79" fmla="*/ 65 h 97"/>
                <a:gd name="T80" fmla="*/ 141 w 203"/>
                <a:gd name="T81" fmla="*/ 59 h 97"/>
                <a:gd name="T82" fmla="*/ 148 w 203"/>
                <a:gd name="T83" fmla="*/ 58 h 97"/>
                <a:gd name="T84" fmla="*/ 156 w 203"/>
                <a:gd name="T85" fmla="*/ 58 h 97"/>
                <a:gd name="T86" fmla="*/ 165 w 203"/>
                <a:gd name="T87" fmla="*/ 5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" h="97">
                  <a:moveTo>
                    <a:pt x="201" y="39"/>
                  </a:moveTo>
                  <a:cubicBezTo>
                    <a:pt x="201" y="38"/>
                    <a:pt x="197" y="39"/>
                    <a:pt x="197" y="39"/>
                  </a:cubicBezTo>
                  <a:cubicBezTo>
                    <a:pt x="195" y="39"/>
                    <a:pt x="194" y="38"/>
                    <a:pt x="194" y="37"/>
                  </a:cubicBezTo>
                  <a:cubicBezTo>
                    <a:pt x="193" y="35"/>
                    <a:pt x="191" y="35"/>
                    <a:pt x="191" y="34"/>
                  </a:cubicBezTo>
                  <a:cubicBezTo>
                    <a:pt x="190" y="33"/>
                    <a:pt x="189" y="30"/>
                    <a:pt x="186" y="30"/>
                  </a:cubicBezTo>
                  <a:cubicBezTo>
                    <a:pt x="183" y="30"/>
                    <a:pt x="180" y="33"/>
                    <a:pt x="177" y="31"/>
                  </a:cubicBezTo>
                  <a:cubicBezTo>
                    <a:pt x="176" y="30"/>
                    <a:pt x="175" y="29"/>
                    <a:pt x="174" y="28"/>
                  </a:cubicBezTo>
                  <a:cubicBezTo>
                    <a:pt x="173" y="28"/>
                    <a:pt x="171" y="31"/>
                    <a:pt x="170" y="31"/>
                  </a:cubicBezTo>
                  <a:cubicBezTo>
                    <a:pt x="169" y="32"/>
                    <a:pt x="163" y="21"/>
                    <a:pt x="163" y="19"/>
                  </a:cubicBezTo>
                  <a:cubicBezTo>
                    <a:pt x="161" y="17"/>
                    <a:pt x="160" y="14"/>
                    <a:pt x="157" y="13"/>
                  </a:cubicBezTo>
                  <a:cubicBezTo>
                    <a:pt x="156" y="12"/>
                    <a:pt x="155" y="11"/>
                    <a:pt x="154" y="11"/>
                  </a:cubicBezTo>
                  <a:cubicBezTo>
                    <a:pt x="152" y="10"/>
                    <a:pt x="154" y="8"/>
                    <a:pt x="154" y="7"/>
                  </a:cubicBezTo>
                  <a:cubicBezTo>
                    <a:pt x="154" y="6"/>
                    <a:pt x="147" y="10"/>
                    <a:pt x="146" y="11"/>
                  </a:cubicBezTo>
                  <a:cubicBezTo>
                    <a:pt x="145" y="11"/>
                    <a:pt x="137" y="14"/>
                    <a:pt x="137" y="13"/>
                  </a:cubicBezTo>
                  <a:cubicBezTo>
                    <a:pt x="137" y="11"/>
                    <a:pt x="139" y="10"/>
                    <a:pt x="137" y="10"/>
                  </a:cubicBezTo>
                  <a:cubicBezTo>
                    <a:pt x="136" y="9"/>
                    <a:pt x="135" y="8"/>
                    <a:pt x="134" y="9"/>
                  </a:cubicBezTo>
                  <a:cubicBezTo>
                    <a:pt x="134" y="9"/>
                    <a:pt x="134" y="10"/>
                    <a:pt x="133" y="9"/>
                  </a:cubicBezTo>
                  <a:cubicBezTo>
                    <a:pt x="131" y="8"/>
                    <a:pt x="132" y="7"/>
                    <a:pt x="129" y="8"/>
                  </a:cubicBezTo>
                  <a:cubicBezTo>
                    <a:pt x="126" y="10"/>
                    <a:pt x="126" y="7"/>
                    <a:pt x="126" y="5"/>
                  </a:cubicBezTo>
                  <a:cubicBezTo>
                    <a:pt x="127" y="1"/>
                    <a:pt x="121" y="0"/>
                    <a:pt x="118" y="0"/>
                  </a:cubicBezTo>
                  <a:cubicBezTo>
                    <a:pt x="116" y="0"/>
                    <a:pt x="114" y="1"/>
                    <a:pt x="112" y="2"/>
                  </a:cubicBezTo>
                  <a:cubicBezTo>
                    <a:pt x="110" y="3"/>
                    <a:pt x="108" y="4"/>
                    <a:pt x="105" y="4"/>
                  </a:cubicBezTo>
                  <a:cubicBezTo>
                    <a:pt x="97" y="6"/>
                    <a:pt x="89" y="9"/>
                    <a:pt x="81" y="9"/>
                  </a:cubicBezTo>
                  <a:cubicBezTo>
                    <a:pt x="79" y="9"/>
                    <a:pt x="77" y="9"/>
                    <a:pt x="76" y="10"/>
                  </a:cubicBezTo>
                  <a:cubicBezTo>
                    <a:pt x="75" y="11"/>
                    <a:pt x="77" y="14"/>
                    <a:pt x="79" y="14"/>
                  </a:cubicBezTo>
                  <a:cubicBezTo>
                    <a:pt x="83" y="17"/>
                    <a:pt x="76" y="16"/>
                    <a:pt x="74" y="17"/>
                  </a:cubicBezTo>
                  <a:cubicBezTo>
                    <a:pt x="72" y="18"/>
                    <a:pt x="75" y="19"/>
                    <a:pt x="75" y="20"/>
                  </a:cubicBezTo>
                  <a:cubicBezTo>
                    <a:pt x="75" y="22"/>
                    <a:pt x="71" y="22"/>
                    <a:pt x="71" y="23"/>
                  </a:cubicBezTo>
                  <a:cubicBezTo>
                    <a:pt x="71" y="26"/>
                    <a:pt x="79" y="25"/>
                    <a:pt x="78" y="29"/>
                  </a:cubicBezTo>
                  <a:cubicBezTo>
                    <a:pt x="77" y="30"/>
                    <a:pt x="76" y="31"/>
                    <a:pt x="74" y="31"/>
                  </a:cubicBezTo>
                  <a:cubicBezTo>
                    <a:pt x="73" y="31"/>
                    <a:pt x="70" y="31"/>
                    <a:pt x="69" y="31"/>
                  </a:cubicBezTo>
                  <a:cubicBezTo>
                    <a:pt x="67" y="32"/>
                    <a:pt x="68" y="33"/>
                    <a:pt x="66" y="32"/>
                  </a:cubicBezTo>
                  <a:cubicBezTo>
                    <a:pt x="64" y="31"/>
                    <a:pt x="62" y="29"/>
                    <a:pt x="60" y="29"/>
                  </a:cubicBezTo>
                  <a:cubicBezTo>
                    <a:pt x="59" y="28"/>
                    <a:pt x="57" y="30"/>
                    <a:pt x="56" y="30"/>
                  </a:cubicBezTo>
                  <a:cubicBezTo>
                    <a:pt x="54" y="29"/>
                    <a:pt x="53" y="29"/>
                    <a:pt x="51" y="30"/>
                  </a:cubicBezTo>
                  <a:cubicBezTo>
                    <a:pt x="50" y="31"/>
                    <a:pt x="49" y="33"/>
                    <a:pt x="48" y="32"/>
                  </a:cubicBezTo>
                  <a:cubicBezTo>
                    <a:pt x="47" y="32"/>
                    <a:pt x="44" y="29"/>
                    <a:pt x="43" y="30"/>
                  </a:cubicBezTo>
                  <a:cubicBezTo>
                    <a:pt x="42" y="30"/>
                    <a:pt x="42" y="33"/>
                    <a:pt x="41" y="31"/>
                  </a:cubicBezTo>
                  <a:cubicBezTo>
                    <a:pt x="40" y="29"/>
                    <a:pt x="39" y="28"/>
                    <a:pt x="37" y="27"/>
                  </a:cubicBezTo>
                  <a:cubicBezTo>
                    <a:pt x="35" y="26"/>
                    <a:pt x="33" y="26"/>
                    <a:pt x="32" y="25"/>
                  </a:cubicBezTo>
                  <a:cubicBezTo>
                    <a:pt x="29" y="24"/>
                    <a:pt x="29" y="26"/>
                    <a:pt x="27" y="26"/>
                  </a:cubicBezTo>
                  <a:cubicBezTo>
                    <a:pt x="25" y="27"/>
                    <a:pt x="24" y="24"/>
                    <a:pt x="22" y="25"/>
                  </a:cubicBezTo>
                  <a:cubicBezTo>
                    <a:pt x="21" y="26"/>
                    <a:pt x="21" y="27"/>
                    <a:pt x="20" y="27"/>
                  </a:cubicBezTo>
                  <a:cubicBezTo>
                    <a:pt x="19" y="28"/>
                    <a:pt x="17" y="28"/>
                    <a:pt x="16" y="28"/>
                  </a:cubicBezTo>
                  <a:cubicBezTo>
                    <a:pt x="15" y="29"/>
                    <a:pt x="13" y="31"/>
                    <a:pt x="13" y="32"/>
                  </a:cubicBezTo>
                  <a:cubicBezTo>
                    <a:pt x="12" y="33"/>
                    <a:pt x="14" y="36"/>
                    <a:pt x="12" y="36"/>
                  </a:cubicBezTo>
                  <a:cubicBezTo>
                    <a:pt x="10" y="37"/>
                    <a:pt x="7" y="31"/>
                    <a:pt x="6" y="34"/>
                  </a:cubicBezTo>
                  <a:cubicBezTo>
                    <a:pt x="5" y="36"/>
                    <a:pt x="4" y="36"/>
                    <a:pt x="3" y="38"/>
                  </a:cubicBezTo>
                  <a:cubicBezTo>
                    <a:pt x="2" y="40"/>
                    <a:pt x="6" y="40"/>
                    <a:pt x="4" y="42"/>
                  </a:cubicBezTo>
                  <a:cubicBezTo>
                    <a:pt x="3" y="43"/>
                    <a:pt x="0" y="45"/>
                    <a:pt x="2" y="46"/>
                  </a:cubicBezTo>
                  <a:cubicBezTo>
                    <a:pt x="3" y="46"/>
                    <a:pt x="4" y="47"/>
                    <a:pt x="4" y="47"/>
                  </a:cubicBezTo>
                  <a:cubicBezTo>
                    <a:pt x="5" y="48"/>
                    <a:pt x="4" y="49"/>
                    <a:pt x="5" y="50"/>
                  </a:cubicBezTo>
                  <a:cubicBezTo>
                    <a:pt x="7" y="51"/>
                    <a:pt x="9" y="49"/>
                    <a:pt x="11" y="51"/>
                  </a:cubicBezTo>
                  <a:cubicBezTo>
                    <a:pt x="12" y="52"/>
                    <a:pt x="14" y="55"/>
                    <a:pt x="14" y="57"/>
                  </a:cubicBezTo>
                  <a:cubicBezTo>
                    <a:pt x="13" y="57"/>
                    <a:pt x="10" y="56"/>
                    <a:pt x="13" y="58"/>
                  </a:cubicBezTo>
                  <a:cubicBezTo>
                    <a:pt x="14" y="59"/>
                    <a:pt x="14" y="60"/>
                    <a:pt x="16" y="58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22" y="57"/>
                    <a:pt x="24" y="54"/>
                    <a:pt x="29" y="56"/>
                  </a:cubicBezTo>
                  <a:cubicBezTo>
                    <a:pt x="31" y="57"/>
                    <a:pt x="33" y="54"/>
                    <a:pt x="34" y="56"/>
                  </a:cubicBezTo>
                  <a:cubicBezTo>
                    <a:pt x="35" y="57"/>
                    <a:pt x="37" y="61"/>
                    <a:pt x="36" y="63"/>
                  </a:cubicBezTo>
                  <a:cubicBezTo>
                    <a:pt x="35" y="63"/>
                    <a:pt x="33" y="64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0" y="66"/>
                    <a:pt x="22" y="64"/>
                    <a:pt x="24" y="69"/>
                  </a:cubicBezTo>
                  <a:cubicBezTo>
                    <a:pt x="25" y="71"/>
                    <a:pt x="24" y="71"/>
                    <a:pt x="22" y="70"/>
                  </a:cubicBezTo>
                  <a:cubicBezTo>
                    <a:pt x="20" y="69"/>
                    <a:pt x="21" y="71"/>
                    <a:pt x="22" y="72"/>
                  </a:cubicBezTo>
                  <a:cubicBezTo>
                    <a:pt x="24" y="72"/>
                    <a:pt x="24" y="75"/>
                    <a:pt x="25" y="76"/>
                  </a:cubicBezTo>
                  <a:cubicBezTo>
                    <a:pt x="27" y="77"/>
                    <a:pt x="24" y="79"/>
                    <a:pt x="27" y="79"/>
                  </a:cubicBezTo>
                  <a:cubicBezTo>
                    <a:pt x="28" y="79"/>
                    <a:pt x="30" y="81"/>
                    <a:pt x="31" y="82"/>
                  </a:cubicBezTo>
                  <a:cubicBezTo>
                    <a:pt x="34" y="82"/>
                    <a:pt x="31" y="85"/>
                    <a:pt x="31" y="87"/>
                  </a:cubicBezTo>
                  <a:cubicBezTo>
                    <a:pt x="34" y="85"/>
                    <a:pt x="38" y="82"/>
                    <a:pt x="42" y="85"/>
                  </a:cubicBezTo>
                  <a:cubicBezTo>
                    <a:pt x="44" y="87"/>
                    <a:pt x="45" y="90"/>
                    <a:pt x="48" y="90"/>
                  </a:cubicBezTo>
                  <a:cubicBezTo>
                    <a:pt x="50" y="90"/>
                    <a:pt x="49" y="88"/>
                    <a:pt x="49" y="87"/>
                  </a:cubicBezTo>
                  <a:cubicBezTo>
                    <a:pt x="49" y="84"/>
                    <a:pt x="49" y="81"/>
                    <a:pt x="49" y="78"/>
                  </a:cubicBezTo>
                  <a:cubicBezTo>
                    <a:pt x="49" y="76"/>
                    <a:pt x="48" y="68"/>
                    <a:pt x="50" y="68"/>
                  </a:cubicBezTo>
                  <a:cubicBezTo>
                    <a:pt x="52" y="67"/>
                    <a:pt x="55" y="66"/>
                    <a:pt x="57" y="65"/>
                  </a:cubicBezTo>
                  <a:cubicBezTo>
                    <a:pt x="59" y="65"/>
                    <a:pt x="61" y="64"/>
                    <a:pt x="62" y="64"/>
                  </a:cubicBezTo>
                  <a:cubicBezTo>
                    <a:pt x="63" y="63"/>
                    <a:pt x="62" y="61"/>
                    <a:pt x="64" y="62"/>
                  </a:cubicBezTo>
                  <a:cubicBezTo>
                    <a:pt x="65" y="62"/>
                    <a:pt x="68" y="64"/>
                    <a:pt x="68" y="62"/>
                  </a:cubicBezTo>
                  <a:cubicBezTo>
                    <a:pt x="68" y="61"/>
                    <a:pt x="70" y="60"/>
                    <a:pt x="71" y="62"/>
                  </a:cubicBezTo>
                  <a:cubicBezTo>
                    <a:pt x="72" y="63"/>
                    <a:pt x="71" y="64"/>
                    <a:pt x="72" y="66"/>
                  </a:cubicBezTo>
                  <a:cubicBezTo>
                    <a:pt x="72" y="67"/>
                    <a:pt x="73" y="69"/>
                    <a:pt x="72" y="70"/>
                  </a:cubicBezTo>
                  <a:cubicBezTo>
                    <a:pt x="73" y="71"/>
                    <a:pt x="74" y="71"/>
                    <a:pt x="75" y="72"/>
                  </a:cubicBezTo>
                  <a:cubicBezTo>
                    <a:pt x="78" y="75"/>
                    <a:pt x="80" y="77"/>
                    <a:pt x="84" y="76"/>
                  </a:cubicBezTo>
                  <a:cubicBezTo>
                    <a:pt x="86" y="76"/>
                    <a:pt x="88" y="77"/>
                    <a:pt x="90" y="77"/>
                  </a:cubicBezTo>
                  <a:cubicBezTo>
                    <a:pt x="92" y="77"/>
                    <a:pt x="93" y="75"/>
                    <a:pt x="95" y="75"/>
                  </a:cubicBezTo>
                  <a:cubicBezTo>
                    <a:pt x="97" y="76"/>
                    <a:pt x="99" y="79"/>
                    <a:pt x="100" y="81"/>
                  </a:cubicBezTo>
                  <a:cubicBezTo>
                    <a:pt x="101" y="82"/>
                    <a:pt x="100" y="83"/>
                    <a:pt x="100" y="85"/>
                  </a:cubicBezTo>
                  <a:cubicBezTo>
                    <a:pt x="100" y="87"/>
                    <a:pt x="103" y="88"/>
                    <a:pt x="103" y="90"/>
                  </a:cubicBezTo>
                  <a:cubicBezTo>
                    <a:pt x="103" y="91"/>
                    <a:pt x="106" y="91"/>
                    <a:pt x="107" y="91"/>
                  </a:cubicBezTo>
                  <a:cubicBezTo>
                    <a:pt x="109" y="91"/>
                    <a:pt x="109" y="91"/>
                    <a:pt x="110" y="93"/>
                  </a:cubicBezTo>
                  <a:cubicBezTo>
                    <a:pt x="112" y="97"/>
                    <a:pt x="114" y="92"/>
                    <a:pt x="116" y="90"/>
                  </a:cubicBezTo>
                  <a:cubicBezTo>
                    <a:pt x="117" y="87"/>
                    <a:pt x="121" y="87"/>
                    <a:pt x="123" y="85"/>
                  </a:cubicBezTo>
                  <a:cubicBezTo>
                    <a:pt x="125" y="85"/>
                    <a:pt x="125" y="85"/>
                    <a:pt x="126" y="84"/>
                  </a:cubicBezTo>
                  <a:cubicBezTo>
                    <a:pt x="127" y="81"/>
                    <a:pt x="128" y="82"/>
                    <a:pt x="130" y="82"/>
                  </a:cubicBezTo>
                  <a:cubicBezTo>
                    <a:pt x="132" y="82"/>
                    <a:pt x="136" y="85"/>
                    <a:pt x="137" y="83"/>
                  </a:cubicBezTo>
                  <a:cubicBezTo>
                    <a:pt x="137" y="81"/>
                    <a:pt x="137" y="80"/>
                    <a:pt x="139" y="79"/>
                  </a:cubicBezTo>
                  <a:cubicBezTo>
                    <a:pt x="141" y="78"/>
                    <a:pt x="143" y="80"/>
                    <a:pt x="145" y="80"/>
                  </a:cubicBezTo>
                  <a:cubicBezTo>
                    <a:pt x="147" y="81"/>
                    <a:pt x="151" y="81"/>
                    <a:pt x="153" y="81"/>
                  </a:cubicBezTo>
                  <a:cubicBezTo>
                    <a:pt x="159" y="81"/>
                    <a:pt x="164" y="83"/>
                    <a:pt x="170" y="84"/>
                  </a:cubicBezTo>
                  <a:cubicBezTo>
                    <a:pt x="169" y="82"/>
                    <a:pt x="171" y="81"/>
                    <a:pt x="173" y="79"/>
                  </a:cubicBezTo>
                  <a:cubicBezTo>
                    <a:pt x="174" y="78"/>
                    <a:pt x="173" y="78"/>
                    <a:pt x="172" y="76"/>
                  </a:cubicBezTo>
                  <a:cubicBezTo>
                    <a:pt x="171" y="75"/>
                    <a:pt x="171" y="73"/>
                    <a:pt x="171" y="71"/>
                  </a:cubicBezTo>
                  <a:cubicBezTo>
                    <a:pt x="170" y="71"/>
                    <a:pt x="170" y="67"/>
                    <a:pt x="169" y="68"/>
                  </a:cubicBezTo>
                  <a:cubicBezTo>
                    <a:pt x="170" y="67"/>
                    <a:pt x="173" y="67"/>
                    <a:pt x="175" y="66"/>
                  </a:cubicBezTo>
                  <a:cubicBezTo>
                    <a:pt x="178" y="66"/>
                    <a:pt x="180" y="68"/>
                    <a:pt x="182" y="66"/>
                  </a:cubicBezTo>
                  <a:cubicBezTo>
                    <a:pt x="183" y="66"/>
                    <a:pt x="181" y="65"/>
                    <a:pt x="181" y="64"/>
                  </a:cubicBezTo>
                  <a:cubicBezTo>
                    <a:pt x="180" y="63"/>
                    <a:pt x="181" y="61"/>
                    <a:pt x="182" y="60"/>
                  </a:cubicBezTo>
                  <a:cubicBezTo>
                    <a:pt x="183" y="59"/>
                    <a:pt x="184" y="53"/>
                    <a:pt x="185" y="54"/>
                  </a:cubicBezTo>
                  <a:cubicBezTo>
                    <a:pt x="187" y="55"/>
                    <a:pt x="188" y="56"/>
                    <a:pt x="190" y="56"/>
                  </a:cubicBezTo>
                  <a:cubicBezTo>
                    <a:pt x="191" y="55"/>
                    <a:pt x="192" y="57"/>
                    <a:pt x="193" y="56"/>
                  </a:cubicBezTo>
                  <a:cubicBezTo>
                    <a:pt x="194" y="56"/>
                    <a:pt x="196" y="55"/>
                    <a:pt x="197" y="54"/>
                  </a:cubicBezTo>
                  <a:cubicBezTo>
                    <a:pt x="198" y="53"/>
                    <a:pt x="196" y="51"/>
                    <a:pt x="196" y="49"/>
                  </a:cubicBezTo>
                  <a:cubicBezTo>
                    <a:pt x="197" y="46"/>
                    <a:pt x="200" y="47"/>
                    <a:pt x="202" y="44"/>
                  </a:cubicBezTo>
                  <a:cubicBezTo>
                    <a:pt x="202" y="43"/>
                    <a:pt x="202" y="43"/>
                    <a:pt x="203" y="42"/>
                  </a:cubicBezTo>
                  <a:cubicBezTo>
                    <a:pt x="203" y="41"/>
                    <a:pt x="202" y="40"/>
                    <a:pt x="201" y="39"/>
                  </a:cubicBezTo>
                  <a:cubicBezTo>
                    <a:pt x="201" y="38"/>
                    <a:pt x="202" y="39"/>
                    <a:pt x="201" y="39"/>
                  </a:cubicBezTo>
                  <a:close/>
                  <a:moveTo>
                    <a:pt x="148" y="58"/>
                  </a:moveTo>
                  <a:cubicBezTo>
                    <a:pt x="146" y="58"/>
                    <a:pt x="143" y="61"/>
                    <a:pt x="142" y="62"/>
                  </a:cubicBezTo>
                  <a:cubicBezTo>
                    <a:pt x="141" y="62"/>
                    <a:pt x="140" y="64"/>
                    <a:pt x="140" y="65"/>
                  </a:cubicBezTo>
                  <a:cubicBezTo>
                    <a:pt x="140" y="66"/>
                    <a:pt x="141" y="67"/>
                    <a:pt x="141" y="67"/>
                  </a:cubicBezTo>
                  <a:cubicBezTo>
                    <a:pt x="140" y="68"/>
                    <a:pt x="138" y="64"/>
                    <a:pt x="138" y="63"/>
                  </a:cubicBezTo>
                  <a:cubicBezTo>
                    <a:pt x="138" y="61"/>
                    <a:pt x="139" y="60"/>
                    <a:pt x="141" y="59"/>
                  </a:cubicBezTo>
                  <a:cubicBezTo>
                    <a:pt x="143" y="58"/>
                    <a:pt x="145" y="57"/>
                    <a:pt x="147" y="57"/>
                  </a:cubicBezTo>
                  <a:cubicBezTo>
                    <a:pt x="147" y="57"/>
                    <a:pt x="152" y="58"/>
                    <a:pt x="152" y="58"/>
                  </a:cubicBezTo>
                  <a:cubicBezTo>
                    <a:pt x="151" y="59"/>
                    <a:pt x="148" y="58"/>
                    <a:pt x="148" y="58"/>
                  </a:cubicBezTo>
                  <a:cubicBezTo>
                    <a:pt x="146" y="58"/>
                    <a:pt x="149" y="58"/>
                    <a:pt x="148" y="58"/>
                  </a:cubicBezTo>
                  <a:close/>
                  <a:moveTo>
                    <a:pt x="165" y="59"/>
                  </a:moveTo>
                  <a:cubicBezTo>
                    <a:pt x="164" y="61"/>
                    <a:pt x="157" y="60"/>
                    <a:pt x="156" y="58"/>
                  </a:cubicBezTo>
                  <a:cubicBezTo>
                    <a:pt x="156" y="58"/>
                    <a:pt x="160" y="58"/>
                    <a:pt x="160" y="58"/>
                  </a:cubicBezTo>
                  <a:cubicBezTo>
                    <a:pt x="162" y="58"/>
                    <a:pt x="163" y="58"/>
                    <a:pt x="165" y="57"/>
                  </a:cubicBezTo>
                  <a:cubicBezTo>
                    <a:pt x="165" y="57"/>
                    <a:pt x="165" y="59"/>
                    <a:pt x="165" y="59"/>
                  </a:cubicBezTo>
                  <a:cubicBezTo>
                    <a:pt x="164" y="60"/>
                    <a:pt x="165" y="58"/>
                    <a:pt x="165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3" name="Freeform 701">
              <a:extLst>
                <a:ext uri="{FF2B5EF4-FFF2-40B4-BE49-F238E27FC236}">
                  <a16:creationId xmlns:a16="http://schemas.microsoft.com/office/drawing/2014/main" id="{07B52B53-2BA9-4F4C-ADBB-E668E037A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9878" y="7284206"/>
              <a:ext cx="1308918" cy="1395268"/>
            </a:xfrm>
            <a:custGeom>
              <a:avLst/>
              <a:gdLst>
                <a:gd name="T0" fmla="*/ 121 w 140"/>
                <a:gd name="T1" fmla="*/ 66 h 149"/>
                <a:gd name="T2" fmla="*/ 129 w 140"/>
                <a:gd name="T3" fmla="*/ 54 h 149"/>
                <a:gd name="T4" fmla="*/ 137 w 140"/>
                <a:gd name="T5" fmla="*/ 46 h 149"/>
                <a:gd name="T6" fmla="*/ 135 w 140"/>
                <a:gd name="T7" fmla="*/ 41 h 149"/>
                <a:gd name="T8" fmla="*/ 127 w 140"/>
                <a:gd name="T9" fmla="*/ 37 h 149"/>
                <a:gd name="T10" fmla="*/ 119 w 140"/>
                <a:gd name="T11" fmla="*/ 43 h 149"/>
                <a:gd name="T12" fmla="*/ 106 w 140"/>
                <a:gd name="T13" fmla="*/ 51 h 149"/>
                <a:gd name="T14" fmla="*/ 100 w 140"/>
                <a:gd name="T15" fmla="*/ 45 h 149"/>
                <a:gd name="T16" fmla="*/ 92 w 140"/>
                <a:gd name="T17" fmla="*/ 52 h 149"/>
                <a:gd name="T18" fmla="*/ 77 w 140"/>
                <a:gd name="T19" fmla="*/ 47 h 149"/>
                <a:gd name="T20" fmla="*/ 62 w 140"/>
                <a:gd name="T21" fmla="*/ 41 h 149"/>
                <a:gd name="T22" fmla="*/ 63 w 140"/>
                <a:gd name="T23" fmla="*/ 32 h 149"/>
                <a:gd name="T24" fmla="*/ 52 w 140"/>
                <a:gd name="T25" fmla="*/ 22 h 149"/>
                <a:gd name="T26" fmla="*/ 55 w 140"/>
                <a:gd name="T27" fmla="*/ 12 h 149"/>
                <a:gd name="T28" fmla="*/ 50 w 140"/>
                <a:gd name="T29" fmla="*/ 2 h 149"/>
                <a:gd name="T30" fmla="*/ 40 w 140"/>
                <a:gd name="T31" fmla="*/ 8 h 149"/>
                <a:gd name="T32" fmla="*/ 30 w 140"/>
                <a:gd name="T33" fmla="*/ 12 h 149"/>
                <a:gd name="T34" fmla="*/ 33 w 140"/>
                <a:gd name="T35" fmla="*/ 22 h 149"/>
                <a:gd name="T36" fmla="*/ 29 w 140"/>
                <a:gd name="T37" fmla="*/ 33 h 149"/>
                <a:gd name="T38" fmla="*/ 19 w 140"/>
                <a:gd name="T39" fmla="*/ 44 h 149"/>
                <a:gd name="T40" fmla="*/ 7 w 140"/>
                <a:gd name="T41" fmla="*/ 50 h 149"/>
                <a:gd name="T42" fmla="*/ 14 w 140"/>
                <a:gd name="T43" fmla="*/ 64 h 149"/>
                <a:gd name="T44" fmla="*/ 5 w 140"/>
                <a:gd name="T45" fmla="*/ 64 h 149"/>
                <a:gd name="T46" fmla="*/ 11 w 140"/>
                <a:gd name="T47" fmla="*/ 72 h 149"/>
                <a:gd name="T48" fmla="*/ 11 w 140"/>
                <a:gd name="T49" fmla="*/ 82 h 149"/>
                <a:gd name="T50" fmla="*/ 19 w 140"/>
                <a:gd name="T51" fmla="*/ 78 h 149"/>
                <a:gd name="T52" fmla="*/ 23 w 140"/>
                <a:gd name="T53" fmla="*/ 75 h 149"/>
                <a:gd name="T54" fmla="*/ 22 w 140"/>
                <a:gd name="T55" fmla="*/ 78 h 149"/>
                <a:gd name="T56" fmla="*/ 24 w 140"/>
                <a:gd name="T57" fmla="*/ 82 h 149"/>
                <a:gd name="T58" fmla="*/ 24 w 140"/>
                <a:gd name="T59" fmla="*/ 95 h 149"/>
                <a:gd name="T60" fmla="*/ 26 w 140"/>
                <a:gd name="T61" fmla="*/ 107 h 149"/>
                <a:gd name="T62" fmla="*/ 39 w 140"/>
                <a:gd name="T63" fmla="*/ 134 h 149"/>
                <a:gd name="T64" fmla="*/ 50 w 140"/>
                <a:gd name="T65" fmla="*/ 143 h 149"/>
                <a:gd name="T66" fmla="*/ 57 w 140"/>
                <a:gd name="T67" fmla="*/ 132 h 149"/>
                <a:gd name="T68" fmla="*/ 65 w 140"/>
                <a:gd name="T69" fmla="*/ 107 h 149"/>
                <a:gd name="T70" fmla="*/ 81 w 140"/>
                <a:gd name="T71" fmla="*/ 93 h 149"/>
                <a:gd name="T72" fmla="*/ 91 w 140"/>
                <a:gd name="T73" fmla="*/ 84 h 149"/>
                <a:gd name="T74" fmla="*/ 98 w 140"/>
                <a:gd name="T75" fmla="*/ 74 h 149"/>
                <a:gd name="T76" fmla="*/ 101 w 140"/>
                <a:gd name="T77" fmla="*/ 78 h 149"/>
                <a:gd name="T78" fmla="*/ 100 w 140"/>
                <a:gd name="T79" fmla="*/ 58 h 149"/>
                <a:gd name="T80" fmla="*/ 104 w 140"/>
                <a:gd name="T81" fmla="*/ 57 h 149"/>
                <a:gd name="T82" fmla="*/ 114 w 140"/>
                <a:gd name="T83" fmla="*/ 60 h 149"/>
                <a:gd name="T84" fmla="*/ 115 w 140"/>
                <a:gd name="T85" fmla="*/ 6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" h="149">
                  <a:moveTo>
                    <a:pt x="117" y="76"/>
                  </a:moveTo>
                  <a:cubicBezTo>
                    <a:pt x="121" y="77"/>
                    <a:pt x="119" y="73"/>
                    <a:pt x="120" y="71"/>
                  </a:cubicBezTo>
                  <a:cubicBezTo>
                    <a:pt x="120" y="69"/>
                    <a:pt x="121" y="67"/>
                    <a:pt x="121" y="66"/>
                  </a:cubicBezTo>
                  <a:cubicBezTo>
                    <a:pt x="122" y="65"/>
                    <a:pt x="124" y="67"/>
                    <a:pt x="125" y="65"/>
                  </a:cubicBezTo>
                  <a:cubicBezTo>
                    <a:pt x="126" y="63"/>
                    <a:pt x="126" y="61"/>
                    <a:pt x="126" y="59"/>
                  </a:cubicBezTo>
                  <a:cubicBezTo>
                    <a:pt x="127" y="57"/>
                    <a:pt x="129" y="56"/>
                    <a:pt x="129" y="54"/>
                  </a:cubicBezTo>
                  <a:cubicBezTo>
                    <a:pt x="129" y="52"/>
                    <a:pt x="132" y="50"/>
                    <a:pt x="133" y="49"/>
                  </a:cubicBezTo>
                  <a:cubicBezTo>
                    <a:pt x="136" y="46"/>
                    <a:pt x="135" y="49"/>
                    <a:pt x="137" y="50"/>
                  </a:cubicBezTo>
                  <a:cubicBezTo>
                    <a:pt x="137" y="50"/>
                    <a:pt x="137" y="46"/>
                    <a:pt x="137" y="46"/>
                  </a:cubicBezTo>
                  <a:cubicBezTo>
                    <a:pt x="137" y="45"/>
                    <a:pt x="140" y="45"/>
                    <a:pt x="138" y="43"/>
                  </a:cubicBezTo>
                  <a:cubicBezTo>
                    <a:pt x="137" y="43"/>
                    <a:pt x="135" y="43"/>
                    <a:pt x="134" y="43"/>
                  </a:cubicBezTo>
                  <a:cubicBezTo>
                    <a:pt x="134" y="42"/>
                    <a:pt x="135" y="41"/>
                    <a:pt x="135" y="41"/>
                  </a:cubicBezTo>
                  <a:cubicBezTo>
                    <a:pt x="136" y="40"/>
                    <a:pt x="135" y="39"/>
                    <a:pt x="134" y="38"/>
                  </a:cubicBezTo>
                  <a:cubicBezTo>
                    <a:pt x="133" y="37"/>
                    <a:pt x="133" y="37"/>
                    <a:pt x="132" y="38"/>
                  </a:cubicBezTo>
                  <a:cubicBezTo>
                    <a:pt x="130" y="39"/>
                    <a:pt x="129" y="38"/>
                    <a:pt x="127" y="37"/>
                  </a:cubicBezTo>
                  <a:cubicBezTo>
                    <a:pt x="126" y="37"/>
                    <a:pt x="124" y="39"/>
                    <a:pt x="124" y="40"/>
                  </a:cubicBezTo>
                  <a:cubicBezTo>
                    <a:pt x="123" y="41"/>
                    <a:pt x="122" y="40"/>
                    <a:pt x="121" y="41"/>
                  </a:cubicBezTo>
                  <a:cubicBezTo>
                    <a:pt x="120" y="41"/>
                    <a:pt x="119" y="42"/>
                    <a:pt x="119" y="43"/>
                  </a:cubicBezTo>
                  <a:cubicBezTo>
                    <a:pt x="117" y="45"/>
                    <a:pt x="116" y="46"/>
                    <a:pt x="114" y="45"/>
                  </a:cubicBezTo>
                  <a:cubicBezTo>
                    <a:pt x="113" y="46"/>
                    <a:pt x="114" y="48"/>
                    <a:pt x="115" y="49"/>
                  </a:cubicBezTo>
                  <a:cubicBezTo>
                    <a:pt x="117" y="53"/>
                    <a:pt x="108" y="50"/>
                    <a:pt x="106" y="51"/>
                  </a:cubicBezTo>
                  <a:cubicBezTo>
                    <a:pt x="105" y="52"/>
                    <a:pt x="102" y="51"/>
                    <a:pt x="101" y="50"/>
                  </a:cubicBezTo>
                  <a:cubicBezTo>
                    <a:pt x="100" y="49"/>
                    <a:pt x="101" y="47"/>
                    <a:pt x="101" y="47"/>
                  </a:cubicBezTo>
                  <a:cubicBezTo>
                    <a:pt x="101" y="47"/>
                    <a:pt x="101" y="44"/>
                    <a:pt x="100" y="45"/>
                  </a:cubicBezTo>
                  <a:cubicBezTo>
                    <a:pt x="98" y="45"/>
                    <a:pt x="96" y="45"/>
                    <a:pt x="96" y="48"/>
                  </a:cubicBezTo>
                  <a:cubicBezTo>
                    <a:pt x="97" y="49"/>
                    <a:pt x="98" y="52"/>
                    <a:pt x="97" y="52"/>
                  </a:cubicBezTo>
                  <a:cubicBezTo>
                    <a:pt x="95" y="52"/>
                    <a:pt x="94" y="54"/>
                    <a:pt x="92" y="52"/>
                  </a:cubicBezTo>
                  <a:cubicBezTo>
                    <a:pt x="91" y="50"/>
                    <a:pt x="90" y="53"/>
                    <a:pt x="89" y="52"/>
                  </a:cubicBezTo>
                  <a:cubicBezTo>
                    <a:pt x="86" y="51"/>
                    <a:pt x="85" y="51"/>
                    <a:pt x="82" y="50"/>
                  </a:cubicBezTo>
                  <a:cubicBezTo>
                    <a:pt x="80" y="49"/>
                    <a:pt x="79" y="47"/>
                    <a:pt x="77" y="47"/>
                  </a:cubicBezTo>
                  <a:cubicBezTo>
                    <a:pt x="74" y="48"/>
                    <a:pt x="74" y="47"/>
                    <a:pt x="72" y="46"/>
                  </a:cubicBezTo>
                  <a:cubicBezTo>
                    <a:pt x="70" y="45"/>
                    <a:pt x="68" y="46"/>
                    <a:pt x="67" y="45"/>
                  </a:cubicBezTo>
                  <a:cubicBezTo>
                    <a:pt x="65" y="43"/>
                    <a:pt x="63" y="42"/>
                    <a:pt x="62" y="41"/>
                  </a:cubicBezTo>
                  <a:cubicBezTo>
                    <a:pt x="60" y="40"/>
                    <a:pt x="59" y="40"/>
                    <a:pt x="60" y="38"/>
                  </a:cubicBezTo>
                  <a:cubicBezTo>
                    <a:pt x="61" y="37"/>
                    <a:pt x="60" y="35"/>
                    <a:pt x="62" y="34"/>
                  </a:cubicBezTo>
                  <a:cubicBezTo>
                    <a:pt x="64" y="33"/>
                    <a:pt x="65" y="34"/>
                    <a:pt x="63" y="32"/>
                  </a:cubicBezTo>
                  <a:cubicBezTo>
                    <a:pt x="61" y="31"/>
                    <a:pt x="59" y="29"/>
                    <a:pt x="57" y="28"/>
                  </a:cubicBezTo>
                  <a:cubicBezTo>
                    <a:pt x="56" y="28"/>
                    <a:pt x="55" y="26"/>
                    <a:pt x="53" y="26"/>
                  </a:cubicBezTo>
                  <a:cubicBezTo>
                    <a:pt x="53" y="26"/>
                    <a:pt x="53" y="23"/>
                    <a:pt x="52" y="22"/>
                  </a:cubicBezTo>
                  <a:cubicBezTo>
                    <a:pt x="47" y="17"/>
                    <a:pt x="57" y="23"/>
                    <a:pt x="57" y="19"/>
                  </a:cubicBezTo>
                  <a:cubicBezTo>
                    <a:pt x="57" y="17"/>
                    <a:pt x="56" y="17"/>
                    <a:pt x="54" y="15"/>
                  </a:cubicBezTo>
                  <a:cubicBezTo>
                    <a:pt x="53" y="14"/>
                    <a:pt x="53" y="13"/>
                    <a:pt x="55" y="12"/>
                  </a:cubicBezTo>
                  <a:cubicBezTo>
                    <a:pt x="57" y="12"/>
                    <a:pt x="56" y="9"/>
                    <a:pt x="58" y="8"/>
                  </a:cubicBezTo>
                  <a:cubicBezTo>
                    <a:pt x="59" y="7"/>
                    <a:pt x="61" y="6"/>
                    <a:pt x="60" y="4"/>
                  </a:cubicBezTo>
                  <a:cubicBezTo>
                    <a:pt x="58" y="1"/>
                    <a:pt x="53" y="0"/>
                    <a:pt x="50" y="2"/>
                  </a:cubicBezTo>
                  <a:cubicBezTo>
                    <a:pt x="49" y="3"/>
                    <a:pt x="49" y="3"/>
                    <a:pt x="47" y="4"/>
                  </a:cubicBezTo>
                  <a:cubicBezTo>
                    <a:pt x="46" y="4"/>
                    <a:pt x="46" y="6"/>
                    <a:pt x="45" y="7"/>
                  </a:cubicBezTo>
                  <a:cubicBezTo>
                    <a:pt x="43" y="8"/>
                    <a:pt x="41" y="7"/>
                    <a:pt x="40" y="8"/>
                  </a:cubicBezTo>
                  <a:cubicBezTo>
                    <a:pt x="39" y="9"/>
                    <a:pt x="37" y="9"/>
                    <a:pt x="35" y="8"/>
                  </a:cubicBezTo>
                  <a:cubicBezTo>
                    <a:pt x="33" y="8"/>
                    <a:pt x="32" y="7"/>
                    <a:pt x="30" y="8"/>
                  </a:cubicBezTo>
                  <a:cubicBezTo>
                    <a:pt x="28" y="8"/>
                    <a:pt x="29" y="11"/>
                    <a:pt x="30" y="12"/>
                  </a:cubicBezTo>
                  <a:cubicBezTo>
                    <a:pt x="30" y="14"/>
                    <a:pt x="30" y="16"/>
                    <a:pt x="30" y="17"/>
                  </a:cubicBezTo>
                  <a:cubicBezTo>
                    <a:pt x="31" y="19"/>
                    <a:pt x="33" y="19"/>
                    <a:pt x="35" y="20"/>
                  </a:cubicBezTo>
                  <a:cubicBezTo>
                    <a:pt x="36" y="22"/>
                    <a:pt x="34" y="22"/>
                    <a:pt x="33" y="22"/>
                  </a:cubicBezTo>
                  <a:cubicBezTo>
                    <a:pt x="32" y="24"/>
                    <a:pt x="33" y="26"/>
                    <a:pt x="33" y="28"/>
                  </a:cubicBezTo>
                  <a:cubicBezTo>
                    <a:pt x="33" y="29"/>
                    <a:pt x="31" y="29"/>
                    <a:pt x="31" y="29"/>
                  </a:cubicBezTo>
                  <a:cubicBezTo>
                    <a:pt x="29" y="30"/>
                    <a:pt x="31" y="33"/>
                    <a:pt x="29" y="33"/>
                  </a:cubicBezTo>
                  <a:cubicBezTo>
                    <a:pt x="27" y="34"/>
                    <a:pt x="26" y="35"/>
                    <a:pt x="26" y="36"/>
                  </a:cubicBezTo>
                  <a:cubicBezTo>
                    <a:pt x="25" y="38"/>
                    <a:pt x="24" y="38"/>
                    <a:pt x="22" y="39"/>
                  </a:cubicBezTo>
                  <a:cubicBezTo>
                    <a:pt x="20" y="40"/>
                    <a:pt x="20" y="43"/>
                    <a:pt x="19" y="44"/>
                  </a:cubicBezTo>
                  <a:cubicBezTo>
                    <a:pt x="18" y="46"/>
                    <a:pt x="16" y="45"/>
                    <a:pt x="15" y="47"/>
                  </a:cubicBezTo>
                  <a:cubicBezTo>
                    <a:pt x="13" y="48"/>
                    <a:pt x="12" y="44"/>
                    <a:pt x="11" y="46"/>
                  </a:cubicBezTo>
                  <a:cubicBezTo>
                    <a:pt x="10" y="47"/>
                    <a:pt x="6" y="49"/>
                    <a:pt x="7" y="50"/>
                  </a:cubicBezTo>
                  <a:cubicBezTo>
                    <a:pt x="7" y="52"/>
                    <a:pt x="10" y="52"/>
                    <a:pt x="10" y="54"/>
                  </a:cubicBezTo>
                  <a:cubicBezTo>
                    <a:pt x="9" y="57"/>
                    <a:pt x="11" y="57"/>
                    <a:pt x="13" y="58"/>
                  </a:cubicBezTo>
                  <a:cubicBezTo>
                    <a:pt x="13" y="60"/>
                    <a:pt x="14" y="62"/>
                    <a:pt x="14" y="64"/>
                  </a:cubicBezTo>
                  <a:cubicBezTo>
                    <a:pt x="14" y="64"/>
                    <a:pt x="11" y="64"/>
                    <a:pt x="10" y="64"/>
                  </a:cubicBezTo>
                  <a:cubicBezTo>
                    <a:pt x="9" y="64"/>
                    <a:pt x="8" y="65"/>
                    <a:pt x="7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4"/>
                    <a:pt x="0" y="66"/>
                    <a:pt x="0" y="67"/>
                  </a:cubicBezTo>
                  <a:cubicBezTo>
                    <a:pt x="2" y="69"/>
                    <a:pt x="3" y="70"/>
                    <a:pt x="5" y="72"/>
                  </a:cubicBezTo>
                  <a:cubicBezTo>
                    <a:pt x="5" y="72"/>
                    <a:pt x="11" y="72"/>
                    <a:pt x="11" y="72"/>
                  </a:cubicBezTo>
                  <a:cubicBezTo>
                    <a:pt x="11" y="73"/>
                    <a:pt x="9" y="74"/>
                    <a:pt x="8" y="74"/>
                  </a:cubicBezTo>
                  <a:cubicBezTo>
                    <a:pt x="7" y="75"/>
                    <a:pt x="4" y="73"/>
                    <a:pt x="4" y="75"/>
                  </a:cubicBezTo>
                  <a:cubicBezTo>
                    <a:pt x="4" y="77"/>
                    <a:pt x="9" y="80"/>
                    <a:pt x="11" y="82"/>
                  </a:cubicBezTo>
                  <a:cubicBezTo>
                    <a:pt x="12" y="83"/>
                    <a:pt x="13" y="83"/>
                    <a:pt x="15" y="83"/>
                  </a:cubicBezTo>
                  <a:cubicBezTo>
                    <a:pt x="17" y="82"/>
                    <a:pt x="20" y="81"/>
                    <a:pt x="21" y="79"/>
                  </a:cubicBezTo>
                  <a:cubicBezTo>
                    <a:pt x="21" y="79"/>
                    <a:pt x="20" y="78"/>
                    <a:pt x="19" y="78"/>
                  </a:cubicBezTo>
                  <a:cubicBezTo>
                    <a:pt x="19" y="77"/>
                    <a:pt x="20" y="77"/>
                    <a:pt x="20" y="77"/>
                  </a:cubicBezTo>
                  <a:cubicBezTo>
                    <a:pt x="21" y="76"/>
                    <a:pt x="20" y="75"/>
                    <a:pt x="21" y="75"/>
                  </a:cubicBezTo>
                  <a:cubicBezTo>
                    <a:pt x="21" y="75"/>
                    <a:pt x="23" y="75"/>
                    <a:pt x="23" y="75"/>
                  </a:cubicBezTo>
                  <a:cubicBezTo>
                    <a:pt x="23" y="76"/>
                    <a:pt x="21" y="76"/>
                    <a:pt x="22" y="77"/>
                  </a:cubicBezTo>
                  <a:cubicBezTo>
                    <a:pt x="22" y="77"/>
                    <a:pt x="23" y="77"/>
                    <a:pt x="23" y="77"/>
                  </a:cubicBezTo>
                  <a:cubicBezTo>
                    <a:pt x="23" y="78"/>
                    <a:pt x="22" y="78"/>
                    <a:pt x="22" y="78"/>
                  </a:cubicBezTo>
                  <a:cubicBezTo>
                    <a:pt x="21" y="78"/>
                    <a:pt x="23" y="78"/>
                    <a:pt x="23" y="78"/>
                  </a:cubicBezTo>
                  <a:cubicBezTo>
                    <a:pt x="23" y="79"/>
                    <a:pt x="22" y="79"/>
                    <a:pt x="22" y="80"/>
                  </a:cubicBezTo>
                  <a:cubicBezTo>
                    <a:pt x="21" y="80"/>
                    <a:pt x="23" y="81"/>
                    <a:pt x="24" y="82"/>
                  </a:cubicBezTo>
                  <a:cubicBezTo>
                    <a:pt x="25" y="83"/>
                    <a:pt x="23" y="85"/>
                    <a:pt x="22" y="87"/>
                  </a:cubicBezTo>
                  <a:cubicBezTo>
                    <a:pt x="22" y="88"/>
                    <a:pt x="23" y="89"/>
                    <a:pt x="24" y="90"/>
                  </a:cubicBezTo>
                  <a:cubicBezTo>
                    <a:pt x="24" y="92"/>
                    <a:pt x="24" y="93"/>
                    <a:pt x="24" y="95"/>
                  </a:cubicBezTo>
                  <a:cubicBezTo>
                    <a:pt x="24" y="97"/>
                    <a:pt x="23" y="100"/>
                    <a:pt x="23" y="101"/>
                  </a:cubicBezTo>
                  <a:cubicBezTo>
                    <a:pt x="23" y="101"/>
                    <a:pt x="24" y="99"/>
                    <a:pt x="24" y="99"/>
                  </a:cubicBezTo>
                  <a:cubicBezTo>
                    <a:pt x="25" y="100"/>
                    <a:pt x="26" y="106"/>
                    <a:pt x="26" y="107"/>
                  </a:cubicBezTo>
                  <a:cubicBezTo>
                    <a:pt x="27" y="109"/>
                    <a:pt x="29" y="112"/>
                    <a:pt x="30" y="115"/>
                  </a:cubicBezTo>
                  <a:cubicBezTo>
                    <a:pt x="31" y="118"/>
                    <a:pt x="31" y="121"/>
                    <a:pt x="32" y="124"/>
                  </a:cubicBezTo>
                  <a:cubicBezTo>
                    <a:pt x="34" y="128"/>
                    <a:pt x="37" y="131"/>
                    <a:pt x="39" y="134"/>
                  </a:cubicBezTo>
                  <a:cubicBezTo>
                    <a:pt x="40" y="137"/>
                    <a:pt x="40" y="140"/>
                    <a:pt x="41" y="143"/>
                  </a:cubicBezTo>
                  <a:cubicBezTo>
                    <a:pt x="43" y="146"/>
                    <a:pt x="45" y="149"/>
                    <a:pt x="48" y="146"/>
                  </a:cubicBezTo>
                  <a:cubicBezTo>
                    <a:pt x="50" y="145"/>
                    <a:pt x="50" y="144"/>
                    <a:pt x="50" y="143"/>
                  </a:cubicBezTo>
                  <a:cubicBezTo>
                    <a:pt x="50" y="141"/>
                    <a:pt x="52" y="140"/>
                    <a:pt x="53" y="139"/>
                  </a:cubicBezTo>
                  <a:cubicBezTo>
                    <a:pt x="54" y="138"/>
                    <a:pt x="56" y="138"/>
                    <a:pt x="57" y="137"/>
                  </a:cubicBezTo>
                  <a:cubicBezTo>
                    <a:pt x="58" y="136"/>
                    <a:pt x="57" y="133"/>
                    <a:pt x="57" y="132"/>
                  </a:cubicBezTo>
                  <a:cubicBezTo>
                    <a:pt x="56" y="128"/>
                    <a:pt x="61" y="125"/>
                    <a:pt x="60" y="122"/>
                  </a:cubicBezTo>
                  <a:cubicBezTo>
                    <a:pt x="59" y="119"/>
                    <a:pt x="58" y="116"/>
                    <a:pt x="58" y="113"/>
                  </a:cubicBezTo>
                  <a:cubicBezTo>
                    <a:pt x="58" y="109"/>
                    <a:pt x="62" y="108"/>
                    <a:pt x="65" y="107"/>
                  </a:cubicBezTo>
                  <a:cubicBezTo>
                    <a:pt x="66" y="106"/>
                    <a:pt x="69" y="106"/>
                    <a:pt x="69" y="105"/>
                  </a:cubicBezTo>
                  <a:cubicBezTo>
                    <a:pt x="70" y="103"/>
                    <a:pt x="71" y="102"/>
                    <a:pt x="72" y="101"/>
                  </a:cubicBezTo>
                  <a:cubicBezTo>
                    <a:pt x="75" y="98"/>
                    <a:pt x="78" y="95"/>
                    <a:pt x="81" y="93"/>
                  </a:cubicBezTo>
                  <a:cubicBezTo>
                    <a:pt x="82" y="92"/>
                    <a:pt x="83" y="90"/>
                    <a:pt x="84" y="89"/>
                  </a:cubicBezTo>
                  <a:cubicBezTo>
                    <a:pt x="85" y="88"/>
                    <a:pt x="87" y="88"/>
                    <a:pt x="88" y="87"/>
                  </a:cubicBezTo>
                  <a:cubicBezTo>
                    <a:pt x="89" y="86"/>
                    <a:pt x="90" y="85"/>
                    <a:pt x="91" y="84"/>
                  </a:cubicBezTo>
                  <a:cubicBezTo>
                    <a:pt x="92" y="83"/>
                    <a:pt x="90" y="82"/>
                    <a:pt x="90" y="81"/>
                  </a:cubicBezTo>
                  <a:cubicBezTo>
                    <a:pt x="91" y="79"/>
                    <a:pt x="94" y="79"/>
                    <a:pt x="95" y="78"/>
                  </a:cubicBezTo>
                  <a:cubicBezTo>
                    <a:pt x="96" y="78"/>
                    <a:pt x="98" y="75"/>
                    <a:pt x="98" y="74"/>
                  </a:cubicBezTo>
                  <a:cubicBezTo>
                    <a:pt x="98" y="76"/>
                    <a:pt x="96" y="76"/>
                    <a:pt x="97" y="78"/>
                  </a:cubicBezTo>
                  <a:cubicBezTo>
                    <a:pt x="99" y="79"/>
                    <a:pt x="100" y="76"/>
                    <a:pt x="100" y="76"/>
                  </a:cubicBezTo>
                  <a:cubicBezTo>
                    <a:pt x="101" y="77"/>
                    <a:pt x="100" y="78"/>
                    <a:pt x="101" y="78"/>
                  </a:cubicBezTo>
                  <a:cubicBezTo>
                    <a:pt x="102" y="75"/>
                    <a:pt x="101" y="72"/>
                    <a:pt x="99" y="69"/>
                  </a:cubicBezTo>
                  <a:cubicBezTo>
                    <a:pt x="98" y="67"/>
                    <a:pt x="96" y="65"/>
                    <a:pt x="97" y="62"/>
                  </a:cubicBezTo>
                  <a:cubicBezTo>
                    <a:pt x="98" y="59"/>
                    <a:pt x="103" y="61"/>
                    <a:pt x="100" y="58"/>
                  </a:cubicBezTo>
                  <a:cubicBezTo>
                    <a:pt x="99" y="57"/>
                    <a:pt x="97" y="56"/>
                    <a:pt x="98" y="54"/>
                  </a:cubicBezTo>
                  <a:cubicBezTo>
                    <a:pt x="99" y="53"/>
                    <a:pt x="100" y="54"/>
                    <a:pt x="102" y="55"/>
                  </a:cubicBezTo>
                  <a:cubicBezTo>
                    <a:pt x="103" y="56"/>
                    <a:pt x="104" y="55"/>
                    <a:pt x="104" y="57"/>
                  </a:cubicBezTo>
                  <a:cubicBezTo>
                    <a:pt x="104" y="58"/>
                    <a:pt x="104" y="59"/>
                    <a:pt x="106" y="60"/>
                  </a:cubicBezTo>
                  <a:cubicBezTo>
                    <a:pt x="107" y="60"/>
                    <a:pt x="109" y="60"/>
                    <a:pt x="110" y="60"/>
                  </a:cubicBezTo>
                  <a:cubicBezTo>
                    <a:pt x="111" y="60"/>
                    <a:pt x="113" y="61"/>
                    <a:pt x="114" y="60"/>
                  </a:cubicBezTo>
                  <a:cubicBezTo>
                    <a:pt x="119" y="59"/>
                    <a:pt x="115" y="65"/>
                    <a:pt x="113" y="66"/>
                  </a:cubicBezTo>
                  <a:cubicBezTo>
                    <a:pt x="110" y="66"/>
                    <a:pt x="112" y="70"/>
                    <a:pt x="112" y="71"/>
                  </a:cubicBezTo>
                  <a:cubicBezTo>
                    <a:pt x="113" y="71"/>
                    <a:pt x="115" y="67"/>
                    <a:pt x="115" y="68"/>
                  </a:cubicBezTo>
                  <a:cubicBezTo>
                    <a:pt x="115" y="71"/>
                    <a:pt x="117" y="74"/>
                    <a:pt x="117" y="7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4" name="Freeform 702">
              <a:extLst>
                <a:ext uri="{FF2B5EF4-FFF2-40B4-BE49-F238E27FC236}">
                  <a16:creationId xmlns:a16="http://schemas.microsoft.com/office/drawing/2014/main" id="{22EF79FD-AF2E-D044-8F39-D96410409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6311" y="7669658"/>
              <a:ext cx="382165" cy="917438"/>
            </a:xfrm>
            <a:custGeom>
              <a:avLst/>
              <a:gdLst>
                <a:gd name="T0" fmla="*/ 37 w 41"/>
                <a:gd name="T1" fmla="*/ 37 h 98"/>
                <a:gd name="T2" fmla="*/ 34 w 41"/>
                <a:gd name="T3" fmla="*/ 35 h 98"/>
                <a:gd name="T4" fmla="*/ 31 w 41"/>
                <a:gd name="T5" fmla="*/ 29 h 98"/>
                <a:gd name="T6" fmla="*/ 32 w 41"/>
                <a:gd name="T7" fmla="*/ 25 h 98"/>
                <a:gd name="T8" fmla="*/ 25 w 41"/>
                <a:gd name="T9" fmla="*/ 22 h 98"/>
                <a:gd name="T10" fmla="*/ 30 w 41"/>
                <a:gd name="T11" fmla="*/ 10 h 98"/>
                <a:gd name="T12" fmla="*/ 28 w 41"/>
                <a:gd name="T13" fmla="*/ 6 h 98"/>
                <a:gd name="T14" fmla="*/ 23 w 41"/>
                <a:gd name="T15" fmla="*/ 2 h 98"/>
                <a:gd name="T16" fmla="*/ 22 w 41"/>
                <a:gd name="T17" fmla="*/ 9 h 98"/>
                <a:gd name="T18" fmla="*/ 18 w 41"/>
                <a:gd name="T19" fmla="*/ 9 h 98"/>
                <a:gd name="T20" fmla="*/ 13 w 41"/>
                <a:gd name="T21" fmla="*/ 15 h 98"/>
                <a:gd name="T22" fmla="*/ 11 w 41"/>
                <a:gd name="T23" fmla="*/ 21 h 98"/>
                <a:gd name="T24" fmla="*/ 6 w 41"/>
                <a:gd name="T25" fmla="*/ 25 h 98"/>
                <a:gd name="T26" fmla="*/ 2 w 41"/>
                <a:gd name="T27" fmla="*/ 35 h 98"/>
                <a:gd name="T28" fmla="*/ 0 w 41"/>
                <a:gd name="T29" fmla="*/ 40 h 98"/>
                <a:gd name="T30" fmla="*/ 4 w 41"/>
                <a:gd name="T31" fmla="*/ 44 h 98"/>
                <a:gd name="T32" fmla="*/ 7 w 41"/>
                <a:gd name="T33" fmla="*/ 52 h 98"/>
                <a:gd name="T34" fmla="*/ 11 w 41"/>
                <a:gd name="T35" fmla="*/ 58 h 98"/>
                <a:gd name="T36" fmla="*/ 11 w 41"/>
                <a:gd name="T37" fmla="*/ 64 h 98"/>
                <a:gd name="T38" fmla="*/ 12 w 41"/>
                <a:gd name="T39" fmla="*/ 66 h 98"/>
                <a:gd name="T40" fmla="*/ 14 w 41"/>
                <a:gd name="T41" fmla="*/ 66 h 98"/>
                <a:gd name="T42" fmla="*/ 17 w 41"/>
                <a:gd name="T43" fmla="*/ 65 h 98"/>
                <a:gd name="T44" fmla="*/ 22 w 41"/>
                <a:gd name="T45" fmla="*/ 64 h 98"/>
                <a:gd name="T46" fmla="*/ 25 w 41"/>
                <a:gd name="T47" fmla="*/ 72 h 98"/>
                <a:gd name="T48" fmla="*/ 29 w 41"/>
                <a:gd name="T49" fmla="*/ 80 h 98"/>
                <a:gd name="T50" fmla="*/ 30 w 41"/>
                <a:gd name="T51" fmla="*/ 85 h 98"/>
                <a:gd name="T52" fmla="*/ 29 w 41"/>
                <a:gd name="T53" fmla="*/ 88 h 98"/>
                <a:gd name="T54" fmla="*/ 29 w 41"/>
                <a:gd name="T55" fmla="*/ 98 h 98"/>
                <a:gd name="T56" fmla="*/ 34 w 41"/>
                <a:gd name="T57" fmla="*/ 85 h 98"/>
                <a:gd name="T58" fmla="*/ 28 w 41"/>
                <a:gd name="T59" fmla="*/ 71 h 98"/>
                <a:gd name="T60" fmla="*/ 30 w 41"/>
                <a:gd name="T61" fmla="*/ 65 h 98"/>
                <a:gd name="T62" fmla="*/ 26 w 41"/>
                <a:gd name="T63" fmla="*/ 49 h 98"/>
                <a:gd name="T64" fmla="*/ 34 w 41"/>
                <a:gd name="T65" fmla="*/ 44 h 98"/>
                <a:gd name="T66" fmla="*/ 41 w 41"/>
                <a:gd name="T67" fmla="*/ 3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98">
                  <a:moveTo>
                    <a:pt x="39" y="38"/>
                  </a:moveTo>
                  <a:cubicBezTo>
                    <a:pt x="38" y="38"/>
                    <a:pt x="37" y="39"/>
                    <a:pt x="37" y="37"/>
                  </a:cubicBezTo>
                  <a:cubicBezTo>
                    <a:pt x="37" y="37"/>
                    <a:pt x="37" y="36"/>
                    <a:pt x="37" y="36"/>
                  </a:cubicBezTo>
                  <a:cubicBezTo>
                    <a:pt x="37" y="35"/>
                    <a:pt x="34" y="35"/>
                    <a:pt x="34" y="35"/>
                  </a:cubicBezTo>
                  <a:cubicBezTo>
                    <a:pt x="33" y="34"/>
                    <a:pt x="34" y="32"/>
                    <a:pt x="34" y="31"/>
                  </a:cubicBezTo>
                  <a:cubicBezTo>
                    <a:pt x="35" y="29"/>
                    <a:pt x="32" y="30"/>
                    <a:pt x="31" y="29"/>
                  </a:cubicBezTo>
                  <a:cubicBezTo>
                    <a:pt x="31" y="28"/>
                    <a:pt x="30" y="28"/>
                    <a:pt x="30" y="27"/>
                  </a:cubicBezTo>
                  <a:cubicBezTo>
                    <a:pt x="30" y="26"/>
                    <a:pt x="32" y="25"/>
                    <a:pt x="32" y="25"/>
                  </a:cubicBezTo>
                  <a:cubicBezTo>
                    <a:pt x="31" y="23"/>
                    <a:pt x="25" y="26"/>
                    <a:pt x="24" y="25"/>
                  </a:cubicBezTo>
                  <a:cubicBezTo>
                    <a:pt x="24" y="25"/>
                    <a:pt x="25" y="23"/>
                    <a:pt x="25" y="22"/>
                  </a:cubicBezTo>
                  <a:cubicBezTo>
                    <a:pt x="24" y="21"/>
                    <a:pt x="27" y="19"/>
                    <a:pt x="27" y="18"/>
                  </a:cubicBezTo>
                  <a:cubicBezTo>
                    <a:pt x="29" y="15"/>
                    <a:pt x="31" y="13"/>
                    <a:pt x="30" y="10"/>
                  </a:cubicBezTo>
                  <a:cubicBezTo>
                    <a:pt x="30" y="9"/>
                    <a:pt x="31" y="8"/>
                    <a:pt x="31" y="7"/>
                  </a:cubicBezTo>
                  <a:cubicBezTo>
                    <a:pt x="31" y="5"/>
                    <a:pt x="29" y="7"/>
                    <a:pt x="28" y="6"/>
                  </a:cubicBezTo>
                  <a:cubicBezTo>
                    <a:pt x="28" y="4"/>
                    <a:pt x="27" y="3"/>
                    <a:pt x="27" y="2"/>
                  </a:cubicBezTo>
                  <a:cubicBezTo>
                    <a:pt x="25" y="0"/>
                    <a:pt x="25" y="3"/>
                    <a:pt x="23" y="2"/>
                  </a:cubicBezTo>
                  <a:cubicBezTo>
                    <a:pt x="24" y="4"/>
                    <a:pt x="22" y="4"/>
                    <a:pt x="22" y="5"/>
                  </a:cubicBezTo>
                  <a:cubicBezTo>
                    <a:pt x="22" y="5"/>
                    <a:pt x="22" y="9"/>
                    <a:pt x="22" y="9"/>
                  </a:cubicBezTo>
                  <a:cubicBezTo>
                    <a:pt x="21" y="9"/>
                    <a:pt x="21" y="7"/>
                    <a:pt x="21" y="7"/>
                  </a:cubicBezTo>
                  <a:cubicBezTo>
                    <a:pt x="19" y="7"/>
                    <a:pt x="18" y="8"/>
                    <a:pt x="18" y="9"/>
                  </a:cubicBezTo>
                  <a:cubicBezTo>
                    <a:pt x="17" y="10"/>
                    <a:pt x="15" y="10"/>
                    <a:pt x="14" y="11"/>
                  </a:cubicBezTo>
                  <a:cubicBezTo>
                    <a:pt x="13" y="12"/>
                    <a:pt x="14" y="14"/>
                    <a:pt x="13" y="15"/>
                  </a:cubicBezTo>
                  <a:cubicBezTo>
                    <a:pt x="13" y="16"/>
                    <a:pt x="12" y="17"/>
                    <a:pt x="11" y="18"/>
                  </a:cubicBezTo>
                  <a:cubicBezTo>
                    <a:pt x="11" y="19"/>
                    <a:pt x="11" y="20"/>
                    <a:pt x="11" y="21"/>
                  </a:cubicBezTo>
                  <a:cubicBezTo>
                    <a:pt x="11" y="23"/>
                    <a:pt x="10" y="25"/>
                    <a:pt x="9" y="25"/>
                  </a:cubicBezTo>
                  <a:cubicBezTo>
                    <a:pt x="8" y="25"/>
                    <a:pt x="7" y="25"/>
                    <a:pt x="6" y="25"/>
                  </a:cubicBezTo>
                  <a:cubicBezTo>
                    <a:pt x="5" y="27"/>
                    <a:pt x="6" y="35"/>
                    <a:pt x="4" y="35"/>
                  </a:cubicBezTo>
                  <a:cubicBezTo>
                    <a:pt x="4" y="35"/>
                    <a:pt x="2" y="35"/>
                    <a:pt x="2" y="35"/>
                  </a:cubicBezTo>
                  <a:cubicBezTo>
                    <a:pt x="2" y="36"/>
                    <a:pt x="2" y="37"/>
                    <a:pt x="2" y="37"/>
                  </a:cubicBezTo>
                  <a:cubicBezTo>
                    <a:pt x="2" y="38"/>
                    <a:pt x="1" y="39"/>
                    <a:pt x="0" y="40"/>
                  </a:cubicBezTo>
                  <a:cubicBezTo>
                    <a:pt x="0" y="41"/>
                    <a:pt x="4" y="46"/>
                    <a:pt x="5" y="47"/>
                  </a:cubicBezTo>
                  <a:cubicBezTo>
                    <a:pt x="5" y="47"/>
                    <a:pt x="4" y="44"/>
                    <a:pt x="4" y="44"/>
                  </a:cubicBezTo>
                  <a:cubicBezTo>
                    <a:pt x="4" y="44"/>
                    <a:pt x="7" y="48"/>
                    <a:pt x="7" y="48"/>
                  </a:cubicBezTo>
                  <a:cubicBezTo>
                    <a:pt x="8" y="50"/>
                    <a:pt x="6" y="50"/>
                    <a:pt x="7" y="52"/>
                  </a:cubicBezTo>
                  <a:cubicBezTo>
                    <a:pt x="6" y="51"/>
                    <a:pt x="8" y="51"/>
                    <a:pt x="9" y="52"/>
                  </a:cubicBezTo>
                  <a:cubicBezTo>
                    <a:pt x="10" y="54"/>
                    <a:pt x="11" y="56"/>
                    <a:pt x="11" y="58"/>
                  </a:cubicBezTo>
                  <a:cubicBezTo>
                    <a:pt x="11" y="58"/>
                    <a:pt x="10" y="67"/>
                    <a:pt x="10" y="67"/>
                  </a:cubicBezTo>
                  <a:cubicBezTo>
                    <a:pt x="11" y="67"/>
                    <a:pt x="11" y="64"/>
                    <a:pt x="11" y="64"/>
                  </a:cubicBezTo>
                  <a:cubicBezTo>
                    <a:pt x="11" y="64"/>
                    <a:pt x="11" y="67"/>
                    <a:pt x="11" y="67"/>
                  </a:cubicBezTo>
                  <a:cubicBezTo>
                    <a:pt x="11" y="67"/>
                    <a:pt x="12" y="66"/>
                    <a:pt x="12" y="66"/>
                  </a:cubicBezTo>
                  <a:cubicBezTo>
                    <a:pt x="12" y="66"/>
                    <a:pt x="12" y="68"/>
                    <a:pt x="12" y="68"/>
                  </a:cubicBezTo>
                  <a:cubicBezTo>
                    <a:pt x="13" y="68"/>
                    <a:pt x="13" y="66"/>
                    <a:pt x="14" y="66"/>
                  </a:cubicBezTo>
                  <a:cubicBezTo>
                    <a:pt x="14" y="66"/>
                    <a:pt x="14" y="67"/>
                    <a:pt x="14" y="67"/>
                  </a:cubicBezTo>
                  <a:cubicBezTo>
                    <a:pt x="14" y="67"/>
                    <a:pt x="17" y="66"/>
                    <a:pt x="17" y="65"/>
                  </a:cubicBezTo>
                  <a:cubicBezTo>
                    <a:pt x="18" y="65"/>
                    <a:pt x="23" y="62"/>
                    <a:pt x="21" y="61"/>
                  </a:cubicBezTo>
                  <a:cubicBezTo>
                    <a:pt x="22" y="61"/>
                    <a:pt x="21" y="63"/>
                    <a:pt x="22" y="64"/>
                  </a:cubicBezTo>
                  <a:cubicBezTo>
                    <a:pt x="23" y="64"/>
                    <a:pt x="24" y="64"/>
                    <a:pt x="24" y="65"/>
                  </a:cubicBezTo>
                  <a:cubicBezTo>
                    <a:pt x="25" y="67"/>
                    <a:pt x="25" y="70"/>
                    <a:pt x="25" y="72"/>
                  </a:cubicBezTo>
                  <a:cubicBezTo>
                    <a:pt x="26" y="75"/>
                    <a:pt x="26" y="77"/>
                    <a:pt x="28" y="79"/>
                  </a:cubicBezTo>
                  <a:cubicBezTo>
                    <a:pt x="28" y="79"/>
                    <a:pt x="29" y="80"/>
                    <a:pt x="29" y="80"/>
                  </a:cubicBezTo>
                  <a:cubicBezTo>
                    <a:pt x="29" y="82"/>
                    <a:pt x="30" y="82"/>
                    <a:pt x="30" y="82"/>
                  </a:cubicBezTo>
                  <a:cubicBezTo>
                    <a:pt x="31" y="83"/>
                    <a:pt x="29" y="85"/>
                    <a:pt x="30" y="85"/>
                  </a:cubicBezTo>
                  <a:cubicBezTo>
                    <a:pt x="30" y="85"/>
                    <a:pt x="30" y="85"/>
                    <a:pt x="31" y="85"/>
                  </a:cubicBezTo>
                  <a:cubicBezTo>
                    <a:pt x="31" y="86"/>
                    <a:pt x="29" y="87"/>
                    <a:pt x="29" y="88"/>
                  </a:cubicBezTo>
                  <a:cubicBezTo>
                    <a:pt x="29" y="90"/>
                    <a:pt x="30" y="88"/>
                    <a:pt x="31" y="89"/>
                  </a:cubicBezTo>
                  <a:cubicBezTo>
                    <a:pt x="31" y="89"/>
                    <a:pt x="29" y="97"/>
                    <a:pt x="29" y="98"/>
                  </a:cubicBezTo>
                  <a:cubicBezTo>
                    <a:pt x="31" y="96"/>
                    <a:pt x="32" y="92"/>
                    <a:pt x="33" y="90"/>
                  </a:cubicBezTo>
                  <a:cubicBezTo>
                    <a:pt x="34" y="88"/>
                    <a:pt x="35" y="87"/>
                    <a:pt x="34" y="85"/>
                  </a:cubicBezTo>
                  <a:cubicBezTo>
                    <a:pt x="33" y="83"/>
                    <a:pt x="33" y="82"/>
                    <a:pt x="33" y="80"/>
                  </a:cubicBezTo>
                  <a:cubicBezTo>
                    <a:pt x="32" y="78"/>
                    <a:pt x="27" y="74"/>
                    <a:pt x="28" y="71"/>
                  </a:cubicBezTo>
                  <a:cubicBezTo>
                    <a:pt x="28" y="71"/>
                    <a:pt x="30" y="70"/>
                    <a:pt x="30" y="69"/>
                  </a:cubicBezTo>
                  <a:cubicBezTo>
                    <a:pt x="29" y="67"/>
                    <a:pt x="30" y="67"/>
                    <a:pt x="30" y="65"/>
                  </a:cubicBezTo>
                  <a:cubicBezTo>
                    <a:pt x="31" y="62"/>
                    <a:pt x="27" y="60"/>
                    <a:pt x="26" y="58"/>
                  </a:cubicBezTo>
                  <a:cubicBezTo>
                    <a:pt x="23" y="56"/>
                    <a:pt x="25" y="52"/>
                    <a:pt x="26" y="49"/>
                  </a:cubicBezTo>
                  <a:cubicBezTo>
                    <a:pt x="26" y="47"/>
                    <a:pt x="27" y="47"/>
                    <a:pt x="29" y="47"/>
                  </a:cubicBezTo>
                  <a:cubicBezTo>
                    <a:pt x="31" y="47"/>
                    <a:pt x="33" y="45"/>
                    <a:pt x="34" y="44"/>
                  </a:cubicBezTo>
                  <a:cubicBezTo>
                    <a:pt x="36" y="43"/>
                    <a:pt x="37" y="44"/>
                    <a:pt x="39" y="42"/>
                  </a:cubicBezTo>
                  <a:cubicBezTo>
                    <a:pt x="40" y="40"/>
                    <a:pt x="41" y="39"/>
                    <a:pt x="41" y="38"/>
                  </a:cubicBezTo>
                  <a:cubicBezTo>
                    <a:pt x="41" y="38"/>
                    <a:pt x="40" y="38"/>
                    <a:pt x="39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5" name="Freeform 703">
              <a:extLst>
                <a:ext uri="{FF2B5EF4-FFF2-40B4-BE49-F238E27FC236}">
                  <a16:creationId xmlns:a16="http://schemas.microsoft.com/office/drawing/2014/main" id="{64B543FC-97B7-664E-9377-D453DEEAC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7781150"/>
              <a:ext cx="213379" cy="261215"/>
            </a:xfrm>
            <a:custGeom>
              <a:avLst/>
              <a:gdLst>
                <a:gd name="T0" fmla="*/ 21 w 23"/>
                <a:gd name="T1" fmla="*/ 26 h 28"/>
                <a:gd name="T2" fmla="*/ 20 w 23"/>
                <a:gd name="T3" fmla="*/ 17 h 28"/>
                <a:gd name="T4" fmla="*/ 18 w 23"/>
                <a:gd name="T5" fmla="*/ 16 h 28"/>
                <a:gd name="T6" fmla="*/ 16 w 23"/>
                <a:gd name="T7" fmla="*/ 18 h 28"/>
                <a:gd name="T8" fmla="*/ 17 w 23"/>
                <a:gd name="T9" fmla="*/ 13 h 28"/>
                <a:gd name="T10" fmla="*/ 18 w 23"/>
                <a:gd name="T11" fmla="*/ 7 h 28"/>
                <a:gd name="T12" fmla="*/ 14 w 23"/>
                <a:gd name="T13" fmla="*/ 7 h 28"/>
                <a:gd name="T14" fmla="*/ 10 w 23"/>
                <a:gd name="T15" fmla="*/ 7 h 28"/>
                <a:gd name="T16" fmla="*/ 8 w 23"/>
                <a:gd name="T17" fmla="*/ 4 h 28"/>
                <a:gd name="T18" fmla="*/ 6 w 23"/>
                <a:gd name="T19" fmla="*/ 2 h 28"/>
                <a:gd name="T20" fmla="*/ 2 w 23"/>
                <a:gd name="T21" fmla="*/ 1 h 28"/>
                <a:gd name="T22" fmla="*/ 4 w 23"/>
                <a:gd name="T23" fmla="*/ 5 h 28"/>
                <a:gd name="T24" fmla="*/ 1 w 23"/>
                <a:gd name="T25" fmla="*/ 9 h 28"/>
                <a:gd name="T26" fmla="*/ 3 w 23"/>
                <a:gd name="T27" fmla="*/ 16 h 28"/>
                <a:gd name="T28" fmla="*/ 5 w 23"/>
                <a:gd name="T29" fmla="*/ 25 h 28"/>
                <a:gd name="T30" fmla="*/ 6 w 23"/>
                <a:gd name="T31" fmla="*/ 22 h 28"/>
                <a:gd name="T32" fmla="*/ 7 w 23"/>
                <a:gd name="T33" fmla="*/ 24 h 28"/>
                <a:gd name="T34" fmla="*/ 7 w 23"/>
                <a:gd name="T35" fmla="*/ 23 h 28"/>
                <a:gd name="T36" fmla="*/ 8 w 23"/>
                <a:gd name="T37" fmla="*/ 21 h 28"/>
                <a:gd name="T38" fmla="*/ 13 w 23"/>
                <a:gd name="T39" fmla="*/ 22 h 28"/>
                <a:gd name="T40" fmla="*/ 11 w 23"/>
                <a:gd name="T41" fmla="*/ 16 h 28"/>
                <a:gd name="T42" fmla="*/ 13 w 23"/>
                <a:gd name="T43" fmla="*/ 19 h 28"/>
                <a:gd name="T44" fmla="*/ 17 w 23"/>
                <a:gd name="T45" fmla="*/ 20 h 28"/>
                <a:gd name="T46" fmla="*/ 18 w 23"/>
                <a:gd name="T47" fmla="*/ 22 h 28"/>
                <a:gd name="T48" fmla="*/ 19 w 23"/>
                <a:gd name="T49" fmla="*/ 28 h 28"/>
                <a:gd name="T50" fmla="*/ 21 w 23"/>
                <a:gd name="T51" fmla="*/ 26 h 28"/>
                <a:gd name="T52" fmla="*/ 21 w 23"/>
                <a:gd name="T5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8">
                  <a:moveTo>
                    <a:pt x="21" y="26"/>
                  </a:moveTo>
                  <a:cubicBezTo>
                    <a:pt x="22" y="24"/>
                    <a:pt x="20" y="19"/>
                    <a:pt x="20" y="17"/>
                  </a:cubicBezTo>
                  <a:cubicBezTo>
                    <a:pt x="20" y="17"/>
                    <a:pt x="19" y="13"/>
                    <a:pt x="18" y="16"/>
                  </a:cubicBezTo>
                  <a:cubicBezTo>
                    <a:pt x="18" y="16"/>
                    <a:pt x="17" y="17"/>
                    <a:pt x="16" y="18"/>
                  </a:cubicBezTo>
                  <a:cubicBezTo>
                    <a:pt x="16" y="17"/>
                    <a:pt x="14" y="13"/>
                    <a:pt x="17" y="13"/>
                  </a:cubicBezTo>
                  <a:cubicBezTo>
                    <a:pt x="19" y="12"/>
                    <a:pt x="23" y="6"/>
                    <a:pt x="18" y="7"/>
                  </a:cubicBezTo>
                  <a:cubicBezTo>
                    <a:pt x="17" y="8"/>
                    <a:pt x="15" y="7"/>
                    <a:pt x="14" y="7"/>
                  </a:cubicBezTo>
                  <a:cubicBezTo>
                    <a:pt x="13" y="7"/>
                    <a:pt x="11" y="7"/>
                    <a:pt x="10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2"/>
                    <a:pt x="7" y="3"/>
                    <a:pt x="6" y="2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1" y="3"/>
                    <a:pt x="3" y="4"/>
                    <a:pt x="4" y="5"/>
                  </a:cubicBezTo>
                  <a:cubicBezTo>
                    <a:pt x="7" y="8"/>
                    <a:pt x="2" y="6"/>
                    <a:pt x="1" y="9"/>
                  </a:cubicBezTo>
                  <a:cubicBezTo>
                    <a:pt x="0" y="12"/>
                    <a:pt x="2" y="14"/>
                    <a:pt x="3" y="16"/>
                  </a:cubicBezTo>
                  <a:cubicBezTo>
                    <a:pt x="5" y="19"/>
                    <a:pt x="6" y="22"/>
                    <a:pt x="5" y="25"/>
                  </a:cubicBezTo>
                  <a:cubicBezTo>
                    <a:pt x="6" y="26"/>
                    <a:pt x="6" y="23"/>
                    <a:pt x="6" y="22"/>
                  </a:cubicBezTo>
                  <a:cubicBezTo>
                    <a:pt x="6" y="23"/>
                    <a:pt x="6" y="24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8" y="26"/>
                    <a:pt x="8" y="23"/>
                    <a:pt x="8" y="21"/>
                  </a:cubicBezTo>
                  <a:cubicBezTo>
                    <a:pt x="8" y="22"/>
                    <a:pt x="12" y="25"/>
                    <a:pt x="13" y="22"/>
                  </a:cubicBezTo>
                  <a:cubicBezTo>
                    <a:pt x="13" y="21"/>
                    <a:pt x="12" y="16"/>
                    <a:pt x="11" y="16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14" y="20"/>
                    <a:pt x="17" y="18"/>
                    <a:pt x="17" y="20"/>
                  </a:cubicBezTo>
                  <a:cubicBezTo>
                    <a:pt x="17" y="21"/>
                    <a:pt x="18" y="20"/>
                    <a:pt x="18" y="22"/>
                  </a:cubicBezTo>
                  <a:cubicBezTo>
                    <a:pt x="18" y="24"/>
                    <a:pt x="18" y="26"/>
                    <a:pt x="19" y="28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2" y="25"/>
                    <a:pt x="20" y="27"/>
                    <a:pt x="21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6" name="Freeform 704">
              <a:extLst>
                <a:ext uri="{FF2B5EF4-FFF2-40B4-BE49-F238E27FC236}">
                  <a16:creationId xmlns:a16="http://schemas.microsoft.com/office/drawing/2014/main" id="{D58D7858-EC1A-9D40-98F9-17C862969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9241" y="8071036"/>
              <a:ext cx="391721" cy="719934"/>
            </a:xfrm>
            <a:custGeom>
              <a:avLst/>
              <a:gdLst>
                <a:gd name="T0" fmla="*/ 40 w 42"/>
                <a:gd name="T1" fmla="*/ 30 h 77"/>
                <a:gd name="T2" fmla="*/ 41 w 42"/>
                <a:gd name="T3" fmla="*/ 27 h 77"/>
                <a:gd name="T4" fmla="*/ 39 w 42"/>
                <a:gd name="T5" fmla="*/ 24 h 77"/>
                <a:gd name="T6" fmla="*/ 36 w 42"/>
                <a:gd name="T7" fmla="*/ 20 h 77"/>
                <a:gd name="T8" fmla="*/ 35 w 42"/>
                <a:gd name="T9" fmla="*/ 15 h 77"/>
                <a:gd name="T10" fmla="*/ 30 w 42"/>
                <a:gd name="T11" fmla="*/ 12 h 77"/>
                <a:gd name="T12" fmla="*/ 25 w 42"/>
                <a:gd name="T13" fmla="*/ 14 h 77"/>
                <a:gd name="T14" fmla="*/ 21 w 42"/>
                <a:gd name="T15" fmla="*/ 14 h 77"/>
                <a:gd name="T16" fmla="*/ 17 w 42"/>
                <a:gd name="T17" fmla="*/ 16 h 77"/>
                <a:gd name="T18" fmla="*/ 19 w 42"/>
                <a:gd name="T19" fmla="*/ 12 h 77"/>
                <a:gd name="T20" fmla="*/ 19 w 42"/>
                <a:gd name="T21" fmla="*/ 9 h 77"/>
                <a:gd name="T22" fmla="*/ 18 w 42"/>
                <a:gd name="T23" fmla="*/ 5 h 77"/>
                <a:gd name="T24" fmla="*/ 15 w 42"/>
                <a:gd name="T25" fmla="*/ 4 h 77"/>
                <a:gd name="T26" fmla="*/ 9 w 42"/>
                <a:gd name="T27" fmla="*/ 1 h 77"/>
                <a:gd name="T28" fmla="*/ 4 w 42"/>
                <a:gd name="T29" fmla="*/ 4 h 77"/>
                <a:gd name="T30" fmla="*/ 1 w 42"/>
                <a:gd name="T31" fmla="*/ 8 h 77"/>
                <a:gd name="T32" fmla="*/ 0 w 42"/>
                <a:gd name="T33" fmla="*/ 13 h 77"/>
                <a:gd name="T34" fmla="*/ 3 w 42"/>
                <a:gd name="T35" fmla="*/ 16 h 77"/>
                <a:gd name="T36" fmla="*/ 6 w 42"/>
                <a:gd name="T37" fmla="*/ 20 h 77"/>
                <a:gd name="T38" fmla="*/ 5 w 42"/>
                <a:gd name="T39" fmla="*/ 24 h 77"/>
                <a:gd name="T40" fmla="*/ 5 w 42"/>
                <a:gd name="T41" fmla="*/ 27 h 77"/>
                <a:gd name="T42" fmla="*/ 4 w 42"/>
                <a:gd name="T43" fmla="*/ 28 h 77"/>
                <a:gd name="T44" fmla="*/ 6 w 42"/>
                <a:gd name="T45" fmla="*/ 33 h 77"/>
                <a:gd name="T46" fmla="*/ 9 w 42"/>
                <a:gd name="T47" fmla="*/ 37 h 77"/>
                <a:gd name="T48" fmla="*/ 10 w 42"/>
                <a:gd name="T49" fmla="*/ 42 h 77"/>
                <a:gd name="T50" fmla="*/ 6 w 42"/>
                <a:gd name="T51" fmla="*/ 52 h 77"/>
                <a:gd name="T52" fmla="*/ 5 w 42"/>
                <a:gd name="T53" fmla="*/ 55 h 77"/>
                <a:gd name="T54" fmla="*/ 4 w 42"/>
                <a:gd name="T55" fmla="*/ 58 h 77"/>
                <a:gd name="T56" fmla="*/ 5 w 42"/>
                <a:gd name="T57" fmla="*/ 62 h 77"/>
                <a:gd name="T58" fmla="*/ 11 w 42"/>
                <a:gd name="T59" fmla="*/ 69 h 77"/>
                <a:gd name="T60" fmla="*/ 13 w 42"/>
                <a:gd name="T61" fmla="*/ 72 h 77"/>
                <a:gd name="T62" fmla="*/ 16 w 42"/>
                <a:gd name="T63" fmla="*/ 72 h 77"/>
                <a:gd name="T64" fmla="*/ 18 w 42"/>
                <a:gd name="T65" fmla="*/ 74 h 77"/>
                <a:gd name="T66" fmla="*/ 19 w 42"/>
                <a:gd name="T67" fmla="*/ 76 h 77"/>
                <a:gd name="T68" fmla="*/ 21 w 42"/>
                <a:gd name="T69" fmla="*/ 76 h 77"/>
                <a:gd name="T70" fmla="*/ 23 w 42"/>
                <a:gd name="T71" fmla="*/ 74 h 77"/>
                <a:gd name="T72" fmla="*/ 16 w 42"/>
                <a:gd name="T73" fmla="*/ 69 h 77"/>
                <a:gd name="T74" fmla="*/ 13 w 42"/>
                <a:gd name="T75" fmla="*/ 67 h 77"/>
                <a:gd name="T76" fmla="*/ 15 w 42"/>
                <a:gd name="T77" fmla="*/ 67 h 77"/>
                <a:gd name="T78" fmla="*/ 12 w 42"/>
                <a:gd name="T79" fmla="*/ 60 h 77"/>
                <a:gd name="T80" fmla="*/ 11 w 42"/>
                <a:gd name="T81" fmla="*/ 58 h 77"/>
                <a:gd name="T82" fmla="*/ 9 w 42"/>
                <a:gd name="T83" fmla="*/ 56 h 77"/>
                <a:gd name="T84" fmla="*/ 11 w 42"/>
                <a:gd name="T85" fmla="*/ 48 h 77"/>
                <a:gd name="T86" fmla="*/ 13 w 42"/>
                <a:gd name="T87" fmla="*/ 43 h 77"/>
                <a:gd name="T88" fmla="*/ 14 w 42"/>
                <a:gd name="T89" fmla="*/ 36 h 77"/>
                <a:gd name="T90" fmla="*/ 17 w 42"/>
                <a:gd name="T91" fmla="*/ 40 h 77"/>
                <a:gd name="T92" fmla="*/ 22 w 42"/>
                <a:gd name="T93" fmla="*/ 41 h 77"/>
                <a:gd name="T94" fmla="*/ 27 w 42"/>
                <a:gd name="T95" fmla="*/ 44 h 77"/>
                <a:gd name="T96" fmla="*/ 24 w 42"/>
                <a:gd name="T97" fmla="*/ 38 h 77"/>
                <a:gd name="T98" fmla="*/ 28 w 42"/>
                <a:gd name="T99" fmla="*/ 33 h 77"/>
                <a:gd name="T100" fmla="*/ 34 w 42"/>
                <a:gd name="T101" fmla="*/ 32 h 77"/>
                <a:gd name="T102" fmla="*/ 38 w 42"/>
                <a:gd name="T103" fmla="*/ 33 h 77"/>
                <a:gd name="T104" fmla="*/ 40 w 42"/>
                <a:gd name="T105" fmla="*/ 30 h 77"/>
                <a:gd name="T106" fmla="*/ 40 w 42"/>
                <a:gd name="T10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77">
                  <a:moveTo>
                    <a:pt x="40" y="30"/>
                  </a:moveTo>
                  <a:cubicBezTo>
                    <a:pt x="41" y="30"/>
                    <a:pt x="40" y="28"/>
                    <a:pt x="41" y="27"/>
                  </a:cubicBezTo>
                  <a:cubicBezTo>
                    <a:pt x="42" y="26"/>
                    <a:pt x="40" y="24"/>
                    <a:pt x="39" y="24"/>
                  </a:cubicBezTo>
                  <a:cubicBezTo>
                    <a:pt x="38" y="23"/>
                    <a:pt x="36" y="22"/>
                    <a:pt x="36" y="20"/>
                  </a:cubicBezTo>
                  <a:cubicBezTo>
                    <a:pt x="36" y="18"/>
                    <a:pt x="37" y="17"/>
                    <a:pt x="35" y="15"/>
                  </a:cubicBezTo>
                  <a:cubicBezTo>
                    <a:pt x="34" y="14"/>
                    <a:pt x="32" y="12"/>
                    <a:pt x="30" y="12"/>
                  </a:cubicBezTo>
                  <a:cubicBezTo>
                    <a:pt x="28" y="12"/>
                    <a:pt x="27" y="14"/>
                    <a:pt x="25" y="14"/>
                  </a:cubicBezTo>
                  <a:cubicBezTo>
                    <a:pt x="23" y="13"/>
                    <a:pt x="23" y="13"/>
                    <a:pt x="21" y="14"/>
                  </a:cubicBezTo>
                  <a:cubicBezTo>
                    <a:pt x="21" y="14"/>
                    <a:pt x="18" y="17"/>
                    <a:pt x="17" y="16"/>
                  </a:cubicBezTo>
                  <a:cubicBezTo>
                    <a:pt x="17" y="15"/>
                    <a:pt x="20" y="13"/>
                    <a:pt x="19" y="12"/>
                  </a:cubicBezTo>
                  <a:cubicBezTo>
                    <a:pt x="17" y="11"/>
                    <a:pt x="19" y="10"/>
                    <a:pt x="19" y="9"/>
                  </a:cubicBezTo>
                  <a:cubicBezTo>
                    <a:pt x="19" y="8"/>
                    <a:pt x="19" y="5"/>
                    <a:pt x="18" y="5"/>
                  </a:cubicBezTo>
                  <a:cubicBezTo>
                    <a:pt x="16" y="6"/>
                    <a:pt x="14" y="6"/>
                    <a:pt x="15" y="4"/>
                  </a:cubicBezTo>
                  <a:cubicBezTo>
                    <a:pt x="16" y="0"/>
                    <a:pt x="11" y="0"/>
                    <a:pt x="9" y="1"/>
                  </a:cubicBezTo>
                  <a:cubicBezTo>
                    <a:pt x="8" y="3"/>
                    <a:pt x="6" y="4"/>
                    <a:pt x="4" y="4"/>
                  </a:cubicBezTo>
                  <a:cubicBezTo>
                    <a:pt x="2" y="4"/>
                    <a:pt x="1" y="7"/>
                    <a:pt x="1" y="8"/>
                  </a:cubicBezTo>
                  <a:cubicBezTo>
                    <a:pt x="1" y="10"/>
                    <a:pt x="0" y="11"/>
                    <a:pt x="0" y="13"/>
                  </a:cubicBezTo>
                  <a:cubicBezTo>
                    <a:pt x="0" y="15"/>
                    <a:pt x="1" y="15"/>
                    <a:pt x="3" y="16"/>
                  </a:cubicBezTo>
                  <a:cubicBezTo>
                    <a:pt x="4" y="18"/>
                    <a:pt x="5" y="19"/>
                    <a:pt x="6" y="20"/>
                  </a:cubicBezTo>
                  <a:cubicBezTo>
                    <a:pt x="7" y="22"/>
                    <a:pt x="5" y="23"/>
                    <a:pt x="5" y="24"/>
                  </a:cubicBezTo>
                  <a:cubicBezTo>
                    <a:pt x="5" y="25"/>
                    <a:pt x="6" y="26"/>
                    <a:pt x="5" y="27"/>
                  </a:cubicBezTo>
                  <a:cubicBezTo>
                    <a:pt x="5" y="27"/>
                    <a:pt x="4" y="27"/>
                    <a:pt x="4" y="28"/>
                  </a:cubicBezTo>
                  <a:cubicBezTo>
                    <a:pt x="3" y="29"/>
                    <a:pt x="5" y="32"/>
                    <a:pt x="6" y="33"/>
                  </a:cubicBezTo>
                  <a:cubicBezTo>
                    <a:pt x="7" y="34"/>
                    <a:pt x="8" y="35"/>
                    <a:pt x="9" y="37"/>
                  </a:cubicBezTo>
                  <a:cubicBezTo>
                    <a:pt x="9" y="39"/>
                    <a:pt x="9" y="40"/>
                    <a:pt x="10" y="42"/>
                  </a:cubicBezTo>
                  <a:cubicBezTo>
                    <a:pt x="11" y="46"/>
                    <a:pt x="8" y="49"/>
                    <a:pt x="6" y="52"/>
                  </a:cubicBezTo>
                  <a:cubicBezTo>
                    <a:pt x="6" y="53"/>
                    <a:pt x="5" y="54"/>
                    <a:pt x="5" y="55"/>
                  </a:cubicBezTo>
                  <a:cubicBezTo>
                    <a:pt x="4" y="56"/>
                    <a:pt x="4" y="57"/>
                    <a:pt x="4" y="58"/>
                  </a:cubicBezTo>
                  <a:cubicBezTo>
                    <a:pt x="4" y="59"/>
                    <a:pt x="3" y="62"/>
                    <a:pt x="5" y="62"/>
                  </a:cubicBezTo>
                  <a:cubicBezTo>
                    <a:pt x="8" y="64"/>
                    <a:pt x="9" y="67"/>
                    <a:pt x="11" y="69"/>
                  </a:cubicBezTo>
                  <a:cubicBezTo>
                    <a:pt x="12" y="70"/>
                    <a:pt x="12" y="71"/>
                    <a:pt x="13" y="72"/>
                  </a:cubicBezTo>
                  <a:cubicBezTo>
                    <a:pt x="14" y="72"/>
                    <a:pt x="15" y="72"/>
                    <a:pt x="16" y="72"/>
                  </a:cubicBezTo>
                  <a:cubicBezTo>
                    <a:pt x="17" y="73"/>
                    <a:pt x="18" y="73"/>
                    <a:pt x="18" y="74"/>
                  </a:cubicBezTo>
                  <a:cubicBezTo>
                    <a:pt x="18" y="75"/>
                    <a:pt x="18" y="76"/>
                    <a:pt x="19" y="76"/>
                  </a:cubicBezTo>
                  <a:cubicBezTo>
                    <a:pt x="19" y="77"/>
                    <a:pt x="20" y="76"/>
                    <a:pt x="21" y="76"/>
                  </a:cubicBezTo>
                  <a:cubicBezTo>
                    <a:pt x="22" y="76"/>
                    <a:pt x="23" y="74"/>
                    <a:pt x="23" y="74"/>
                  </a:cubicBezTo>
                  <a:cubicBezTo>
                    <a:pt x="21" y="71"/>
                    <a:pt x="20" y="70"/>
                    <a:pt x="16" y="69"/>
                  </a:cubicBezTo>
                  <a:cubicBezTo>
                    <a:pt x="15" y="69"/>
                    <a:pt x="14" y="68"/>
                    <a:pt x="13" y="67"/>
                  </a:cubicBezTo>
                  <a:cubicBezTo>
                    <a:pt x="13" y="65"/>
                    <a:pt x="14" y="67"/>
                    <a:pt x="15" y="67"/>
                  </a:cubicBezTo>
                  <a:cubicBezTo>
                    <a:pt x="14" y="67"/>
                    <a:pt x="12" y="61"/>
                    <a:pt x="12" y="60"/>
                  </a:cubicBezTo>
                  <a:cubicBezTo>
                    <a:pt x="12" y="59"/>
                    <a:pt x="12" y="59"/>
                    <a:pt x="11" y="58"/>
                  </a:cubicBezTo>
                  <a:cubicBezTo>
                    <a:pt x="10" y="58"/>
                    <a:pt x="9" y="57"/>
                    <a:pt x="9" y="56"/>
                  </a:cubicBezTo>
                  <a:cubicBezTo>
                    <a:pt x="8" y="53"/>
                    <a:pt x="10" y="50"/>
                    <a:pt x="11" y="48"/>
                  </a:cubicBezTo>
                  <a:cubicBezTo>
                    <a:pt x="11" y="46"/>
                    <a:pt x="13" y="44"/>
                    <a:pt x="13" y="43"/>
                  </a:cubicBezTo>
                  <a:cubicBezTo>
                    <a:pt x="13" y="41"/>
                    <a:pt x="12" y="37"/>
                    <a:pt x="14" y="36"/>
                  </a:cubicBezTo>
                  <a:cubicBezTo>
                    <a:pt x="17" y="36"/>
                    <a:pt x="17" y="37"/>
                    <a:pt x="17" y="40"/>
                  </a:cubicBezTo>
                  <a:cubicBezTo>
                    <a:pt x="16" y="42"/>
                    <a:pt x="20" y="41"/>
                    <a:pt x="22" y="41"/>
                  </a:cubicBezTo>
                  <a:cubicBezTo>
                    <a:pt x="23" y="41"/>
                    <a:pt x="26" y="43"/>
                    <a:pt x="27" y="44"/>
                  </a:cubicBezTo>
                  <a:cubicBezTo>
                    <a:pt x="27" y="42"/>
                    <a:pt x="25" y="41"/>
                    <a:pt x="24" y="38"/>
                  </a:cubicBezTo>
                  <a:cubicBezTo>
                    <a:pt x="24" y="36"/>
                    <a:pt x="26" y="35"/>
                    <a:pt x="28" y="33"/>
                  </a:cubicBezTo>
                  <a:cubicBezTo>
                    <a:pt x="29" y="32"/>
                    <a:pt x="32" y="32"/>
                    <a:pt x="34" y="32"/>
                  </a:cubicBezTo>
                  <a:cubicBezTo>
                    <a:pt x="36" y="32"/>
                    <a:pt x="37" y="32"/>
                    <a:pt x="38" y="33"/>
                  </a:cubicBezTo>
                  <a:cubicBezTo>
                    <a:pt x="40" y="33"/>
                    <a:pt x="39" y="32"/>
                    <a:pt x="40" y="30"/>
                  </a:cubicBezTo>
                  <a:cubicBezTo>
                    <a:pt x="41" y="30"/>
                    <a:pt x="40" y="31"/>
                    <a:pt x="40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7" name="Freeform 705">
              <a:extLst>
                <a:ext uri="{FF2B5EF4-FFF2-40B4-BE49-F238E27FC236}">
                  <a16:creationId xmlns:a16="http://schemas.microsoft.com/office/drawing/2014/main" id="{95D158F8-DC88-C647-A96E-79C422522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2618" y="7921315"/>
              <a:ext cx="356688" cy="729492"/>
            </a:xfrm>
            <a:custGeom>
              <a:avLst/>
              <a:gdLst>
                <a:gd name="T0" fmla="*/ 37 w 38"/>
                <a:gd name="T1" fmla="*/ 55 h 78"/>
                <a:gd name="T2" fmla="*/ 36 w 38"/>
                <a:gd name="T3" fmla="*/ 49 h 78"/>
                <a:gd name="T4" fmla="*/ 32 w 38"/>
                <a:gd name="T5" fmla="*/ 41 h 78"/>
                <a:gd name="T6" fmla="*/ 28 w 38"/>
                <a:gd name="T7" fmla="*/ 37 h 78"/>
                <a:gd name="T8" fmla="*/ 22 w 38"/>
                <a:gd name="T9" fmla="*/ 31 h 78"/>
                <a:gd name="T10" fmla="*/ 18 w 38"/>
                <a:gd name="T11" fmla="*/ 26 h 78"/>
                <a:gd name="T12" fmla="*/ 19 w 38"/>
                <a:gd name="T13" fmla="*/ 20 h 78"/>
                <a:gd name="T14" fmla="*/ 23 w 38"/>
                <a:gd name="T15" fmla="*/ 15 h 78"/>
                <a:gd name="T16" fmla="*/ 29 w 38"/>
                <a:gd name="T17" fmla="*/ 11 h 78"/>
                <a:gd name="T18" fmla="*/ 23 w 38"/>
                <a:gd name="T19" fmla="*/ 7 h 78"/>
                <a:gd name="T20" fmla="*/ 24 w 38"/>
                <a:gd name="T21" fmla="*/ 4 h 78"/>
                <a:gd name="T22" fmla="*/ 19 w 38"/>
                <a:gd name="T23" fmla="*/ 3 h 78"/>
                <a:gd name="T24" fmla="*/ 14 w 38"/>
                <a:gd name="T25" fmla="*/ 3 h 78"/>
                <a:gd name="T26" fmla="*/ 11 w 38"/>
                <a:gd name="T27" fmla="*/ 5 h 78"/>
                <a:gd name="T28" fmla="*/ 8 w 38"/>
                <a:gd name="T29" fmla="*/ 5 h 78"/>
                <a:gd name="T30" fmla="*/ 5 w 38"/>
                <a:gd name="T31" fmla="*/ 5 h 78"/>
                <a:gd name="T32" fmla="*/ 3 w 38"/>
                <a:gd name="T33" fmla="*/ 5 h 78"/>
                <a:gd name="T34" fmla="*/ 0 w 38"/>
                <a:gd name="T35" fmla="*/ 6 h 78"/>
                <a:gd name="T36" fmla="*/ 4 w 38"/>
                <a:gd name="T37" fmla="*/ 9 h 78"/>
                <a:gd name="T38" fmla="*/ 5 w 38"/>
                <a:gd name="T39" fmla="*/ 13 h 78"/>
                <a:gd name="T40" fmla="*/ 9 w 38"/>
                <a:gd name="T41" fmla="*/ 14 h 78"/>
                <a:gd name="T42" fmla="*/ 12 w 38"/>
                <a:gd name="T43" fmla="*/ 17 h 78"/>
                <a:gd name="T44" fmla="*/ 13 w 38"/>
                <a:gd name="T45" fmla="*/ 21 h 78"/>
                <a:gd name="T46" fmla="*/ 10 w 38"/>
                <a:gd name="T47" fmla="*/ 22 h 78"/>
                <a:gd name="T48" fmla="*/ 14 w 38"/>
                <a:gd name="T49" fmla="*/ 25 h 78"/>
                <a:gd name="T50" fmla="*/ 19 w 38"/>
                <a:gd name="T51" fmla="*/ 31 h 78"/>
                <a:gd name="T52" fmla="*/ 23 w 38"/>
                <a:gd name="T53" fmla="*/ 35 h 78"/>
                <a:gd name="T54" fmla="*/ 26 w 38"/>
                <a:gd name="T55" fmla="*/ 39 h 78"/>
                <a:gd name="T56" fmla="*/ 28 w 38"/>
                <a:gd name="T57" fmla="*/ 43 h 78"/>
                <a:gd name="T58" fmla="*/ 27 w 38"/>
                <a:gd name="T59" fmla="*/ 48 h 78"/>
                <a:gd name="T60" fmla="*/ 28 w 38"/>
                <a:gd name="T61" fmla="*/ 52 h 78"/>
                <a:gd name="T62" fmla="*/ 28 w 38"/>
                <a:gd name="T63" fmla="*/ 57 h 78"/>
                <a:gd name="T64" fmla="*/ 23 w 38"/>
                <a:gd name="T65" fmla="*/ 60 h 78"/>
                <a:gd name="T66" fmla="*/ 20 w 38"/>
                <a:gd name="T67" fmla="*/ 62 h 78"/>
                <a:gd name="T68" fmla="*/ 20 w 38"/>
                <a:gd name="T69" fmla="*/ 65 h 78"/>
                <a:gd name="T70" fmla="*/ 18 w 38"/>
                <a:gd name="T71" fmla="*/ 66 h 78"/>
                <a:gd name="T72" fmla="*/ 14 w 38"/>
                <a:gd name="T73" fmla="*/ 67 h 78"/>
                <a:gd name="T74" fmla="*/ 15 w 38"/>
                <a:gd name="T75" fmla="*/ 70 h 78"/>
                <a:gd name="T76" fmla="*/ 14 w 38"/>
                <a:gd name="T77" fmla="*/ 74 h 78"/>
                <a:gd name="T78" fmla="*/ 14 w 38"/>
                <a:gd name="T79" fmla="*/ 77 h 78"/>
                <a:gd name="T80" fmla="*/ 18 w 38"/>
                <a:gd name="T81" fmla="*/ 75 h 78"/>
                <a:gd name="T82" fmla="*/ 19 w 38"/>
                <a:gd name="T83" fmla="*/ 71 h 78"/>
                <a:gd name="T84" fmla="*/ 22 w 38"/>
                <a:gd name="T85" fmla="*/ 72 h 78"/>
                <a:gd name="T86" fmla="*/ 21 w 38"/>
                <a:gd name="T87" fmla="*/ 70 h 78"/>
                <a:gd name="T88" fmla="*/ 23 w 38"/>
                <a:gd name="T89" fmla="*/ 71 h 78"/>
                <a:gd name="T90" fmla="*/ 24 w 38"/>
                <a:gd name="T91" fmla="*/ 67 h 78"/>
                <a:gd name="T92" fmla="*/ 26 w 38"/>
                <a:gd name="T93" fmla="*/ 68 h 78"/>
                <a:gd name="T94" fmla="*/ 30 w 38"/>
                <a:gd name="T95" fmla="*/ 66 h 78"/>
                <a:gd name="T96" fmla="*/ 36 w 38"/>
                <a:gd name="T97" fmla="*/ 61 h 78"/>
                <a:gd name="T98" fmla="*/ 36 w 38"/>
                <a:gd name="T99" fmla="*/ 57 h 78"/>
                <a:gd name="T100" fmla="*/ 37 w 38"/>
                <a:gd name="T101" fmla="*/ 55 h 78"/>
                <a:gd name="T102" fmla="*/ 37 w 38"/>
                <a:gd name="T103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78">
                  <a:moveTo>
                    <a:pt x="37" y="55"/>
                  </a:moveTo>
                  <a:cubicBezTo>
                    <a:pt x="36" y="54"/>
                    <a:pt x="36" y="52"/>
                    <a:pt x="36" y="49"/>
                  </a:cubicBezTo>
                  <a:cubicBezTo>
                    <a:pt x="35" y="46"/>
                    <a:pt x="34" y="44"/>
                    <a:pt x="32" y="41"/>
                  </a:cubicBezTo>
                  <a:cubicBezTo>
                    <a:pt x="31" y="39"/>
                    <a:pt x="30" y="38"/>
                    <a:pt x="28" y="37"/>
                  </a:cubicBezTo>
                  <a:cubicBezTo>
                    <a:pt x="26" y="35"/>
                    <a:pt x="23" y="34"/>
                    <a:pt x="22" y="31"/>
                  </a:cubicBezTo>
                  <a:cubicBezTo>
                    <a:pt x="22" y="29"/>
                    <a:pt x="20" y="28"/>
                    <a:pt x="18" y="26"/>
                  </a:cubicBezTo>
                  <a:cubicBezTo>
                    <a:pt x="17" y="25"/>
                    <a:pt x="18" y="21"/>
                    <a:pt x="19" y="20"/>
                  </a:cubicBezTo>
                  <a:cubicBezTo>
                    <a:pt x="21" y="19"/>
                    <a:pt x="23" y="17"/>
                    <a:pt x="23" y="15"/>
                  </a:cubicBezTo>
                  <a:cubicBezTo>
                    <a:pt x="24" y="14"/>
                    <a:pt x="28" y="12"/>
                    <a:pt x="29" y="11"/>
                  </a:cubicBezTo>
                  <a:cubicBezTo>
                    <a:pt x="27" y="10"/>
                    <a:pt x="25" y="9"/>
                    <a:pt x="23" y="7"/>
                  </a:cubicBezTo>
                  <a:cubicBezTo>
                    <a:pt x="21" y="6"/>
                    <a:pt x="24" y="6"/>
                    <a:pt x="24" y="4"/>
                  </a:cubicBezTo>
                  <a:cubicBezTo>
                    <a:pt x="24" y="4"/>
                    <a:pt x="19" y="3"/>
                    <a:pt x="19" y="3"/>
                  </a:cubicBezTo>
                  <a:cubicBezTo>
                    <a:pt x="17" y="2"/>
                    <a:pt x="15" y="0"/>
                    <a:pt x="14" y="3"/>
                  </a:cubicBezTo>
                  <a:cubicBezTo>
                    <a:pt x="13" y="4"/>
                    <a:pt x="12" y="4"/>
                    <a:pt x="11" y="5"/>
                  </a:cubicBezTo>
                  <a:cubicBezTo>
                    <a:pt x="9" y="8"/>
                    <a:pt x="9" y="4"/>
                    <a:pt x="8" y="5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3" y="4"/>
                    <a:pt x="1" y="6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5" y="11"/>
                    <a:pt x="4" y="12"/>
                    <a:pt x="5" y="13"/>
                  </a:cubicBezTo>
                  <a:cubicBezTo>
                    <a:pt x="5" y="15"/>
                    <a:pt x="8" y="15"/>
                    <a:pt x="9" y="14"/>
                  </a:cubicBezTo>
                  <a:cubicBezTo>
                    <a:pt x="11" y="13"/>
                    <a:pt x="12" y="16"/>
                    <a:pt x="12" y="17"/>
                  </a:cubicBezTo>
                  <a:cubicBezTo>
                    <a:pt x="13" y="19"/>
                    <a:pt x="15" y="19"/>
                    <a:pt x="13" y="21"/>
                  </a:cubicBezTo>
                  <a:cubicBezTo>
                    <a:pt x="11" y="22"/>
                    <a:pt x="10" y="19"/>
                    <a:pt x="10" y="22"/>
                  </a:cubicBezTo>
                  <a:cubicBezTo>
                    <a:pt x="10" y="24"/>
                    <a:pt x="13" y="24"/>
                    <a:pt x="14" y="25"/>
                  </a:cubicBezTo>
                  <a:cubicBezTo>
                    <a:pt x="16" y="27"/>
                    <a:pt x="17" y="29"/>
                    <a:pt x="19" y="31"/>
                  </a:cubicBezTo>
                  <a:cubicBezTo>
                    <a:pt x="20" y="33"/>
                    <a:pt x="22" y="33"/>
                    <a:pt x="23" y="35"/>
                  </a:cubicBezTo>
                  <a:cubicBezTo>
                    <a:pt x="24" y="37"/>
                    <a:pt x="24" y="38"/>
                    <a:pt x="26" y="39"/>
                  </a:cubicBezTo>
                  <a:cubicBezTo>
                    <a:pt x="27" y="40"/>
                    <a:pt x="26" y="42"/>
                    <a:pt x="28" y="43"/>
                  </a:cubicBezTo>
                  <a:cubicBezTo>
                    <a:pt x="29" y="44"/>
                    <a:pt x="28" y="47"/>
                    <a:pt x="27" y="48"/>
                  </a:cubicBezTo>
                  <a:cubicBezTo>
                    <a:pt x="26" y="49"/>
                    <a:pt x="27" y="51"/>
                    <a:pt x="28" y="52"/>
                  </a:cubicBezTo>
                  <a:cubicBezTo>
                    <a:pt x="28" y="54"/>
                    <a:pt x="28" y="55"/>
                    <a:pt x="28" y="57"/>
                  </a:cubicBezTo>
                  <a:cubicBezTo>
                    <a:pt x="26" y="59"/>
                    <a:pt x="26" y="59"/>
                    <a:pt x="23" y="60"/>
                  </a:cubicBezTo>
                  <a:cubicBezTo>
                    <a:pt x="21" y="60"/>
                    <a:pt x="24" y="63"/>
                    <a:pt x="20" y="62"/>
                  </a:cubicBezTo>
                  <a:cubicBezTo>
                    <a:pt x="18" y="62"/>
                    <a:pt x="20" y="64"/>
                    <a:pt x="20" y="65"/>
                  </a:cubicBezTo>
                  <a:cubicBezTo>
                    <a:pt x="21" y="67"/>
                    <a:pt x="19" y="66"/>
                    <a:pt x="18" y="66"/>
                  </a:cubicBezTo>
                  <a:cubicBezTo>
                    <a:pt x="16" y="66"/>
                    <a:pt x="15" y="66"/>
                    <a:pt x="14" y="67"/>
                  </a:cubicBezTo>
                  <a:cubicBezTo>
                    <a:pt x="11" y="69"/>
                    <a:pt x="13" y="69"/>
                    <a:pt x="15" y="70"/>
                  </a:cubicBezTo>
                  <a:cubicBezTo>
                    <a:pt x="16" y="70"/>
                    <a:pt x="14" y="73"/>
                    <a:pt x="14" y="74"/>
                  </a:cubicBezTo>
                  <a:cubicBezTo>
                    <a:pt x="13" y="74"/>
                    <a:pt x="13" y="78"/>
                    <a:pt x="14" y="77"/>
                  </a:cubicBezTo>
                  <a:cubicBezTo>
                    <a:pt x="16" y="76"/>
                    <a:pt x="17" y="75"/>
                    <a:pt x="18" y="75"/>
                  </a:cubicBezTo>
                  <a:cubicBezTo>
                    <a:pt x="22" y="74"/>
                    <a:pt x="20" y="73"/>
                    <a:pt x="19" y="71"/>
                  </a:cubicBezTo>
                  <a:cubicBezTo>
                    <a:pt x="20" y="71"/>
                    <a:pt x="21" y="73"/>
                    <a:pt x="22" y="72"/>
                  </a:cubicBezTo>
                  <a:cubicBezTo>
                    <a:pt x="23" y="71"/>
                    <a:pt x="21" y="70"/>
                    <a:pt x="21" y="70"/>
                  </a:cubicBezTo>
                  <a:cubicBezTo>
                    <a:pt x="21" y="69"/>
                    <a:pt x="23" y="71"/>
                    <a:pt x="23" y="71"/>
                  </a:cubicBezTo>
                  <a:cubicBezTo>
                    <a:pt x="22" y="71"/>
                    <a:pt x="23" y="67"/>
                    <a:pt x="24" y="67"/>
                  </a:cubicBezTo>
                  <a:cubicBezTo>
                    <a:pt x="24" y="66"/>
                    <a:pt x="26" y="68"/>
                    <a:pt x="26" y="68"/>
                  </a:cubicBezTo>
                  <a:cubicBezTo>
                    <a:pt x="28" y="68"/>
                    <a:pt x="29" y="67"/>
                    <a:pt x="30" y="66"/>
                  </a:cubicBezTo>
                  <a:cubicBezTo>
                    <a:pt x="31" y="65"/>
                    <a:pt x="36" y="63"/>
                    <a:pt x="36" y="61"/>
                  </a:cubicBezTo>
                  <a:cubicBezTo>
                    <a:pt x="36" y="60"/>
                    <a:pt x="35" y="59"/>
                    <a:pt x="36" y="57"/>
                  </a:cubicBezTo>
                  <a:cubicBezTo>
                    <a:pt x="36" y="56"/>
                    <a:pt x="38" y="57"/>
                    <a:pt x="37" y="55"/>
                  </a:cubicBezTo>
                  <a:cubicBezTo>
                    <a:pt x="36" y="54"/>
                    <a:pt x="38" y="56"/>
                    <a:pt x="37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8" name="Freeform 706">
              <a:extLst>
                <a:ext uri="{FF2B5EF4-FFF2-40B4-BE49-F238E27FC236}">
                  <a16:creationId xmlns:a16="http://schemas.microsoft.com/office/drawing/2014/main" id="{3B36E62F-21C5-0E4C-885C-63802A68A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9815" y="7978656"/>
              <a:ext cx="343950" cy="420492"/>
            </a:xfrm>
            <a:custGeom>
              <a:avLst/>
              <a:gdLst>
                <a:gd name="T0" fmla="*/ 37 w 37"/>
                <a:gd name="T1" fmla="*/ 38 h 45"/>
                <a:gd name="T2" fmla="*/ 35 w 37"/>
                <a:gd name="T3" fmla="*/ 35 h 45"/>
                <a:gd name="T4" fmla="*/ 33 w 37"/>
                <a:gd name="T5" fmla="*/ 32 h 45"/>
                <a:gd name="T6" fmla="*/ 30 w 37"/>
                <a:gd name="T7" fmla="*/ 28 h 45"/>
                <a:gd name="T8" fmla="*/ 26 w 37"/>
                <a:gd name="T9" fmla="*/ 22 h 45"/>
                <a:gd name="T10" fmla="*/ 22 w 37"/>
                <a:gd name="T11" fmla="*/ 18 h 45"/>
                <a:gd name="T12" fmla="*/ 19 w 37"/>
                <a:gd name="T13" fmla="*/ 15 h 45"/>
                <a:gd name="T14" fmla="*/ 22 w 37"/>
                <a:gd name="T15" fmla="*/ 14 h 45"/>
                <a:gd name="T16" fmla="*/ 21 w 37"/>
                <a:gd name="T17" fmla="*/ 10 h 45"/>
                <a:gd name="T18" fmla="*/ 14 w 37"/>
                <a:gd name="T19" fmla="*/ 8 h 45"/>
                <a:gd name="T20" fmla="*/ 13 w 37"/>
                <a:gd name="T21" fmla="*/ 4 h 45"/>
                <a:gd name="T22" fmla="*/ 9 w 37"/>
                <a:gd name="T23" fmla="*/ 0 h 45"/>
                <a:gd name="T24" fmla="*/ 7 w 37"/>
                <a:gd name="T25" fmla="*/ 0 h 45"/>
                <a:gd name="T26" fmla="*/ 8 w 37"/>
                <a:gd name="T27" fmla="*/ 4 h 45"/>
                <a:gd name="T28" fmla="*/ 8 w 37"/>
                <a:gd name="T29" fmla="*/ 7 h 45"/>
                <a:gd name="T30" fmla="*/ 4 w 37"/>
                <a:gd name="T31" fmla="*/ 5 h 45"/>
                <a:gd name="T32" fmla="*/ 0 w 37"/>
                <a:gd name="T33" fmla="*/ 10 h 45"/>
                <a:gd name="T34" fmla="*/ 4 w 37"/>
                <a:gd name="T35" fmla="*/ 15 h 45"/>
                <a:gd name="T36" fmla="*/ 4 w 37"/>
                <a:gd name="T37" fmla="*/ 22 h 45"/>
                <a:gd name="T38" fmla="*/ 3 w 37"/>
                <a:gd name="T39" fmla="*/ 26 h 45"/>
                <a:gd name="T40" fmla="*/ 7 w 37"/>
                <a:gd name="T41" fmla="*/ 25 h 45"/>
                <a:gd name="T42" fmla="*/ 10 w 37"/>
                <a:gd name="T43" fmla="*/ 23 h 45"/>
                <a:gd name="T44" fmla="*/ 15 w 37"/>
                <a:gd name="T45" fmla="*/ 22 h 45"/>
                <a:gd name="T46" fmla="*/ 23 w 37"/>
                <a:gd name="T47" fmla="*/ 28 h 45"/>
                <a:gd name="T48" fmla="*/ 27 w 37"/>
                <a:gd name="T49" fmla="*/ 36 h 45"/>
                <a:gd name="T50" fmla="*/ 27 w 37"/>
                <a:gd name="T51" fmla="*/ 39 h 45"/>
                <a:gd name="T52" fmla="*/ 25 w 37"/>
                <a:gd name="T53" fmla="*/ 43 h 45"/>
                <a:gd name="T54" fmla="*/ 29 w 37"/>
                <a:gd name="T55" fmla="*/ 43 h 45"/>
                <a:gd name="T56" fmla="*/ 32 w 37"/>
                <a:gd name="T57" fmla="*/ 42 h 45"/>
                <a:gd name="T58" fmla="*/ 35 w 37"/>
                <a:gd name="T59" fmla="*/ 42 h 45"/>
                <a:gd name="T60" fmla="*/ 37 w 37"/>
                <a:gd name="T6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45">
                  <a:moveTo>
                    <a:pt x="37" y="38"/>
                  </a:moveTo>
                  <a:cubicBezTo>
                    <a:pt x="37" y="37"/>
                    <a:pt x="36" y="37"/>
                    <a:pt x="35" y="35"/>
                  </a:cubicBezTo>
                  <a:cubicBezTo>
                    <a:pt x="35" y="33"/>
                    <a:pt x="34" y="34"/>
                    <a:pt x="33" y="32"/>
                  </a:cubicBezTo>
                  <a:cubicBezTo>
                    <a:pt x="32" y="30"/>
                    <a:pt x="32" y="29"/>
                    <a:pt x="30" y="28"/>
                  </a:cubicBezTo>
                  <a:cubicBezTo>
                    <a:pt x="28" y="26"/>
                    <a:pt x="27" y="24"/>
                    <a:pt x="26" y="22"/>
                  </a:cubicBezTo>
                  <a:cubicBezTo>
                    <a:pt x="25" y="21"/>
                    <a:pt x="23" y="19"/>
                    <a:pt x="22" y="18"/>
                  </a:cubicBezTo>
                  <a:cubicBezTo>
                    <a:pt x="20" y="17"/>
                    <a:pt x="19" y="18"/>
                    <a:pt x="19" y="15"/>
                  </a:cubicBezTo>
                  <a:cubicBezTo>
                    <a:pt x="19" y="14"/>
                    <a:pt x="21" y="16"/>
                    <a:pt x="22" y="14"/>
                  </a:cubicBezTo>
                  <a:cubicBezTo>
                    <a:pt x="24" y="13"/>
                    <a:pt x="22" y="12"/>
                    <a:pt x="21" y="10"/>
                  </a:cubicBezTo>
                  <a:cubicBezTo>
                    <a:pt x="19" y="5"/>
                    <a:pt x="16" y="11"/>
                    <a:pt x="14" y="8"/>
                  </a:cubicBezTo>
                  <a:cubicBezTo>
                    <a:pt x="13" y="7"/>
                    <a:pt x="14" y="5"/>
                    <a:pt x="13" y="4"/>
                  </a:cubicBezTo>
                  <a:cubicBezTo>
                    <a:pt x="12" y="3"/>
                    <a:pt x="10" y="2"/>
                    <a:pt x="9" y="0"/>
                  </a:cubicBezTo>
                  <a:cubicBezTo>
                    <a:pt x="9" y="0"/>
                    <a:pt x="7" y="0"/>
                    <a:pt x="7" y="0"/>
                  </a:cubicBezTo>
                  <a:cubicBezTo>
                    <a:pt x="6" y="1"/>
                    <a:pt x="8" y="3"/>
                    <a:pt x="8" y="4"/>
                  </a:cubicBezTo>
                  <a:cubicBezTo>
                    <a:pt x="8" y="5"/>
                    <a:pt x="9" y="7"/>
                    <a:pt x="8" y="7"/>
                  </a:cubicBezTo>
                  <a:cubicBezTo>
                    <a:pt x="6" y="7"/>
                    <a:pt x="6" y="5"/>
                    <a:pt x="4" y="5"/>
                  </a:cubicBezTo>
                  <a:cubicBezTo>
                    <a:pt x="3" y="4"/>
                    <a:pt x="0" y="10"/>
                    <a:pt x="0" y="10"/>
                  </a:cubicBezTo>
                  <a:cubicBezTo>
                    <a:pt x="1" y="13"/>
                    <a:pt x="0" y="17"/>
                    <a:pt x="4" y="15"/>
                  </a:cubicBezTo>
                  <a:cubicBezTo>
                    <a:pt x="6" y="14"/>
                    <a:pt x="4" y="22"/>
                    <a:pt x="4" y="22"/>
                  </a:cubicBezTo>
                  <a:cubicBezTo>
                    <a:pt x="6" y="23"/>
                    <a:pt x="4" y="24"/>
                    <a:pt x="3" y="26"/>
                  </a:cubicBezTo>
                  <a:cubicBezTo>
                    <a:pt x="3" y="27"/>
                    <a:pt x="6" y="25"/>
                    <a:pt x="7" y="25"/>
                  </a:cubicBezTo>
                  <a:cubicBezTo>
                    <a:pt x="7" y="24"/>
                    <a:pt x="9" y="23"/>
                    <a:pt x="10" y="23"/>
                  </a:cubicBezTo>
                  <a:cubicBezTo>
                    <a:pt x="12" y="24"/>
                    <a:pt x="13" y="24"/>
                    <a:pt x="15" y="22"/>
                  </a:cubicBezTo>
                  <a:cubicBezTo>
                    <a:pt x="17" y="21"/>
                    <a:pt x="24" y="25"/>
                    <a:pt x="23" y="28"/>
                  </a:cubicBezTo>
                  <a:cubicBezTo>
                    <a:pt x="21" y="32"/>
                    <a:pt x="25" y="33"/>
                    <a:pt x="27" y="36"/>
                  </a:cubicBezTo>
                  <a:cubicBezTo>
                    <a:pt x="27" y="37"/>
                    <a:pt x="27" y="38"/>
                    <a:pt x="27" y="39"/>
                  </a:cubicBezTo>
                  <a:cubicBezTo>
                    <a:pt x="27" y="40"/>
                    <a:pt x="26" y="42"/>
                    <a:pt x="25" y="43"/>
                  </a:cubicBezTo>
                  <a:cubicBezTo>
                    <a:pt x="26" y="43"/>
                    <a:pt x="29" y="45"/>
                    <a:pt x="29" y="43"/>
                  </a:cubicBezTo>
                  <a:cubicBezTo>
                    <a:pt x="29" y="42"/>
                    <a:pt x="31" y="41"/>
                    <a:pt x="32" y="42"/>
                  </a:cubicBezTo>
                  <a:cubicBezTo>
                    <a:pt x="33" y="43"/>
                    <a:pt x="34" y="43"/>
                    <a:pt x="35" y="42"/>
                  </a:cubicBezTo>
                  <a:cubicBezTo>
                    <a:pt x="37" y="42"/>
                    <a:pt x="37" y="40"/>
                    <a:pt x="37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29" name="Freeform 707">
              <a:extLst>
                <a:ext uri="{FF2B5EF4-FFF2-40B4-BE49-F238E27FC236}">
                  <a16:creationId xmlns:a16="http://schemas.microsoft.com/office/drawing/2014/main" id="{59D9BDCB-C404-BA48-8049-6ABE71A96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4337" y="9119079"/>
              <a:ext cx="420383" cy="356781"/>
            </a:xfrm>
            <a:custGeom>
              <a:avLst/>
              <a:gdLst>
                <a:gd name="T0" fmla="*/ 45 w 45"/>
                <a:gd name="T1" fmla="*/ 29 h 38"/>
                <a:gd name="T2" fmla="*/ 45 w 45"/>
                <a:gd name="T3" fmla="*/ 26 h 38"/>
                <a:gd name="T4" fmla="*/ 45 w 45"/>
                <a:gd name="T5" fmla="*/ 24 h 38"/>
                <a:gd name="T6" fmla="*/ 45 w 45"/>
                <a:gd name="T7" fmla="*/ 15 h 38"/>
                <a:gd name="T8" fmla="*/ 45 w 45"/>
                <a:gd name="T9" fmla="*/ 6 h 38"/>
                <a:gd name="T10" fmla="*/ 35 w 45"/>
                <a:gd name="T11" fmla="*/ 3 h 38"/>
                <a:gd name="T12" fmla="*/ 30 w 45"/>
                <a:gd name="T13" fmla="*/ 0 h 38"/>
                <a:gd name="T14" fmla="*/ 26 w 45"/>
                <a:gd name="T15" fmla="*/ 3 h 38"/>
                <a:gd name="T16" fmla="*/ 22 w 45"/>
                <a:gd name="T17" fmla="*/ 5 h 38"/>
                <a:gd name="T18" fmla="*/ 18 w 45"/>
                <a:gd name="T19" fmla="*/ 10 h 38"/>
                <a:gd name="T20" fmla="*/ 14 w 45"/>
                <a:gd name="T21" fmla="*/ 8 h 38"/>
                <a:gd name="T22" fmla="*/ 11 w 45"/>
                <a:gd name="T23" fmla="*/ 5 h 38"/>
                <a:gd name="T24" fmla="*/ 9 w 45"/>
                <a:gd name="T25" fmla="*/ 6 h 38"/>
                <a:gd name="T26" fmla="*/ 7 w 45"/>
                <a:gd name="T27" fmla="*/ 5 h 38"/>
                <a:gd name="T28" fmla="*/ 4 w 45"/>
                <a:gd name="T29" fmla="*/ 6 h 38"/>
                <a:gd name="T30" fmla="*/ 0 w 45"/>
                <a:gd name="T31" fmla="*/ 7 h 38"/>
                <a:gd name="T32" fmla="*/ 3 w 45"/>
                <a:gd name="T33" fmla="*/ 8 h 38"/>
                <a:gd name="T34" fmla="*/ 4 w 45"/>
                <a:gd name="T35" fmla="*/ 11 h 38"/>
                <a:gd name="T36" fmla="*/ 7 w 45"/>
                <a:gd name="T37" fmla="*/ 14 h 38"/>
                <a:gd name="T38" fmla="*/ 9 w 45"/>
                <a:gd name="T39" fmla="*/ 8 h 38"/>
                <a:gd name="T40" fmla="*/ 10 w 45"/>
                <a:gd name="T41" fmla="*/ 12 h 38"/>
                <a:gd name="T42" fmla="*/ 15 w 45"/>
                <a:gd name="T43" fmla="*/ 12 h 38"/>
                <a:gd name="T44" fmla="*/ 18 w 45"/>
                <a:gd name="T45" fmla="*/ 15 h 38"/>
                <a:gd name="T46" fmla="*/ 27 w 45"/>
                <a:gd name="T47" fmla="*/ 19 h 38"/>
                <a:gd name="T48" fmla="*/ 32 w 45"/>
                <a:gd name="T49" fmla="*/ 22 h 38"/>
                <a:gd name="T50" fmla="*/ 34 w 45"/>
                <a:gd name="T51" fmla="*/ 26 h 38"/>
                <a:gd name="T52" fmla="*/ 36 w 45"/>
                <a:gd name="T53" fmla="*/ 27 h 38"/>
                <a:gd name="T54" fmla="*/ 34 w 45"/>
                <a:gd name="T55" fmla="*/ 28 h 38"/>
                <a:gd name="T56" fmla="*/ 36 w 45"/>
                <a:gd name="T57" fmla="*/ 29 h 38"/>
                <a:gd name="T58" fmla="*/ 35 w 45"/>
                <a:gd name="T59" fmla="*/ 30 h 38"/>
                <a:gd name="T60" fmla="*/ 32 w 45"/>
                <a:gd name="T61" fmla="*/ 31 h 38"/>
                <a:gd name="T62" fmla="*/ 29 w 45"/>
                <a:gd name="T63" fmla="*/ 34 h 38"/>
                <a:gd name="T64" fmla="*/ 34 w 45"/>
                <a:gd name="T65" fmla="*/ 35 h 38"/>
                <a:gd name="T66" fmla="*/ 36 w 45"/>
                <a:gd name="T67" fmla="*/ 31 h 38"/>
                <a:gd name="T68" fmla="*/ 36 w 45"/>
                <a:gd name="T69" fmla="*/ 33 h 38"/>
                <a:gd name="T70" fmla="*/ 40 w 45"/>
                <a:gd name="T71" fmla="*/ 32 h 38"/>
                <a:gd name="T72" fmla="*/ 45 w 45"/>
                <a:gd name="T73" fmla="*/ 38 h 38"/>
                <a:gd name="T74" fmla="*/ 45 w 45"/>
                <a:gd name="T75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38">
                  <a:moveTo>
                    <a:pt x="45" y="29"/>
                  </a:moveTo>
                  <a:cubicBezTo>
                    <a:pt x="45" y="28"/>
                    <a:pt x="44" y="27"/>
                    <a:pt x="45" y="26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1"/>
                    <a:pt x="45" y="18"/>
                    <a:pt x="45" y="15"/>
                  </a:cubicBezTo>
                  <a:cubicBezTo>
                    <a:pt x="45" y="12"/>
                    <a:pt x="45" y="9"/>
                    <a:pt x="45" y="6"/>
                  </a:cubicBezTo>
                  <a:cubicBezTo>
                    <a:pt x="45" y="6"/>
                    <a:pt x="36" y="3"/>
                    <a:pt x="35" y="3"/>
                  </a:cubicBezTo>
                  <a:cubicBezTo>
                    <a:pt x="33" y="2"/>
                    <a:pt x="32" y="1"/>
                    <a:pt x="30" y="0"/>
                  </a:cubicBezTo>
                  <a:cubicBezTo>
                    <a:pt x="27" y="0"/>
                    <a:pt x="27" y="2"/>
                    <a:pt x="26" y="3"/>
                  </a:cubicBezTo>
                  <a:cubicBezTo>
                    <a:pt x="26" y="4"/>
                    <a:pt x="23" y="4"/>
                    <a:pt x="22" y="5"/>
                  </a:cubicBezTo>
                  <a:cubicBezTo>
                    <a:pt x="21" y="7"/>
                    <a:pt x="20" y="9"/>
                    <a:pt x="18" y="10"/>
                  </a:cubicBezTo>
                  <a:cubicBezTo>
                    <a:pt x="16" y="11"/>
                    <a:pt x="14" y="10"/>
                    <a:pt x="14" y="8"/>
                  </a:cubicBezTo>
                  <a:cubicBezTo>
                    <a:pt x="13" y="6"/>
                    <a:pt x="12" y="6"/>
                    <a:pt x="11" y="5"/>
                  </a:cubicBezTo>
                  <a:cubicBezTo>
                    <a:pt x="11" y="3"/>
                    <a:pt x="10" y="5"/>
                    <a:pt x="9" y="6"/>
                  </a:cubicBezTo>
                  <a:cubicBezTo>
                    <a:pt x="8" y="6"/>
                    <a:pt x="7" y="5"/>
                    <a:pt x="7" y="5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4" y="7"/>
                    <a:pt x="0" y="6"/>
                    <a:pt x="0" y="7"/>
                  </a:cubicBezTo>
                  <a:cubicBezTo>
                    <a:pt x="0" y="8"/>
                    <a:pt x="2" y="8"/>
                    <a:pt x="3" y="8"/>
                  </a:cubicBezTo>
                  <a:cubicBezTo>
                    <a:pt x="4" y="9"/>
                    <a:pt x="4" y="10"/>
                    <a:pt x="4" y="11"/>
                  </a:cubicBezTo>
                  <a:cubicBezTo>
                    <a:pt x="4" y="13"/>
                    <a:pt x="7" y="13"/>
                    <a:pt x="7" y="14"/>
                  </a:cubicBezTo>
                  <a:cubicBezTo>
                    <a:pt x="7" y="12"/>
                    <a:pt x="7" y="9"/>
                    <a:pt x="9" y="8"/>
                  </a:cubicBezTo>
                  <a:cubicBezTo>
                    <a:pt x="7" y="9"/>
                    <a:pt x="8" y="11"/>
                    <a:pt x="10" y="12"/>
                  </a:cubicBezTo>
                  <a:cubicBezTo>
                    <a:pt x="12" y="13"/>
                    <a:pt x="13" y="13"/>
                    <a:pt x="15" y="12"/>
                  </a:cubicBezTo>
                  <a:cubicBezTo>
                    <a:pt x="12" y="13"/>
                    <a:pt x="17" y="15"/>
                    <a:pt x="18" y="15"/>
                  </a:cubicBezTo>
                  <a:cubicBezTo>
                    <a:pt x="21" y="16"/>
                    <a:pt x="24" y="18"/>
                    <a:pt x="27" y="19"/>
                  </a:cubicBezTo>
                  <a:cubicBezTo>
                    <a:pt x="29" y="20"/>
                    <a:pt x="31" y="21"/>
                    <a:pt x="32" y="22"/>
                  </a:cubicBezTo>
                  <a:cubicBezTo>
                    <a:pt x="32" y="24"/>
                    <a:pt x="33" y="25"/>
                    <a:pt x="34" y="26"/>
                  </a:cubicBezTo>
                  <a:cubicBezTo>
                    <a:pt x="34" y="26"/>
                    <a:pt x="36" y="27"/>
                    <a:pt x="36" y="27"/>
                  </a:cubicBezTo>
                  <a:cubicBezTo>
                    <a:pt x="36" y="27"/>
                    <a:pt x="34" y="28"/>
                    <a:pt x="34" y="28"/>
                  </a:cubicBezTo>
                  <a:cubicBezTo>
                    <a:pt x="34" y="28"/>
                    <a:pt x="36" y="28"/>
                    <a:pt x="36" y="29"/>
                  </a:cubicBezTo>
                  <a:cubicBezTo>
                    <a:pt x="36" y="28"/>
                    <a:pt x="35" y="29"/>
                    <a:pt x="35" y="30"/>
                  </a:cubicBezTo>
                  <a:cubicBezTo>
                    <a:pt x="34" y="31"/>
                    <a:pt x="33" y="30"/>
                    <a:pt x="32" y="31"/>
                  </a:cubicBezTo>
                  <a:cubicBezTo>
                    <a:pt x="31" y="31"/>
                    <a:pt x="28" y="34"/>
                    <a:pt x="29" y="34"/>
                  </a:cubicBezTo>
                  <a:cubicBezTo>
                    <a:pt x="30" y="35"/>
                    <a:pt x="32" y="35"/>
                    <a:pt x="34" y="35"/>
                  </a:cubicBezTo>
                  <a:cubicBezTo>
                    <a:pt x="34" y="34"/>
                    <a:pt x="35" y="30"/>
                    <a:pt x="36" y="31"/>
                  </a:cubicBezTo>
                  <a:cubicBezTo>
                    <a:pt x="36" y="32"/>
                    <a:pt x="33" y="33"/>
                    <a:pt x="36" y="33"/>
                  </a:cubicBezTo>
                  <a:cubicBezTo>
                    <a:pt x="38" y="34"/>
                    <a:pt x="39" y="34"/>
                    <a:pt x="40" y="32"/>
                  </a:cubicBezTo>
                  <a:cubicBezTo>
                    <a:pt x="39" y="34"/>
                    <a:pt x="44" y="37"/>
                    <a:pt x="45" y="38"/>
                  </a:cubicBezTo>
                  <a:cubicBezTo>
                    <a:pt x="45" y="35"/>
                    <a:pt x="45" y="32"/>
                    <a:pt x="4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0" name="Freeform 708">
              <a:extLst>
                <a:ext uri="{FF2B5EF4-FFF2-40B4-BE49-F238E27FC236}">
                  <a16:creationId xmlns:a16="http://schemas.microsoft.com/office/drawing/2014/main" id="{3173F0CF-14E2-4F44-955E-092CAFEFF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5166" y="9176423"/>
              <a:ext cx="477708" cy="382265"/>
            </a:xfrm>
            <a:custGeom>
              <a:avLst/>
              <a:gdLst>
                <a:gd name="T0" fmla="*/ 50 w 51"/>
                <a:gd name="T1" fmla="*/ 39 h 41"/>
                <a:gd name="T2" fmla="*/ 45 w 51"/>
                <a:gd name="T3" fmla="*/ 37 h 41"/>
                <a:gd name="T4" fmla="*/ 47 w 51"/>
                <a:gd name="T5" fmla="*/ 36 h 41"/>
                <a:gd name="T6" fmla="*/ 42 w 51"/>
                <a:gd name="T7" fmla="*/ 34 h 41"/>
                <a:gd name="T8" fmla="*/ 38 w 51"/>
                <a:gd name="T9" fmla="*/ 30 h 41"/>
                <a:gd name="T10" fmla="*/ 37 w 51"/>
                <a:gd name="T11" fmla="*/ 28 h 41"/>
                <a:gd name="T12" fmla="*/ 34 w 51"/>
                <a:gd name="T13" fmla="*/ 26 h 41"/>
                <a:gd name="T14" fmla="*/ 29 w 51"/>
                <a:gd name="T15" fmla="*/ 21 h 41"/>
                <a:gd name="T16" fmla="*/ 34 w 51"/>
                <a:gd name="T17" fmla="*/ 21 h 41"/>
                <a:gd name="T18" fmla="*/ 34 w 51"/>
                <a:gd name="T19" fmla="*/ 18 h 41"/>
                <a:gd name="T20" fmla="*/ 31 w 51"/>
                <a:gd name="T21" fmla="*/ 17 h 41"/>
                <a:gd name="T22" fmla="*/ 25 w 51"/>
                <a:gd name="T23" fmla="*/ 12 h 41"/>
                <a:gd name="T24" fmla="*/ 19 w 51"/>
                <a:gd name="T25" fmla="*/ 7 h 41"/>
                <a:gd name="T26" fmla="*/ 16 w 51"/>
                <a:gd name="T27" fmla="*/ 6 h 41"/>
                <a:gd name="T28" fmla="*/ 13 w 51"/>
                <a:gd name="T29" fmla="*/ 4 h 41"/>
                <a:gd name="T30" fmla="*/ 8 w 51"/>
                <a:gd name="T31" fmla="*/ 2 h 41"/>
                <a:gd name="T32" fmla="*/ 1 w 51"/>
                <a:gd name="T33" fmla="*/ 0 h 41"/>
                <a:gd name="T34" fmla="*/ 1 w 51"/>
                <a:gd name="T35" fmla="*/ 10 h 41"/>
                <a:gd name="T36" fmla="*/ 1 w 51"/>
                <a:gd name="T37" fmla="*/ 20 h 41"/>
                <a:gd name="T38" fmla="*/ 1 w 51"/>
                <a:gd name="T39" fmla="*/ 25 h 41"/>
                <a:gd name="T40" fmla="*/ 1 w 51"/>
                <a:gd name="T41" fmla="*/ 30 h 41"/>
                <a:gd name="T42" fmla="*/ 4 w 51"/>
                <a:gd name="T43" fmla="*/ 33 h 41"/>
                <a:gd name="T44" fmla="*/ 13 w 51"/>
                <a:gd name="T45" fmla="*/ 31 h 41"/>
                <a:gd name="T46" fmla="*/ 9 w 51"/>
                <a:gd name="T47" fmla="*/ 28 h 41"/>
                <a:gd name="T48" fmla="*/ 14 w 51"/>
                <a:gd name="T49" fmla="*/ 30 h 41"/>
                <a:gd name="T50" fmla="*/ 13 w 51"/>
                <a:gd name="T51" fmla="*/ 26 h 41"/>
                <a:gd name="T52" fmla="*/ 15 w 51"/>
                <a:gd name="T53" fmla="*/ 27 h 41"/>
                <a:gd name="T54" fmla="*/ 18 w 51"/>
                <a:gd name="T55" fmla="*/ 25 h 41"/>
                <a:gd name="T56" fmla="*/ 26 w 51"/>
                <a:gd name="T57" fmla="*/ 27 h 41"/>
                <a:gd name="T58" fmla="*/ 31 w 51"/>
                <a:gd name="T59" fmla="*/ 33 h 41"/>
                <a:gd name="T60" fmla="*/ 36 w 51"/>
                <a:gd name="T61" fmla="*/ 38 h 41"/>
                <a:gd name="T62" fmla="*/ 45 w 51"/>
                <a:gd name="T63" fmla="*/ 40 h 41"/>
                <a:gd name="T64" fmla="*/ 48 w 51"/>
                <a:gd name="T65" fmla="*/ 40 h 41"/>
                <a:gd name="T66" fmla="*/ 50 w 51"/>
                <a:gd name="T67" fmla="*/ 39 h 41"/>
                <a:gd name="T68" fmla="*/ 50 w 51"/>
                <a:gd name="T6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41">
                  <a:moveTo>
                    <a:pt x="50" y="39"/>
                  </a:moveTo>
                  <a:cubicBezTo>
                    <a:pt x="48" y="38"/>
                    <a:pt x="46" y="38"/>
                    <a:pt x="45" y="37"/>
                  </a:cubicBezTo>
                  <a:cubicBezTo>
                    <a:pt x="44" y="36"/>
                    <a:pt x="46" y="35"/>
                    <a:pt x="47" y="36"/>
                  </a:cubicBezTo>
                  <a:cubicBezTo>
                    <a:pt x="45" y="35"/>
                    <a:pt x="42" y="36"/>
                    <a:pt x="42" y="34"/>
                  </a:cubicBezTo>
                  <a:cubicBezTo>
                    <a:pt x="42" y="32"/>
                    <a:pt x="39" y="32"/>
                    <a:pt x="38" y="30"/>
                  </a:cubicBezTo>
                  <a:cubicBezTo>
                    <a:pt x="37" y="29"/>
                    <a:pt x="38" y="29"/>
                    <a:pt x="37" y="28"/>
                  </a:cubicBezTo>
                  <a:cubicBezTo>
                    <a:pt x="36" y="27"/>
                    <a:pt x="35" y="27"/>
                    <a:pt x="34" y="26"/>
                  </a:cubicBezTo>
                  <a:cubicBezTo>
                    <a:pt x="34" y="26"/>
                    <a:pt x="30" y="21"/>
                    <a:pt x="29" y="21"/>
                  </a:cubicBezTo>
                  <a:cubicBezTo>
                    <a:pt x="30" y="20"/>
                    <a:pt x="33" y="21"/>
                    <a:pt x="34" y="21"/>
                  </a:cubicBezTo>
                  <a:cubicBezTo>
                    <a:pt x="36" y="21"/>
                    <a:pt x="35" y="20"/>
                    <a:pt x="34" y="18"/>
                  </a:cubicBezTo>
                  <a:cubicBezTo>
                    <a:pt x="34" y="17"/>
                    <a:pt x="32" y="17"/>
                    <a:pt x="31" y="17"/>
                  </a:cubicBezTo>
                  <a:cubicBezTo>
                    <a:pt x="28" y="15"/>
                    <a:pt x="26" y="14"/>
                    <a:pt x="25" y="12"/>
                  </a:cubicBezTo>
                  <a:cubicBezTo>
                    <a:pt x="24" y="10"/>
                    <a:pt x="21" y="8"/>
                    <a:pt x="19" y="7"/>
                  </a:cubicBezTo>
                  <a:cubicBezTo>
                    <a:pt x="18" y="6"/>
                    <a:pt x="17" y="6"/>
                    <a:pt x="16" y="6"/>
                  </a:cubicBezTo>
                  <a:cubicBezTo>
                    <a:pt x="15" y="6"/>
                    <a:pt x="14" y="4"/>
                    <a:pt x="13" y="4"/>
                  </a:cubicBezTo>
                  <a:cubicBezTo>
                    <a:pt x="12" y="3"/>
                    <a:pt x="10" y="3"/>
                    <a:pt x="8" y="2"/>
                  </a:cubicBezTo>
                  <a:cubicBezTo>
                    <a:pt x="6" y="2"/>
                    <a:pt x="4" y="0"/>
                    <a:pt x="1" y="0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3"/>
                    <a:pt x="2" y="17"/>
                    <a:pt x="1" y="20"/>
                  </a:cubicBezTo>
                  <a:cubicBezTo>
                    <a:pt x="0" y="21"/>
                    <a:pt x="1" y="23"/>
                    <a:pt x="1" y="25"/>
                  </a:cubicBezTo>
                  <a:cubicBezTo>
                    <a:pt x="1" y="27"/>
                    <a:pt x="1" y="28"/>
                    <a:pt x="1" y="30"/>
                  </a:cubicBezTo>
                  <a:cubicBezTo>
                    <a:pt x="1" y="33"/>
                    <a:pt x="2" y="33"/>
                    <a:pt x="4" y="33"/>
                  </a:cubicBezTo>
                  <a:cubicBezTo>
                    <a:pt x="7" y="33"/>
                    <a:pt x="10" y="33"/>
                    <a:pt x="13" y="31"/>
                  </a:cubicBezTo>
                  <a:cubicBezTo>
                    <a:pt x="14" y="31"/>
                    <a:pt x="9" y="28"/>
                    <a:pt x="9" y="28"/>
                  </a:cubicBezTo>
                  <a:cubicBezTo>
                    <a:pt x="10" y="28"/>
                    <a:pt x="14" y="31"/>
                    <a:pt x="14" y="30"/>
                  </a:cubicBezTo>
                  <a:cubicBezTo>
                    <a:pt x="14" y="29"/>
                    <a:pt x="13" y="28"/>
                    <a:pt x="13" y="26"/>
                  </a:cubicBezTo>
                  <a:cubicBezTo>
                    <a:pt x="13" y="26"/>
                    <a:pt x="16" y="28"/>
                    <a:pt x="15" y="27"/>
                  </a:cubicBezTo>
                  <a:cubicBezTo>
                    <a:pt x="15" y="25"/>
                    <a:pt x="17" y="25"/>
                    <a:pt x="18" y="25"/>
                  </a:cubicBezTo>
                  <a:cubicBezTo>
                    <a:pt x="19" y="25"/>
                    <a:pt x="26" y="28"/>
                    <a:pt x="26" y="27"/>
                  </a:cubicBezTo>
                  <a:cubicBezTo>
                    <a:pt x="26" y="29"/>
                    <a:pt x="30" y="31"/>
                    <a:pt x="31" y="33"/>
                  </a:cubicBezTo>
                  <a:cubicBezTo>
                    <a:pt x="32" y="35"/>
                    <a:pt x="34" y="38"/>
                    <a:pt x="36" y="38"/>
                  </a:cubicBezTo>
                  <a:cubicBezTo>
                    <a:pt x="39" y="38"/>
                    <a:pt x="42" y="39"/>
                    <a:pt x="45" y="40"/>
                  </a:cubicBezTo>
                  <a:cubicBezTo>
                    <a:pt x="46" y="40"/>
                    <a:pt x="48" y="41"/>
                    <a:pt x="48" y="40"/>
                  </a:cubicBezTo>
                  <a:cubicBezTo>
                    <a:pt x="48" y="39"/>
                    <a:pt x="51" y="39"/>
                    <a:pt x="50" y="39"/>
                  </a:cubicBezTo>
                  <a:cubicBezTo>
                    <a:pt x="49" y="38"/>
                    <a:pt x="51" y="39"/>
                    <a:pt x="50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1" name="Freeform 709">
              <a:extLst>
                <a:ext uri="{FF2B5EF4-FFF2-40B4-BE49-F238E27FC236}">
                  <a16:creationId xmlns:a16="http://schemas.microsoft.com/office/drawing/2014/main" id="{39275565-4711-1546-B0C7-D989D6C21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089" y="8829198"/>
              <a:ext cx="477708" cy="420492"/>
            </a:xfrm>
            <a:custGeom>
              <a:avLst/>
              <a:gdLst>
                <a:gd name="T0" fmla="*/ 33 w 51"/>
                <a:gd name="T1" fmla="*/ 5 h 45"/>
                <a:gd name="T2" fmla="*/ 29 w 51"/>
                <a:gd name="T3" fmla="*/ 13 h 45"/>
                <a:gd name="T4" fmla="*/ 20 w 51"/>
                <a:gd name="T5" fmla="*/ 16 h 45"/>
                <a:gd name="T6" fmla="*/ 15 w 51"/>
                <a:gd name="T7" fmla="*/ 18 h 45"/>
                <a:gd name="T8" fmla="*/ 10 w 51"/>
                <a:gd name="T9" fmla="*/ 19 h 45"/>
                <a:gd name="T10" fmla="*/ 7 w 51"/>
                <a:gd name="T11" fmla="*/ 18 h 45"/>
                <a:gd name="T12" fmla="*/ 3 w 51"/>
                <a:gd name="T13" fmla="*/ 14 h 45"/>
                <a:gd name="T14" fmla="*/ 0 w 51"/>
                <a:gd name="T15" fmla="*/ 20 h 45"/>
                <a:gd name="T16" fmla="*/ 4 w 51"/>
                <a:gd name="T17" fmla="*/ 29 h 45"/>
                <a:gd name="T18" fmla="*/ 8 w 51"/>
                <a:gd name="T19" fmla="*/ 37 h 45"/>
                <a:gd name="T20" fmla="*/ 13 w 51"/>
                <a:gd name="T21" fmla="*/ 39 h 45"/>
                <a:gd name="T22" fmla="*/ 14 w 51"/>
                <a:gd name="T23" fmla="*/ 41 h 45"/>
                <a:gd name="T24" fmla="*/ 19 w 51"/>
                <a:gd name="T25" fmla="*/ 41 h 45"/>
                <a:gd name="T26" fmla="*/ 21 w 51"/>
                <a:gd name="T27" fmla="*/ 39 h 45"/>
                <a:gd name="T28" fmla="*/ 25 w 51"/>
                <a:gd name="T29" fmla="*/ 40 h 45"/>
                <a:gd name="T30" fmla="*/ 28 w 51"/>
                <a:gd name="T31" fmla="*/ 40 h 45"/>
                <a:gd name="T32" fmla="*/ 31 w 51"/>
                <a:gd name="T33" fmla="*/ 43 h 45"/>
                <a:gd name="T34" fmla="*/ 34 w 51"/>
                <a:gd name="T35" fmla="*/ 42 h 45"/>
                <a:gd name="T36" fmla="*/ 36 w 51"/>
                <a:gd name="T37" fmla="*/ 43 h 45"/>
                <a:gd name="T38" fmla="*/ 37 w 51"/>
                <a:gd name="T39" fmla="*/ 37 h 45"/>
                <a:gd name="T40" fmla="*/ 37 w 51"/>
                <a:gd name="T41" fmla="*/ 33 h 45"/>
                <a:gd name="T42" fmla="*/ 39 w 51"/>
                <a:gd name="T43" fmla="*/ 30 h 45"/>
                <a:gd name="T44" fmla="*/ 42 w 51"/>
                <a:gd name="T45" fmla="*/ 24 h 45"/>
                <a:gd name="T46" fmla="*/ 47 w 51"/>
                <a:gd name="T47" fmla="*/ 19 h 45"/>
                <a:gd name="T48" fmla="*/ 49 w 51"/>
                <a:gd name="T49" fmla="*/ 18 h 45"/>
                <a:gd name="T50" fmla="*/ 45 w 51"/>
                <a:gd name="T51" fmla="*/ 13 h 45"/>
                <a:gd name="T52" fmla="*/ 42 w 51"/>
                <a:gd name="T53" fmla="*/ 7 h 45"/>
                <a:gd name="T54" fmla="*/ 44 w 51"/>
                <a:gd name="T55" fmla="*/ 6 h 45"/>
                <a:gd name="T56" fmla="*/ 44 w 51"/>
                <a:gd name="T57" fmla="*/ 3 h 45"/>
                <a:gd name="T58" fmla="*/ 33 w 51"/>
                <a:gd name="T59" fmla="*/ 5 h 45"/>
                <a:gd name="T60" fmla="*/ 33 w 51"/>
                <a:gd name="T61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45">
                  <a:moveTo>
                    <a:pt x="33" y="5"/>
                  </a:moveTo>
                  <a:cubicBezTo>
                    <a:pt x="32" y="8"/>
                    <a:pt x="31" y="10"/>
                    <a:pt x="29" y="13"/>
                  </a:cubicBezTo>
                  <a:cubicBezTo>
                    <a:pt x="28" y="17"/>
                    <a:pt x="23" y="17"/>
                    <a:pt x="20" y="16"/>
                  </a:cubicBezTo>
                  <a:cubicBezTo>
                    <a:pt x="18" y="15"/>
                    <a:pt x="16" y="17"/>
                    <a:pt x="15" y="18"/>
                  </a:cubicBezTo>
                  <a:cubicBezTo>
                    <a:pt x="14" y="19"/>
                    <a:pt x="11" y="18"/>
                    <a:pt x="10" y="19"/>
                  </a:cubicBezTo>
                  <a:cubicBezTo>
                    <a:pt x="8" y="20"/>
                    <a:pt x="8" y="20"/>
                    <a:pt x="7" y="18"/>
                  </a:cubicBezTo>
                  <a:cubicBezTo>
                    <a:pt x="5" y="17"/>
                    <a:pt x="4" y="16"/>
                    <a:pt x="3" y="14"/>
                  </a:cubicBezTo>
                  <a:cubicBezTo>
                    <a:pt x="2" y="13"/>
                    <a:pt x="0" y="19"/>
                    <a:pt x="0" y="20"/>
                  </a:cubicBezTo>
                  <a:cubicBezTo>
                    <a:pt x="0" y="23"/>
                    <a:pt x="3" y="26"/>
                    <a:pt x="4" y="29"/>
                  </a:cubicBezTo>
                  <a:cubicBezTo>
                    <a:pt x="6" y="32"/>
                    <a:pt x="5" y="35"/>
                    <a:pt x="8" y="37"/>
                  </a:cubicBezTo>
                  <a:cubicBezTo>
                    <a:pt x="10" y="38"/>
                    <a:pt x="12" y="39"/>
                    <a:pt x="13" y="39"/>
                  </a:cubicBezTo>
                  <a:cubicBezTo>
                    <a:pt x="16" y="38"/>
                    <a:pt x="13" y="40"/>
                    <a:pt x="14" y="41"/>
                  </a:cubicBezTo>
                  <a:cubicBezTo>
                    <a:pt x="15" y="41"/>
                    <a:pt x="18" y="41"/>
                    <a:pt x="19" y="41"/>
                  </a:cubicBezTo>
                  <a:cubicBezTo>
                    <a:pt x="20" y="40"/>
                    <a:pt x="20" y="38"/>
                    <a:pt x="21" y="39"/>
                  </a:cubicBezTo>
                  <a:cubicBezTo>
                    <a:pt x="22" y="40"/>
                    <a:pt x="24" y="41"/>
                    <a:pt x="25" y="40"/>
                  </a:cubicBezTo>
                  <a:cubicBezTo>
                    <a:pt x="26" y="40"/>
                    <a:pt x="28" y="39"/>
                    <a:pt x="28" y="40"/>
                  </a:cubicBezTo>
                  <a:cubicBezTo>
                    <a:pt x="29" y="43"/>
                    <a:pt x="27" y="45"/>
                    <a:pt x="31" y="43"/>
                  </a:cubicBezTo>
                  <a:cubicBezTo>
                    <a:pt x="32" y="43"/>
                    <a:pt x="33" y="42"/>
                    <a:pt x="34" y="42"/>
                  </a:cubicBezTo>
                  <a:cubicBezTo>
                    <a:pt x="35" y="42"/>
                    <a:pt x="36" y="43"/>
                    <a:pt x="36" y="43"/>
                  </a:cubicBezTo>
                  <a:cubicBezTo>
                    <a:pt x="37" y="41"/>
                    <a:pt x="35" y="39"/>
                    <a:pt x="37" y="37"/>
                  </a:cubicBezTo>
                  <a:cubicBezTo>
                    <a:pt x="38" y="36"/>
                    <a:pt x="37" y="35"/>
                    <a:pt x="37" y="33"/>
                  </a:cubicBezTo>
                  <a:cubicBezTo>
                    <a:pt x="37" y="32"/>
                    <a:pt x="38" y="31"/>
                    <a:pt x="39" y="30"/>
                  </a:cubicBezTo>
                  <a:cubicBezTo>
                    <a:pt x="41" y="28"/>
                    <a:pt x="43" y="27"/>
                    <a:pt x="42" y="24"/>
                  </a:cubicBezTo>
                  <a:cubicBezTo>
                    <a:pt x="42" y="22"/>
                    <a:pt x="45" y="18"/>
                    <a:pt x="47" y="19"/>
                  </a:cubicBezTo>
                  <a:cubicBezTo>
                    <a:pt x="48" y="20"/>
                    <a:pt x="51" y="19"/>
                    <a:pt x="49" y="18"/>
                  </a:cubicBezTo>
                  <a:cubicBezTo>
                    <a:pt x="48" y="16"/>
                    <a:pt x="45" y="15"/>
                    <a:pt x="45" y="13"/>
                  </a:cubicBezTo>
                  <a:cubicBezTo>
                    <a:pt x="45" y="11"/>
                    <a:pt x="43" y="9"/>
                    <a:pt x="42" y="7"/>
                  </a:cubicBezTo>
                  <a:cubicBezTo>
                    <a:pt x="41" y="4"/>
                    <a:pt x="44" y="7"/>
                    <a:pt x="44" y="6"/>
                  </a:cubicBezTo>
                  <a:cubicBezTo>
                    <a:pt x="45" y="5"/>
                    <a:pt x="41" y="4"/>
                    <a:pt x="44" y="3"/>
                  </a:cubicBezTo>
                  <a:cubicBezTo>
                    <a:pt x="40" y="2"/>
                    <a:pt x="34" y="0"/>
                    <a:pt x="33" y="5"/>
                  </a:cubicBezTo>
                  <a:cubicBezTo>
                    <a:pt x="32" y="7"/>
                    <a:pt x="34" y="3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2" name="Freeform 710">
              <a:extLst>
                <a:ext uri="{FF2B5EF4-FFF2-40B4-BE49-F238E27FC236}">
                  <a16:creationId xmlns:a16="http://schemas.microsoft.com/office/drawing/2014/main" id="{21FEC264-C2E8-9C4E-8C89-EBDBE79B0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09750" y="8717701"/>
              <a:ext cx="458600" cy="299442"/>
            </a:xfrm>
            <a:custGeom>
              <a:avLst/>
              <a:gdLst>
                <a:gd name="T0" fmla="*/ 45 w 49"/>
                <a:gd name="T1" fmla="*/ 10 h 32"/>
                <a:gd name="T2" fmla="*/ 47 w 49"/>
                <a:gd name="T3" fmla="*/ 8 h 32"/>
                <a:gd name="T4" fmla="*/ 43 w 49"/>
                <a:gd name="T5" fmla="*/ 7 h 32"/>
                <a:gd name="T6" fmla="*/ 42 w 49"/>
                <a:gd name="T7" fmla="*/ 6 h 32"/>
                <a:gd name="T8" fmla="*/ 41 w 49"/>
                <a:gd name="T9" fmla="*/ 6 h 32"/>
                <a:gd name="T10" fmla="*/ 41 w 49"/>
                <a:gd name="T11" fmla="*/ 4 h 32"/>
                <a:gd name="T12" fmla="*/ 39 w 49"/>
                <a:gd name="T13" fmla="*/ 2 h 32"/>
                <a:gd name="T14" fmla="*/ 37 w 49"/>
                <a:gd name="T15" fmla="*/ 2 h 32"/>
                <a:gd name="T16" fmla="*/ 36 w 49"/>
                <a:gd name="T17" fmla="*/ 1 h 32"/>
                <a:gd name="T18" fmla="*/ 32 w 49"/>
                <a:gd name="T19" fmla="*/ 6 h 32"/>
                <a:gd name="T20" fmla="*/ 30 w 49"/>
                <a:gd name="T21" fmla="*/ 8 h 32"/>
                <a:gd name="T22" fmla="*/ 29 w 49"/>
                <a:gd name="T23" fmla="*/ 9 h 32"/>
                <a:gd name="T24" fmla="*/ 29 w 49"/>
                <a:gd name="T25" fmla="*/ 10 h 32"/>
                <a:gd name="T26" fmla="*/ 25 w 49"/>
                <a:gd name="T27" fmla="*/ 12 h 32"/>
                <a:gd name="T28" fmla="*/ 25 w 49"/>
                <a:gd name="T29" fmla="*/ 15 h 32"/>
                <a:gd name="T30" fmla="*/ 27 w 49"/>
                <a:gd name="T31" fmla="*/ 14 h 32"/>
                <a:gd name="T32" fmla="*/ 29 w 49"/>
                <a:gd name="T33" fmla="*/ 13 h 32"/>
                <a:gd name="T34" fmla="*/ 28 w 49"/>
                <a:gd name="T35" fmla="*/ 11 h 32"/>
                <a:gd name="T36" fmla="*/ 29 w 49"/>
                <a:gd name="T37" fmla="*/ 13 h 32"/>
                <a:gd name="T38" fmla="*/ 26 w 49"/>
                <a:gd name="T39" fmla="*/ 14 h 32"/>
                <a:gd name="T40" fmla="*/ 23 w 49"/>
                <a:gd name="T41" fmla="*/ 13 h 32"/>
                <a:gd name="T42" fmla="*/ 14 w 49"/>
                <a:gd name="T43" fmla="*/ 20 h 32"/>
                <a:gd name="T44" fmla="*/ 9 w 49"/>
                <a:gd name="T45" fmla="*/ 23 h 32"/>
                <a:gd name="T46" fmla="*/ 7 w 49"/>
                <a:gd name="T47" fmla="*/ 26 h 32"/>
                <a:gd name="T48" fmla="*/ 9 w 49"/>
                <a:gd name="T49" fmla="*/ 28 h 32"/>
                <a:gd name="T50" fmla="*/ 0 w 49"/>
                <a:gd name="T51" fmla="*/ 26 h 32"/>
                <a:gd name="T52" fmla="*/ 5 w 49"/>
                <a:gd name="T53" fmla="*/ 32 h 32"/>
                <a:gd name="T54" fmla="*/ 7 w 49"/>
                <a:gd name="T55" fmla="*/ 31 h 32"/>
                <a:gd name="T56" fmla="*/ 12 w 49"/>
                <a:gd name="T57" fmla="*/ 30 h 32"/>
                <a:gd name="T58" fmla="*/ 20 w 49"/>
                <a:gd name="T59" fmla="*/ 29 h 32"/>
                <a:gd name="T60" fmla="*/ 27 w 49"/>
                <a:gd name="T61" fmla="*/ 24 h 32"/>
                <a:gd name="T62" fmla="*/ 30 w 49"/>
                <a:gd name="T63" fmla="*/ 18 h 32"/>
                <a:gd name="T64" fmla="*/ 34 w 49"/>
                <a:gd name="T65" fmla="*/ 14 h 32"/>
                <a:gd name="T66" fmla="*/ 43 w 49"/>
                <a:gd name="T67" fmla="*/ 14 h 32"/>
                <a:gd name="T68" fmla="*/ 45 w 49"/>
                <a:gd name="T6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32">
                  <a:moveTo>
                    <a:pt x="45" y="10"/>
                  </a:moveTo>
                  <a:cubicBezTo>
                    <a:pt x="48" y="10"/>
                    <a:pt x="49" y="9"/>
                    <a:pt x="47" y="8"/>
                  </a:cubicBezTo>
                  <a:cubicBezTo>
                    <a:pt x="45" y="7"/>
                    <a:pt x="45" y="6"/>
                    <a:pt x="43" y="7"/>
                  </a:cubicBezTo>
                  <a:cubicBezTo>
                    <a:pt x="42" y="8"/>
                    <a:pt x="43" y="7"/>
                    <a:pt x="42" y="6"/>
                  </a:cubicBezTo>
                  <a:cubicBezTo>
                    <a:pt x="42" y="6"/>
                    <a:pt x="41" y="6"/>
                    <a:pt x="41" y="6"/>
                  </a:cubicBezTo>
                  <a:cubicBezTo>
                    <a:pt x="41" y="6"/>
                    <a:pt x="41" y="4"/>
                    <a:pt x="41" y="4"/>
                  </a:cubicBezTo>
                  <a:cubicBezTo>
                    <a:pt x="40" y="3"/>
                    <a:pt x="39" y="2"/>
                    <a:pt x="39" y="2"/>
                  </a:cubicBezTo>
                  <a:cubicBezTo>
                    <a:pt x="37" y="0"/>
                    <a:pt x="38" y="1"/>
                    <a:pt x="37" y="2"/>
                  </a:cubicBezTo>
                  <a:cubicBezTo>
                    <a:pt x="36" y="3"/>
                    <a:pt x="36" y="1"/>
                    <a:pt x="36" y="1"/>
                  </a:cubicBezTo>
                  <a:cubicBezTo>
                    <a:pt x="35" y="1"/>
                    <a:pt x="32" y="5"/>
                    <a:pt x="32" y="6"/>
                  </a:cubicBezTo>
                  <a:cubicBezTo>
                    <a:pt x="31" y="6"/>
                    <a:pt x="30" y="7"/>
                    <a:pt x="30" y="8"/>
                  </a:cubicBezTo>
                  <a:cubicBezTo>
                    <a:pt x="29" y="8"/>
                    <a:pt x="29" y="9"/>
                    <a:pt x="29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1"/>
                    <a:pt x="26" y="11"/>
                    <a:pt x="25" y="12"/>
                  </a:cubicBezTo>
                  <a:cubicBezTo>
                    <a:pt x="22" y="12"/>
                    <a:pt x="23" y="14"/>
                    <a:pt x="25" y="15"/>
                  </a:cubicBezTo>
                  <a:cubicBezTo>
                    <a:pt x="27" y="17"/>
                    <a:pt x="26" y="15"/>
                    <a:pt x="27" y="14"/>
                  </a:cubicBezTo>
                  <a:cubicBezTo>
                    <a:pt x="27" y="13"/>
                    <a:pt x="29" y="13"/>
                    <a:pt x="29" y="13"/>
                  </a:cubicBezTo>
                  <a:cubicBezTo>
                    <a:pt x="29" y="13"/>
                    <a:pt x="28" y="12"/>
                    <a:pt x="28" y="11"/>
                  </a:cubicBezTo>
                  <a:cubicBezTo>
                    <a:pt x="28" y="12"/>
                    <a:pt x="29" y="13"/>
                    <a:pt x="29" y="13"/>
                  </a:cubicBezTo>
                  <a:cubicBezTo>
                    <a:pt x="29" y="13"/>
                    <a:pt x="27" y="13"/>
                    <a:pt x="26" y="14"/>
                  </a:cubicBezTo>
                  <a:cubicBezTo>
                    <a:pt x="26" y="17"/>
                    <a:pt x="24" y="14"/>
                    <a:pt x="23" y="13"/>
                  </a:cubicBezTo>
                  <a:cubicBezTo>
                    <a:pt x="20" y="16"/>
                    <a:pt x="18" y="19"/>
                    <a:pt x="14" y="20"/>
                  </a:cubicBezTo>
                  <a:cubicBezTo>
                    <a:pt x="12" y="21"/>
                    <a:pt x="10" y="21"/>
                    <a:pt x="9" y="23"/>
                  </a:cubicBezTo>
                  <a:cubicBezTo>
                    <a:pt x="8" y="24"/>
                    <a:pt x="8" y="25"/>
                    <a:pt x="7" y="26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8" y="29"/>
                    <a:pt x="1" y="26"/>
                    <a:pt x="0" y="26"/>
                  </a:cubicBezTo>
                  <a:cubicBezTo>
                    <a:pt x="1" y="28"/>
                    <a:pt x="3" y="31"/>
                    <a:pt x="5" y="32"/>
                  </a:cubicBezTo>
                  <a:cubicBezTo>
                    <a:pt x="6" y="32"/>
                    <a:pt x="7" y="31"/>
                    <a:pt x="7" y="31"/>
                  </a:cubicBezTo>
                  <a:cubicBezTo>
                    <a:pt x="9" y="30"/>
                    <a:pt x="12" y="31"/>
                    <a:pt x="12" y="30"/>
                  </a:cubicBezTo>
                  <a:cubicBezTo>
                    <a:pt x="15" y="27"/>
                    <a:pt x="17" y="28"/>
                    <a:pt x="20" y="29"/>
                  </a:cubicBezTo>
                  <a:cubicBezTo>
                    <a:pt x="23" y="29"/>
                    <a:pt x="26" y="27"/>
                    <a:pt x="27" y="24"/>
                  </a:cubicBezTo>
                  <a:cubicBezTo>
                    <a:pt x="28" y="22"/>
                    <a:pt x="29" y="20"/>
                    <a:pt x="30" y="18"/>
                  </a:cubicBezTo>
                  <a:cubicBezTo>
                    <a:pt x="30" y="15"/>
                    <a:pt x="31" y="14"/>
                    <a:pt x="34" y="14"/>
                  </a:cubicBezTo>
                  <a:cubicBezTo>
                    <a:pt x="37" y="14"/>
                    <a:pt x="40" y="15"/>
                    <a:pt x="43" y="14"/>
                  </a:cubicBezTo>
                  <a:cubicBezTo>
                    <a:pt x="47" y="13"/>
                    <a:pt x="40" y="10"/>
                    <a:pt x="45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3" name="Freeform 711">
              <a:extLst>
                <a:ext uri="{FF2B5EF4-FFF2-40B4-BE49-F238E27FC236}">
                  <a16:creationId xmlns:a16="http://schemas.microsoft.com/office/drawing/2014/main" id="{B5B59A4F-1B3E-0C4E-BDF3-ECF8E5E9A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76631" y="7679214"/>
              <a:ext cx="159235" cy="92380"/>
            </a:xfrm>
            <a:custGeom>
              <a:avLst/>
              <a:gdLst>
                <a:gd name="T0" fmla="*/ 2 w 17"/>
                <a:gd name="T1" fmla="*/ 8 h 10"/>
                <a:gd name="T2" fmla="*/ 7 w 17"/>
                <a:gd name="T3" fmla="*/ 9 h 10"/>
                <a:gd name="T4" fmla="*/ 12 w 17"/>
                <a:gd name="T5" fmla="*/ 9 h 10"/>
                <a:gd name="T6" fmla="*/ 16 w 17"/>
                <a:gd name="T7" fmla="*/ 8 h 10"/>
                <a:gd name="T8" fmla="*/ 15 w 17"/>
                <a:gd name="T9" fmla="*/ 3 h 10"/>
                <a:gd name="T10" fmla="*/ 10 w 17"/>
                <a:gd name="T11" fmla="*/ 3 h 10"/>
                <a:gd name="T12" fmla="*/ 6 w 17"/>
                <a:gd name="T13" fmla="*/ 1 h 10"/>
                <a:gd name="T14" fmla="*/ 2 w 17"/>
                <a:gd name="T15" fmla="*/ 8 h 10"/>
                <a:gd name="T16" fmla="*/ 2 w 1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2" y="8"/>
                  </a:moveTo>
                  <a:cubicBezTo>
                    <a:pt x="3" y="9"/>
                    <a:pt x="6" y="10"/>
                    <a:pt x="7" y="9"/>
                  </a:cubicBezTo>
                  <a:cubicBezTo>
                    <a:pt x="9" y="8"/>
                    <a:pt x="10" y="10"/>
                    <a:pt x="12" y="9"/>
                  </a:cubicBezTo>
                  <a:cubicBezTo>
                    <a:pt x="13" y="9"/>
                    <a:pt x="17" y="9"/>
                    <a:pt x="16" y="8"/>
                  </a:cubicBezTo>
                  <a:cubicBezTo>
                    <a:pt x="15" y="6"/>
                    <a:pt x="14" y="5"/>
                    <a:pt x="15" y="3"/>
                  </a:cubicBezTo>
                  <a:cubicBezTo>
                    <a:pt x="13" y="2"/>
                    <a:pt x="11" y="4"/>
                    <a:pt x="10" y="3"/>
                  </a:cubicBezTo>
                  <a:cubicBezTo>
                    <a:pt x="9" y="2"/>
                    <a:pt x="7" y="0"/>
                    <a:pt x="6" y="1"/>
                  </a:cubicBezTo>
                  <a:cubicBezTo>
                    <a:pt x="4" y="3"/>
                    <a:pt x="0" y="6"/>
                    <a:pt x="2" y="8"/>
                  </a:cubicBezTo>
                  <a:cubicBezTo>
                    <a:pt x="3" y="9"/>
                    <a:pt x="1" y="7"/>
                    <a:pt x="2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4" name="Freeform 712">
              <a:extLst>
                <a:ext uri="{FF2B5EF4-FFF2-40B4-BE49-F238E27FC236}">
                  <a16:creationId xmlns:a16="http://schemas.microsoft.com/office/drawing/2014/main" id="{4102483D-578D-3C4B-9B7C-F7A5F4749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388" y="7574093"/>
              <a:ext cx="347132" cy="216615"/>
            </a:xfrm>
            <a:custGeom>
              <a:avLst/>
              <a:gdLst>
                <a:gd name="T0" fmla="*/ 1 w 37"/>
                <a:gd name="T1" fmla="*/ 3 h 23"/>
                <a:gd name="T2" fmla="*/ 0 w 37"/>
                <a:gd name="T3" fmla="*/ 9 h 23"/>
                <a:gd name="T4" fmla="*/ 5 w 37"/>
                <a:gd name="T5" fmla="*/ 13 h 23"/>
                <a:gd name="T6" fmla="*/ 7 w 37"/>
                <a:gd name="T7" fmla="*/ 14 h 23"/>
                <a:gd name="T8" fmla="*/ 12 w 37"/>
                <a:gd name="T9" fmla="*/ 15 h 23"/>
                <a:gd name="T10" fmla="*/ 15 w 37"/>
                <a:gd name="T11" fmla="*/ 16 h 23"/>
                <a:gd name="T12" fmla="*/ 19 w 37"/>
                <a:gd name="T13" fmla="*/ 16 h 23"/>
                <a:gd name="T14" fmla="*/ 22 w 37"/>
                <a:gd name="T15" fmla="*/ 19 h 23"/>
                <a:gd name="T16" fmla="*/ 26 w 37"/>
                <a:gd name="T17" fmla="*/ 20 h 23"/>
                <a:gd name="T18" fmla="*/ 29 w 37"/>
                <a:gd name="T19" fmla="*/ 22 h 23"/>
                <a:gd name="T20" fmla="*/ 32 w 37"/>
                <a:gd name="T21" fmla="*/ 20 h 23"/>
                <a:gd name="T22" fmla="*/ 35 w 37"/>
                <a:gd name="T23" fmla="*/ 22 h 23"/>
                <a:gd name="T24" fmla="*/ 37 w 37"/>
                <a:gd name="T25" fmla="*/ 21 h 23"/>
                <a:gd name="T26" fmla="*/ 37 w 37"/>
                <a:gd name="T27" fmla="*/ 18 h 23"/>
                <a:gd name="T28" fmla="*/ 37 w 37"/>
                <a:gd name="T29" fmla="*/ 14 h 23"/>
                <a:gd name="T30" fmla="*/ 32 w 37"/>
                <a:gd name="T31" fmla="*/ 14 h 23"/>
                <a:gd name="T32" fmla="*/ 31 w 37"/>
                <a:gd name="T33" fmla="*/ 13 h 23"/>
                <a:gd name="T34" fmla="*/ 28 w 37"/>
                <a:gd name="T35" fmla="*/ 13 h 23"/>
                <a:gd name="T36" fmla="*/ 26 w 37"/>
                <a:gd name="T37" fmla="*/ 12 h 23"/>
                <a:gd name="T38" fmla="*/ 24 w 37"/>
                <a:gd name="T39" fmla="*/ 12 h 23"/>
                <a:gd name="T40" fmla="*/ 20 w 37"/>
                <a:gd name="T41" fmla="*/ 10 h 23"/>
                <a:gd name="T42" fmla="*/ 18 w 37"/>
                <a:gd name="T43" fmla="*/ 8 h 23"/>
                <a:gd name="T44" fmla="*/ 16 w 37"/>
                <a:gd name="T45" fmla="*/ 7 h 23"/>
                <a:gd name="T46" fmla="*/ 10 w 37"/>
                <a:gd name="T47" fmla="*/ 2 h 23"/>
                <a:gd name="T48" fmla="*/ 8 w 37"/>
                <a:gd name="T49" fmla="*/ 0 h 23"/>
                <a:gd name="T50" fmla="*/ 5 w 37"/>
                <a:gd name="T51" fmla="*/ 2 h 23"/>
                <a:gd name="T52" fmla="*/ 4 w 37"/>
                <a:gd name="T53" fmla="*/ 2 h 23"/>
                <a:gd name="T54" fmla="*/ 1 w 37"/>
                <a:gd name="T55" fmla="*/ 3 h 23"/>
                <a:gd name="T56" fmla="*/ 1 w 37"/>
                <a:gd name="T5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23">
                  <a:moveTo>
                    <a:pt x="1" y="3"/>
                  </a:moveTo>
                  <a:cubicBezTo>
                    <a:pt x="0" y="4"/>
                    <a:pt x="0" y="8"/>
                    <a:pt x="0" y="9"/>
                  </a:cubicBezTo>
                  <a:cubicBezTo>
                    <a:pt x="1" y="10"/>
                    <a:pt x="4" y="11"/>
                    <a:pt x="5" y="13"/>
                  </a:cubicBezTo>
                  <a:cubicBezTo>
                    <a:pt x="6" y="13"/>
                    <a:pt x="7" y="14"/>
                    <a:pt x="7" y="14"/>
                  </a:cubicBezTo>
                  <a:cubicBezTo>
                    <a:pt x="9" y="15"/>
                    <a:pt x="10" y="14"/>
                    <a:pt x="12" y="15"/>
                  </a:cubicBezTo>
                  <a:cubicBezTo>
                    <a:pt x="13" y="15"/>
                    <a:pt x="14" y="16"/>
                    <a:pt x="15" y="16"/>
                  </a:cubicBezTo>
                  <a:cubicBezTo>
                    <a:pt x="16" y="16"/>
                    <a:pt x="18" y="16"/>
                    <a:pt x="19" y="16"/>
                  </a:cubicBezTo>
                  <a:cubicBezTo>
                    <a:pt x="20" y="17"/>
                    <a:pt x="21" y="18"/>
                    <a:pt x="22" y="19"/>
                  </a:cubicBezTo>
                  <a:cubicBezTo>
                    <a:pt x="23" y="19"/>
                    <a:pt x="25" y="19"/>
                    <a:pt x="26" y="20"/>
                  </a:cubicBezTo>
                  <a:cubicBezTo>
                    <a:pt x="27" y="20"/>
                    <a:pt x="28" y="22"/>
                    <a:pt x="29" y="22"/>
                  </a:cubicBezTo>
                  <a:cubicBezTo>
                    <a:pt x="30" y="22"/>
                    <a:pt x="31" y="20"/>
                    <a:pt x="32" y="20"/>
                  </a:cubicBezTo>
                  <a:cubicBezTo>
                    <a:pt x="33" y="21"/>
                    <a:pt x="33" y="23"/>
                    <a:pt x="35" y="22"/>
                  </a:cubicBezTo>
                  <a:cubicBezTo>
                    <a:pt x="35" y="22"/>
                    <a:pt x="37" y="21"/>
                    <a:pt x="37" y="21"/>
                  </a:cubicBezTo>
                  <a:cubicBezTo>
                    <a:pt x="37" y="20"/>
                    <a:pt x="37" y="19"/>
                    <a:pt x="37" y="18"/>
                  </a:cubicBezTo>
                  <a:cubicBezTo>
                    <a:pt x="36" y="17"/>
                    <a:pt x="37" y="16"/>
                    <a:pt x="37" y="14"/>
                  </a:cubicBezTo>
                  <a:cubicBezTo>
                    <a:pt x="35" y="14"/>
                    <a:pt x="34" y="15"/>
                    <a:pt x="32" y="14"/>
                  </a:cubicBezTo>
                  <a:cubicBezTo>
                    <a:pt x="32" y="14"/>
                    <a:pt x="31" y="13"/>
                    <a:pt x="31" y="13"/>
                  </a:cubicBezTo>
                  <a:cubicBezTo>
                    <a:pt x="30" y="13"/>
                    <a:pt x="29" y="14"/>
                    <a:pt x="28" y="13"/>
                  </a:cubicBezTo>
                  <a:cubicBezTo>
                    <a:pt x="28" y="13"/>
                    <a:pt x="27" y="12"/>
                    <a:pt x="26" y="12"/>
                  </a:cubicBezTo>
                  <a:cubicBezTo>
                    <a:pt x="25" y="12"/>
                    <a:pt x="24" y="14"/>
                    <a:pt x="24" y="12"/>
                  </a:cubicBezTo>
                  <a:cubicBezTo>
                    <a:pt x="22" y="10"/>
                    <a:pt x="21" y="11"/>
                    <a:pt x="20" y="10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4" y="6"/>
                    <a:pt x="11" y="4"/>
                    <a:pt x="10" y="2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6" y="1"/>
                    <a:pt x="5" y="2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4"/>
                    <a:pt x="2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5" name="Freeform 713">
              <a:extLst>
                <a:ext uri="{FF2B5EF4-FFF2-40B4-BE49-F238E27FC236}">
                  <a16:creationId xmlns:a16="http://schemas.microsoft.com/office/drawing/2014/main" id="{543CDF7A-C9EE-C145-BF65-528973B25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2171" y="8360921"/>
              <a:ext cx="261145" cy="216615"/>
            </a:xfrm>
            <a:custGeom>
              <a:avLst/>
              <a:gdLst>
                <a:gd name="T0" fmla="*/ 14 w 28"/>
                <a:gd name="T1" fmla="*/ 19 h 23"/>
                <a:gd name="T2" fmla="*/ 19 w 28"/>
                <a:gd name="T3" fmla="*/ 18 h 23"/>
                <a:gd name="T4" fmla="*/ 19 w 28"/>
                <a:gd name="T5" fmla="*/ 15 h 23"/>
                <a:gd name="T6" fmla="*/ 21 w 28"/>
                <a:gd name="T7" fmla="*/ 14 h 23"/>
                <a:gd name="T8" fmla="*/ 24 w 28"/>
                <a:gd name="T9" fmla="*/ 12 h 23"/>
                <a:gd name="T10" fmla="*/ 27 w 28"/>
                <a:gd name="T11" fmla="*/ 9 h 23"/>
                <a:gd name="T12" fmla="*/ 26 w 28"/>
                <a:gd name="T13" fmla="*/ 1 h 23"/>
                <a:gd name="T14" fmla="*/ 22 w 28"/>
                <a:gd name="T15" fmla="*/ 1 h 23"/>
                <a:gd name="T16" fmla="*/ 19 w 28"/>
                <a:gd name="T17" fmla="*/ 2 h 23"/>
                <a:gd name="T18" fmla="*/ 17 w 28"/>
                <a:gd name="T19" fmla="*/ 2 h 23"/>
                <a:gd name="T20" fmla="*/ 3 w 28"/>
                <a:gd name="T21" fmla="*/ 3 h 23"/>
                <a:gd name="T22" fmla="*/ 0 w 28"/>
                <a:gd name="T23" fmla="*/ 7 h 23"/>
                <a:gd name="T24" fmla="*/ 1 w 28"/>
                <a:gd name="T25" fmla="*/ 10 h 23"/>
                <a:gd name="T26" fmla="*/ 3 w 28"/>
                <a:gd name="T27" fmla="*/ 14 h 23"/>
                <a:gd name="T28" fmla="*/ 5 w 28"/>
                <a:gd name="T29" fmla="*/ 18 h 23"/>
                <a:gd name="T30" fmla="*/ 6 w 28"/>
                <a:gd name="T31" fmla="*/ 19 h 23"/>
                <a:gd name="T32" fmla="*/ 7 w 28"/>
                <a:gd name="T33" fmla="*/ 21 h 23"/>
                <a:gd name="T34" fmla="*/ 8 w 28"/>
                <a:gd name="T35" fmla="*/ 23 h 23"/>
                <a:gd name="T36" fmla="*/ 14 w 28"/>
                <a:gd name="T37" fmla="*/ 19 h 23"/>
                <a:gd name="T38" fmla="*/ 14 w 28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3">
                  <a:moveTo>
                    <a:pt x="14" y="19"/>
                  </a:moveTo>
                  <a:cubicBezTo>
                    <a:pt x="14" y="18"/>
                    <a:pt x="20" y="20"/>
                    <a:pt x="19" y="18"/>
                  </a:cubicBezTo>
                  <a:cubicBezTo>
                    <a:pt x="19" y="18"/>
                    <a:pt x="18" y="15"/>
                    <a:pt x="19" y="15"/>
                  </a:cubicBezTo>
                  <a:cubicBezTo>
                    <a:pt x="20" y="15"/>
                    <a:pt x="21" y="16"/>
                    <a:pt x="21" y="14"/>
                  </a:cubicBezTo>
                  <a:cubicBezTo>
                    <a:pt x="21" y="12"/>
                    <a:pt x="23" y="13"/>
                    <a:pt x="24" y="12"/>
                  </a:cubicBezTo>
                  <a:cubicBezTo>
                    <a:pt x="26" y="12"/>
                    <a:pt x="26" y="10"/>
                    <a:pt x="27" y="9"/>
                  </a:cubicBezTo>
                  <a:cubicBezTo>
                    <a:pt x="28" y="7"/>
                    <a:pt x="25" y="2"/>
                    <a:pt x="26" y="1"/>
                  </a:cubicBezTo>
                  <a:cubicBezTo>
                    <a:pt x="24" y="2"/>
                    <a:pt x="24" y="2"/>
                    <a:pt x="22" y="1"/>
                  </a:cubicBezTo>
                  <a:cubicBezTo>
                    <a:pt x="21" y="0"/>
                    <a:pt x="19" y="2"/>
                    <a:pt x="19" y="2"/>
                  </a:cubicBezTo>
                  <a:cubicBezTo>
                    <a:pt x="19" y="4"/>
                    <a:pt x="17" y="2"/>
                    <a:pt x="17" y="2"/>
                  </a:cubicBezTo>
                  <a:cubicBezTo>
                    <a:pt x="13" y="1"/>
                    <a:pt x="6" y="0"/>
                    <a:pt x="3" y="3"/>
                  </a:cubicBezTo>
                  <a:cubicBezTo>
                    <a:pt x="2" y="4"/>
                    <a:pt x="0" y="5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3" y="11"/>
                    <a:pt x="3" y="13"/>
                    <a:pt x="3" y="14"/>
                  </a:cubicBezTo>
                  <a:cubicBezTo>
                    <a:pt x="4" y="16"/>
                    <a:pt x="4" y="17"/>
                    <a:pt x="5" y="18"/>
                  </a:cubicBezTo>
                  <a:cubicBezTo>
                    <a:pt x="5" y="19"/>
                    <a:pt x="6" y="18"/>
                    <a:pt x="6" y="19"/>
                  </a:cubicBezTo>
                  <a:cubicBezTo>
                    <a:pt x="7" y="19"/>
                    <a:pt x="6" y="20"/>
                    <a:pt x="7" y="21"/>
                  </a:cubicBezTo>
                  <a:cubicBezTo>
                    <a:pt x="9" y="21"/>
                    <a:pt x="8" y="22"/>
                    <a:pt x="8" y="23"/>
                  </a:cubicBezTo>
                  <a:cubicBezTo>
                    <a:pt x="8" y="22"/>
                    <a:pt x="14" y="20"/>
                    <a:pt x="14" y="19"/>
                  </a:cubicBezTo>
                  <a:cubicBezTo>
                    <a:pt x="14" y="19"/>
                    <a:pt x="14" y="20"/>
                    <a:pt x="14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6" name="Freeform 714">
              <a:extLst>
                <a:ext uri="{FF2B5EF4-FFF2-40B4-BE49-F238E27FC236}">
                  <a16:creationId xmlns:a16="http://schemas.microsoft.com/office/drawing/2014/main" id="{9F749631-D935-AF44-BD75-0B7B875BB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0259" y="8743185"/>
              <a:ext cx="207006" cy="245289"/>
            </a:xfrm>
            <a:custGeom>
              <a:avLst/>
              <a:gdLst>
                <a:gd name="T0" fmla="*/ 10 w 22"/>
                <a:gd name="T1" fmla="*/ 3 h 26"/>
                <a:gd name="T2" fmla="*/ 7 w 22"/>
                <a:gd name="T3" fmla="*/ 4 h 26"/>
                <a:gd name="T4" fmla="*/ 6 w 22"/>
                <a:gd name="T5" fmla="*/ 4 h 26"/>
                <a:gd name="T6" fmla="*/ 5 w 22"/>
                <a:gd name="T7" fmla="*/ 1 h 26"/>
                <a:gd name="T8" fmla="*/ 0 w 22"/>
                <a:gd name="T9" fmla="*/ 0 h 26"/>
                <a:gd name="T10" fmla="*/ 1 w 22"/>
                <a:gd name="T11" fmla="*/ 6 h 26"/>
                <a:gd name="T12" fmla="*/ 4 w 22"/>
                <a:gd name="T13" fmla="*/ 14 h 26"/>
                <a:gd name="T14" fmla="*/ 9 w 22"/>
                <a:gd name="T15" fmla="*/ 21 h 26"/>
                <a:gd name="T16" fmla="*/ 19 w 22"/>
                <a:gd name="T17" fmla="*/ 26 h 26"/>
                <a:gd name="T18" fmla="*/ 20 w 22"/>
                <a:gd name="T19" fmla="*/ 23 h 26"/>
                <a:gd name="T20" fmla="*/ 16 w 22"/>
                <a:gd name="T21" fmla="*/ 14 h 26"/>
                <a:gd name="T22" fmla="*/ 16 w 22"/>
                <a:gd name="T23" fmla="*/ 6 h 26"/>
                <a:gd name="T24" fmla="*/ 10 w 22"/>
                <a:gd name="T25" fmla="*/ 3 h 26"/>
                <a:gd name="T26" fmla="*/ 10 w 22"/>
                <a:gd name="T2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6">
                  <a:moveTo>
                    <a:pt x="10" y="3"/>
                  </a:moveTo>
                  <a:cubicBezTo>
                    <a:pt x="9" y="3"/>
                    <a:pt x="8" y="4"/>
                    <a:pt x="7" y="4"/>
                  </a:cubicBezTo>
                  <a:cubicBezTo>
                    <a:pt x="7" y="3"/>
                    <a:pt x="6" y="4"/>
                    <a:pt x="6" y="4"/>
                  </a:cubicBezTo>
                  <a:cubicBezTo>
                    <a:pt x="5" y="4"/>
                    <a:pt x="5" y="2"/>
                    <a:pt x="5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1" y="1"/>
                    <a:pt x="1" y="4"/>
                    <a:pt x="1" y="6"/>
                  </a:cubicBezTo>
                  <a:cubicBezTo>
                    <a:pt x="2" y="8"/>
                    <a:pt x="3" y="11"/>
                    <a:pt x="4" y="14"/>
                  </a:cubicBezTo>
                  <a:cubicBezTo>
                    <a:pt x="6" y="16"/>
                    <a:pt x="7" y="19"/>
                    <a:pt x="9" y="21"/>
                  </a:cubicBezTo>
                  <a:cubicBezTo>
                    <a:pt x="12" y="22"/>
                    <a:pt x="15" y="26"/>
                    <a:pt x="19" y="26"/>
                  </a:cubicBezTo>
                  <a:cubicBezTo>
                    <a:pt x="22" y="26"/>
                    <a:pt x="21" y="25"/>
                    <a:pt x="20" y="23"/>
                  </a:cubicBezTo>
                  <a:cubicBezTo>
                    <a:pt x="18" y="20"/>
                    <a:pt x="16" y="18"/>
                    <a:pt x="16" y="14"/>
                  </a:cubicBezTo>
                  <a:cubicBezTo>
                    <a:pt x="16" y="11"/>
                    <a:pt x="18" y="9"/>
                    <a:pt x="16" y="6"/>
                  </a:cubicBezTo>
                  <a:cubicBezTo>
                    <a:pt x="15" y="5"/>
                    <a:pt x="11" y="0"/>
                    <a:pt x="10" y="3"/>
                  </a:cubicBezTo>
                  <a:cubicBezTo>
                    <a:pt x="9" y="4"/>
                    <a:pt x="10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7" name="Freeform 715">
              <a:extLst>
                <a:ext uri="{FF2B5EF4-FFF2-40B4-BE49-F238E27FC236}">
                  <a16:creationId xmlns:a16="http://schemas.microsoft.com/office/drawing/2014/main" id="{04230F45-15B7-0E4A-9889-8A9BCF8BC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4655" y="6264832"/>
              <a:ext cx="2799367" cy="1825318"/>
            </a:xfrm>
            <a:custGeom>
              <a:avLst/>
              <a:gdLst>
                <a:gd name="T0" fmla="*/ 279 w 300"/>
                <a:gd name="T1" fmla="*/ 37 h 195"/>
                <a:gd name="T2" fmla="*/ 244 w 300"/>
                <a:gd name="T3" fmla="*/ 1 h 195"/>
                <a:gd name="T4" fmla="*/ 223 w 300"/>
                <a:gd name="T5" fmla="*/ 18 h 195"/>
                <a:gd name="T6" fmla="*/ 214 w 300"/>
                <a:gd name="T7" fmla="*/ 27 h 195"/>
                <a:gd name="T8" fmla="*/ 205 w 300"/>
                <a:gd name="T9" fmla="*/ 39 h 195"/>
                <a:gd name="T10" fmla="*/ 224 w 300"/>
                <a:gd name="T11" fmla="*/ 46 h 195"/>
                <a:gd name="T12" fmla="*/ 197 w 300"/>
                <a:gd name="T13" fmla="*/ 55 h 195"/>
                <a:gd name="T14" fmla="*/ 180 w 300"/>
                <a:gd name="T15" fmla="*/ 66 h 195"/>
                <a:gd name="T16" fmla="*/ 146 w 300"/>
                <a:gd name="T17" fmla="*/ 75 h 195"/>
                <a:gd name="T18" fmla="*/ 121 w 300"/>
                <a:gd name="T19" fmla="*/ 70 h 195"/>
                <a:gd name="T20" fmla="*/ 94 w 300"/>
                <a:gd name="T21" fmla="*/ 56 h 195"/>
                <a:gd name="T22" fmla="*/ 66 w 300"/>
                <a:gd name="T23" fmla="*/ 30 h 195"/>
                <a:gd name="T24" fmla="*/ 56 w 300"/>
                <a:gd name="T25" fmla="*/ 44 h 195"/>
                <a:gd name="T26" fmla="*/ 44 w 300"/>
                <a:gd name="T27" fmla="*/ 51 h 195"/>
                <a:gd name="T28" fmla="*/ 34 w 300"/>
                <a:gd name="T29" fmla="*/ 63 h 195"/>
                <a:gd name="T30" fmla="*/ 28 w 300"/>
                <a:gd name="T31" fmla="*/ 76 h 195"/>
                <a:gd name="T32" fmla="*/ 11 w 300"/>
                <a:gd name="T33" fmla="*/ 84 h 195"/>
                <a:gd name="T34" fmla="*/ 1 w 300"/>
                <a:gd name="T35" fmla="*/ 91 h 195"/>
                <a:gd name="T36" fmla="*/ 7 w 300"/>
                <a:gd name="T37" fmla="*/ 103 h 195"/>
                <a:gd name="T38" fmla="*/ 23 w 300"/>
                <a:gd name="T39" fmla="*/ 111 h 195"/>
                <a:gd name="T40" fmla="*/ 27 w 300"/>
                <a:gd name="T41" fmla="*/ 121 h 195"/>
                <a:gd name="T42" fmla="*/ 27 w 300"/>
                <a:gd name="T43" fmla="*/ 135 h 195"/>
                <a:gd name="T44" fmla="*/ 40 w 300"/>
                <a:gd name="T45" fmla="*/ 140 h 195"/>
                <a:gd name="T46" fmla="*/ 62 w 300"/>
                <a:gd name="T47" fmla="*/ 154 h 195"/>
                <a:gd name="T48" fmla="*/ 74 w 300"/>
                <a:gd name="T49" fmla="*/ 156 h 195"/>
                <a:gd name="T50" fmla="*/ 92 w 300"/>
                <a:gd name="T51" fmla="*/ 151 h 195"/>
                <a:gd name="T52" fmla="*/ 106 w 300"/>
                <a:gd name="T53" fmla="*/ 146 h 195"/>
                <a:gd name="T54" fmla="*/ 116 w 300"/>
                <a:gd name="T55" fmla="*/ 155 h 195"/>
                <a:gd name="T56" fmla="*/ 117 w 300"/>
                <a:gd name="T57" fmla="*/ 166 h 195"/>
                <a:gd name="T58" fmla="*/ 119 w 300"/>
                <a:gd name="T59" fmla="*/ 178 h 195"/>
                <a:gd name="T60" fmla="*/ 125 w 300"/>
                <a:gd name="T61" fmla="*/ 187 h 195"/>
                <a:gd name="T62" fmla="*/ 134 w 300"/>
                <a:gd name="T63" fmla="*/ 186 h 195"/>
                <a:gd name="T64" fmla="*/ 143 w 300"/>
                <a:gd name="T65" fmla="*/ 182 h 195"/>
                <a:gd name="T66" fmla="*/ 155 w 300"/>
                <a:gd name="T67" fmla="*/ 180 h 195"/>
                <a:gd name="T68" fmla="*/ 168 w 300"/>
                <a:gd name="T69" fmla="*/ 186 h 195"/>
                <a:gd name="T70" fmla="*/ 175 w 300"/>
                <a:gd name="T71" fmla="*/ 195 h 195"/>
                <a:gd name="T72" fmla="*/ 189 w 300"/>
                <a:gd name="T73" fmla="*/ 186 h 195"/>
                <a:gd name="T74" fmla="*/ 202 w 300"/>
                <a:gd name="T75" fmla="*/ 182 h 195"/>
                <a:gd name="T76" fmla="*/ 215 w 300"/>
                <a:gd name="T77" fmla="*/ 173 h 195"/>
                <a:gd name="T78" fmla="*/ 221 w 300"/>
                <a:gd name="T79" fmla="*/ 164 h 195"/>
                <a:gd name="T80" fmla="*/ 228 w 300"/>
                <a:gd name="T81" fmla="*/ 156 h 195"/>
                <a:gd name="T82" fmla="*/ 232 w 300"/>
                <a:gd name="T83" fmla="*/ 149 h 195"/>
                <a:gd name="T84" fmla="*/ 236 w 300"/>
                <a:gd name="T85" fmla="*/ 143 h 195"/>
                <a:gd name="T86" fmla="*/ 231 w 300"/>
                <a:gd name="T87" fmla="*/ 139 h 195"/>
                <a:gd name="T88" fmla="*/ 229 w 300"/>
                <a:gd name="T89" fmla="*/ 132 h 195"/>
                <a:gd name="T90" fmla="*/ 221 w 300"/>
                <a:gd name="T91" fmla="*/ 115 h 195"/>
                <a:gd name="T92" fmla="*/ 229 w 300"/>
                <a:gd name="T93" fmla="*/ 106 h 195"/>
                <a:gd name="T94" fmla="*/ 238 w 300"/>
                <a:gd name="T95" fmla="*/ 102 h 195"/>
                <a:gd name="T96" fmla="*/ 220 w 300"/>
                <a:gd name="T97" fmla="*/ 102 h 195"/>
                <a:gd name="T98" fmla="*/ 221 w 300"/>
                <a:gd name="T99" fmla="*/ 90 h 195"/>
                <a:gd name="T100" fmla="*/ 234 w 300"/>
                <a:gd name="T101" fmla="*/ 87 h 195"/>
                <a:gd name="T102" fmla="*/ 238 w 300"/>
                <a:gd name="T103" fmla="*/ 89 h 195"/>
                <a:gd name="T104" fmla="*/ 259 w 300"/>
                <a:gd name="T105" fmla="*/ 77 h 195"/>
                <a:gd name="T106" fmla="*/ 271 w 300"/>
                <a:gd name="T107" fmla="*/ 72 h 195"/>
                <a:gd name="T108" fmla="*/ 281 w 300"/>
                <a:gd name="T109" fmla="*/ 60 h 195"/>
                <a:gd name="T110" fmla="*/ 295 w 300"/>
                <a:gd name="T111" fmla="*/ 4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195">
                  <a:moveTo>
                    <a:pt x="298" y="37"/>
                  </a:moveTo>
                  <a:cubicBezTo>
                    <a:pt x="298" y="35"/>
                    <a:pt x="294" y="36"/>
                    <a:pt x="293" y="37"/>
                  </a:cubicBezTo>
                  <a:cubicBezTo>
                    <a:pt x="291" y="37"/>
                    <a:pt x="290" y="38"/>
                    <a:pt x="288" y="39"/>
                  </a:cubicBezTo>
                  <a:cubicBezTo>
                    <a:pt x="286" y="40"/>
                    <a:pt x="279" y="40"/>
                    <a:pt x="279" y="37"/>
                  </a:cubicBezTo>
                  <a:cubicBezTo>
                    <a:pt x="277" y="33"/>
                    <a:pt x="276" y="31"/>
                    <a:pt x="272" y="29"/>
                  </a:cubicBezTo>
                  <a:cubicBezTo>
                    <a:pt x="269" y="28"/>
                    <a:pt x="263" y="28"/>
                    <a:pt x="262" y="24"/>
                  </a:cubicBezTo>
                  <a:cubicBezTo>
                    <a:pt x="261" y="18"/>
                    <a:pt x="259" y="11"/>
                    <a:pt x="255" y="6"/>
                  </a:cubicBezTo>
                  <a:cubicBezTo>
                    <a:pt x="252" y="3"/>
                    <a:pt x="248" y="3"/>
                    <a:pt x="244" y="1"/>
                  </a:cubicBezTo>
                  <a:cubicBezTo>
                    <a:pt x="240" y="0"/>
                    <a:pt x="233" y="1"/>
                    <a:pt x="229" y="3"/>
                  </a:cubicBezTo>
                  <a:cubicBezTo>
                    <a:pt x="228" y="4"/>
                    <a:pt x="226" y="5"/>
                    <a:pt x="225" y="6"/>
                  </a:cubicBezTo>
                  <a:cubicBezTo>
                    <a:pt x="225" y="7"/>
                    <a:pt x="228" y="7"/>
                    <a:pt x="228" y="8"/>
                  </a:cubicBezTo>
                  <a:cubicBezTo>
                    <a:pt x="229" y="12"/>
                    <a:pt x="224" y="15"/>
                    <a:pt x="223" y="18"/>
                  </a:cubicBezTo>
                  <a:cubicBezTo>
                    <a:pt x="222" y="19"/>
                    <a:pt x="222" y="20"/>
                    <a:pt x="222" y="21"/>
                  </a:cubicBezTo>
                  <a:cubicBezTo>
                    <a:pt x="222" y="22"/>
                    <a:pt x="222" y="22"/>
                    <a:pt x="222" y="23"/>
                  </a:cubicBezTo>
                  <a:cubicBezTo>
                    <a:pt x="222" y="25"/>
                    <a:pt x="219" y="25"/>
                    <a:pt x="217" y="26"/>
                  </a:cubicBezTo>
                  <a:cubicBezTo>
                    <a:pt x="216" y="26"/>
                    <a:pt x="215" y="27"/>
                    <a:pt x="214" y="27"/>
                  </a:cubicBezTo>
                  <a:cubicBezTo>
                    <a:pt x="213" y="27"/>
                    <a:pt x="208" y="25"/>
                    <a:pt x="208" y="25"/>
                  </a:cubicBezTo>
                  <a:cubicBezTo>
                    <a:pt x="207" y="27"/>
                    <a:pt x="206" y="30"/>
                    <a:pt x="205" y="32"/>
                  </a:cubicBezTo>
                  <a:cubicBezTo>
                    <a:pt x="205" y="33"/>
                    <a:pt x="204" y="34"/>
                    <a:pt x="204" y="35"/>
                  </a:cubicBezTo>
                  <a:cubicBezTo>
                    <a:pt x="204" y="35"/>
                    <a:pt x="202" y="41"/>
                    <a:pt x="205" y="39"/>
                  </a:cubicBezTo>
                  <a:cubicBezTo>
                    <a:pt x="206" y="38"/>
                    <a:pt x="206" y="38"/>
                    <a:pt x="208" y="38"/>
                  </a:cubicBezTo>
                  <a:cubicBezTo>
                    <a:pt x="209" y="38"/>
                    <a:pt x="211" y="40"/>
                    <a:pt x="212" y="39"/>
                  </a:cubicBezTo>
                  <a:cubicBezTo>
                    <a:pt x="216" y="36"/>
                    <a:pt x="219" y="38"/>
                    <a:pt x="222" y="42"/>
                  </a:cubicBezTo>
                  <a:cubicBezTo>
                    <a:pt x="223" y="43"/>
                    <a:pt x="225" y="45"/>
                    <a:pt x="224" y="46"/>
                  </a:cubicBezTo>
                  <a:cubicBezTo>
                    <a:pt x="224" y="46"/>
                    <a:pt x="220" y="45"/>
                    <a:pt x="219" y="45"/>
                  </a:cubicBezTo>
                  <a:cubicBezTo>
                    <a:pt x="216" y="46"/>
                    <a:pt x="212" y="46"/>
                    <a:pt x="209" y="47"/>
                  </a:cubicBezTo>
                  <a:cubicBezTo>
                    <a:pt x="206" y="48"/>
                    <a:pt x="206" y="54"/>
                    <a:pt x="202" y="54"/>
                  </a:cubicBezTo>
                  <a:cubicBezTo>
                    <a:pt x="200" y="54"/>
                    <a:pt x="198" y="53"/>
                    <a:pt x="197" y="55"/>
                  </a:cubicBezTo>
                  <a:cubicBezTo>
                    <a:pt x="196" y="56"/>
                    <a:pt x="194" y="58"/>
                    <a:pt x="192" y="58"/>
                  </a:cubicBezTo>
                  <a:cubicBezTo>
                    <a:pt x="189" y="57"/>
                    <a:pt x="183" y="53"/>
                    <a:pt x="182" y="59"/>
                  </a:cubicBezTo>
                  <a:cubicBezTo>
                    <a:pt x="182" y="61"/>
                    <a:pt x="184" y="62"/>
                    <a:pt x="184" y="63"/>
                  </a:cubicBezTo>
                  <a:cubicBezTo>
                    <a:pt x="184" y="65"/>
                    <a:pt x="181" y="65"/>
                    <a:pt x="180" y="66"/>
                  </a:cubicBezTo>
                  <a:cubicBezTo>
                    <a:pt x="177" y="69"/>
                    <a:pt x="176" y="72"/>
                    <a:pt x="172" y="72"/>
                  </a:cubicBezTo>
                  <a:cubicBezTo>
                    <a:pt x="167" y="72"/>
                    <a:pt x="162" y="72"/>
                    <a:pt x="157" y="73"/>
                  </a:cubicBezTo>
                  <a:cubicBezTo>
                    <a:pt x="155" y="74"/>
                    <a:pt x="151" y="78"/>
                    <a:pt x="150" y="77"/>
                  </a:cubicBezTo>
                  <a:cubicBezTo>
                    <a:pt x="148" y="77"/>
                    <a:pt x="147" y="75"/>
                    <a:pt x="146" y="75"/>
                  </a:cubicBezTo>
                  <a:cubicBezTo>
                    <a:pt x="144" y="75"/>
                    <a:pt x="143" y="75"/>
                    <a:pt x="141" y="75"/>
                  </a:cubicBezTo>
                  <a:cubicBezTo>
                    <a:pt x="139" y="74"/>
                    <a:pt x="137" y="74"/>
                    <a:pt x="135" y="72"/>
                  </a:cubicBezTo>
                  <a:cubicBezTo>
                    <a:pt x="133" y="71"/>
                    <a:pt x="132" y="71"/>
                    <a:pt x="131" y="70"/>
                  </a:cubicBezTo>
                  <a:cubicBezTo>
                    <a:pt x="127" y="70"/>
                    <a:pt x="125" y="70"/>
                    <a:pt x="121" y="70"/>
                  </a:cubicBezTo>
                  <a:cubicBezTo>
                    <a:pt x="118" y="70"/>
                    <a:pt x="113" y="71"/>
                    <a:pt x="109" y="70"/>
                  </a:cubicBezTo>
                  <a:cubicBezTo>
                    <a:pt x="108" y="70"/>
                    <a:pt x="107" y="68"/>
                    <a:pt x="107" y="67"/>
                  </a:cubicBezTo>
                  <a:cubicBezTo>
                    <a:pt x="105" y="65"/>
                    <a:pt x="104" y="63"/>
                    <a:pt x="102" y="61"/>
                  </a:cubicBezTo>
                  <a:cubicBezTo>
                    <a:pt x="99" y="59"/>
                    <a:pt x="97" y="56"/>
                    <a:pt x="94" y="56"/>
                  </a:cubicBezTo>
                  <a:cubicBezTo>
                    <a:pt x="92" y="56"/>
                    <a:pt x="81" y="56"/>
                    <a:pt x="83" y="52"/>
                  </a:cubicBezTo>
                  <a:cubicBezTo>
                    <a:pt x="85" y="48"/>
                    <a:pt x="84" y="41"/>
                    <a:pt x="79" y="38"/>
                  </a:cubicBezTo>
                  <a:cubicBezTo>
                    <a:pt x="75" y="35"/>
                    <a:pt x="70" y="35"/>
                    <a:pt x="69" y="29"/>
                  </a:cubicBezTo>
                  <a:cubicBezTo>
                    <a:pt x="68" y="30"/>
                    <a:pt x="67" y="29"/>
                    <a:pt x="66" y="30"/>
                  </a:cubicBezTo>
                  <a:cubicBezTo>
                    <a:pt x="65" y="31"/>
                    <a:pt x="65" y="31"/>
                    <a:pt x="65" y="32"/>
                  </a:cubicBezTo>
                  <a:cubicBezTo>
                    <a:pt x="63" y="35"/>
                    <a:pt x="60" y="34"/>
                    <a:pt x="59" y="37"/>
                  </a:cubicBezTo>
                  <a:cubicBezTo>
                    <a:pt x="59" y="39"/>
                    <a:pt x="61" y="41"/>
                    <a:pt x="60" y="42"/>
                  </a:cubicBezTo>
                  <a:cubicBezTo>
                    <a:pt x="59" y="43"/>
                    <a:pt x="57" y="44"/>
                    <a:pt x="56" y="44"/>
                  </a:cubicBezTo>
                  <a:cubicBezTo>
                    <a:pt x="55" y="45"/>
                    <a:pt x="54" y="43"/>
                    <a:pt x="53" y="44"/>
                  </a:cubicBezTo>
                  <a:cubicBezTo>
                    <a:pt x="51" y="44"/>
                    <a:pt x="50" y="43"/>
                    <a:pt x="48" y="42"/>
                  </a:cubicBezTo>
                  <a:cubicBezTo>
                    <a:pt x="47" y="41"/>
                    <a:pt x="46" y="46"/>
                    <a:pt x="45" y="47"/>
                  </a:cubicBezTo>
                  <a:cubicBezTo>
                    <a:pt x="45" y="48"/>
                    <a:pt x="44" y="50"/>
                    <a:pt x="44" y="51"/>
                  </a:cubicBezTo>
                  <a:cubicBezTo>
                    <a:pt x="44" y="53"/>
                    <a:pt x="45" y="53"/>
                    <a:pt x="45" y="54"/>
                  </a:cubicBezTo>
                  <a:cubicBezTo>
                    <a:pt x="45" y="56"/>
                    <a:pt x="39" y="54"/>
                    <a:pt x="39" y="54"/>
                  </a:cubicBezTo>
                  <a:cubicBezTo>
                    <a:pt x="37" y="55"/>
                    <a:pt x="33" y="55"/>
                    <a:pt x="32" y="56"/>
                  </a:cubicBezTo>
                  <a:cubicBezTo>
                    <a:pt x="33" y="55"/>
                    <a:pt x="34" y="62"/>
                    <a:pt x="34" y="63"/>
                  </a:cubicBezTo>
                  <a:cubicBezTo>
                    <a:pt x="35" y="64"/>
                    <a:pt x="36" y="65"/>
                    <a:pt x="37" y="66"/>
                  </a:cubicBezTo>
                  <a:cubicBezTo>
                    <a:pt x="37" y="67"/>
                    <a:pt x="34" y="69"/>
                    <a:pt x="33" y="70"/>
                  </a:cubicBezTo>
                  <a:cubicBezTo>
                    <a:pt x="32" y="71"/>
                    <a:pt x="33" y="74"/>
                    <a:pt x="32" y="74"/>
                  </a:cubicBezTo>
                  <a:cubicBezTo>
                    <a:pt x="31" y="75"/>
                    <a:pt x="29" y="75"/>
                    <a:pt x="28" y="76"/>
                  </a:cubicBezTo>
                  <a:cubicBezTo>
                    <a:pt x="26" y="77"/>
                    <a:pt x="25" y="78"/>
                    <a:pt x="24" y="79"/>
                  </a:cubicBezTo>
                  <a:cubicBezTo>
                    <a:pt x="22" y="79"/>
                    <a:pt x="21" y="79"/>
                    <a:pt x="19" y="80"/>
                  </a:cubicBezTo>
                  <a:cubicBezTo>
                    <a:pt x="17" y="80"/>
                    <a:pt x="16" y="81"/>
                    <a:pt x="15" y="83"/>
                  </a:cubicBezTo>
                  <a:cubicBezTo>
                    <a:pt x="15" y="83"/>
                    <a:pt x="11" y="84"/>
                    <a:pt x="11" y="84"/>
                  </a:cubicBezTo>
                  <a:cubicBezTo>
                    <a:pt x="11" y="84"/>
                    <a:pt x="11" y="83"/>
                    <a:pt x="11" y="83"/>
                  </a:cubicBezTo>
                  <a:cubicBezTo>
                    <a:pt x="10" y="83"/>
                    <a:pt x="9" y="83"/>
                    <a:pt x="7" y="83"/>
                  </a:cubicBezTo>
                  <a:cubicBezTo>
                    <a:pt x="6" y="83"/>
                    <a:pt x="3" y="85"/>
                    <a:pt x="3" y="86"/>
                  </a:cubicBezTo>
                  <a:cubicBezTo>
                    <a:pt x="2" y="88"/>
                    <a:pt x="1" y="90"/>
                    <a:pt x="1" y="91"/>
                  </a:cubicBezTo>
                  <a:cubicBezTo>
                    <a:pt x="0" y="93"/>
                    <a:pt x="3" y="95"/>
                    <a:pt x="4" y="95"/>
                  </a:cubicBezTo>
                  <a:cubicBezTo>
                    <a:pt x="7" y="95"/>
                    <a:pt x="6" y="95"/>
                    <a:pt x="7" y="98"/>
                  </a:cubicBezTo>
                  <a:cubicBezTo>
                    <a:pt x="7" y="99"/>
                    <a:pt x="8" y="99"/>
                    <a:pt x="8" y="101"/>
                  </a:cubicBezTo>
                  <a:cubicBezTo>
                    <a:pt x="8" y="101"/>
                    <a:pt x="7" y="103"/>
                    <a:pt x="7" y="103"/>
                  </a:cubicBezTo>
                  <a:cubicBezTo>
                    <a:pt x="9" y="104"/>
                    <a:pt x="10" y="104"/>
                    <a:pt x="11" y="105"/>
                  </a:cubicBezTo>
                  <a:cubicBezTo>
                    <a:pt x="13" y="107"/>
                    <a:pt x="12" y="109"/>
                    <a:pt x="14" y="110"/>
                  </a:cubicBezTo>
                  <a:cubicBezTo>
                    <a:pt x="16" y="111"/>
                    <a:pt x="18" y="112"/>
                    <a:pt x="20" y="113"/>
                  </a:cubicBezTo>
                  <a:cubicBezTo>
                    <a:pt x="21" y="113"/>
                    <a:pt x="22" y="112"/>
                    <a:pt x="23" y="111"/>
                  </a:cubicBezTo>
                  <a:cubicBezTo>
                    <a:pt x="26" y="109"/>
                    <a:pt x="31" y="110"/>
                    <a:pt x="33" y="113"/>
                  </a:cubicBezTo>
                  <a:cubicBezTo>
                    <a:pt x="34" y="115"/>
                    <a:pt x="32" y="116"/>
                    <a:pt x="31" y="117"/>
                  </a:cubicBezTo>
                  <a:cubicBezTo>
                    <a:pt x="30" y="118"/>
                    <a:pt x="30" y="118"/>
                    <a:pt x="30" y="119"/>
                  </a:cubicBezTo>
                  <a:cubicBezTo>
                    <a:pt x="29" y="121"/>
                    <a:pt x="28" y="121"/>
                    <a:pt x="27" y="121"/>
                  </a:cubicBezTo>
                  <a:cubicBezTo>
                    <a:pt x="24" y="123"/>
                    <a:pt x="32" y="126"/>
                    <a:pt x="29" y="128"/>
                  </a:cubicBezTo>
                  <a:cubicBezTo>
                    <a:pt x="28" y="130"/>
                    <a:pt x="27" y="129"/>
                    <a:pt x="25" y="129"/>
                  </a:cubicBezTo>
                  <a:cubicBezTo>
                    <a:pt x="21" y="128"/>
                    <a:pt x="26" y="132"/>
                    <a:pt x="26" y="132"/>
                  </a:cubicBezTo>
                  <a:cubicBezTo>
                    <a:pt x="26" y="134"/>
                    <a:pt x="25" y="135"/>
                    <a:pt x="27" y="135"/>
                  </a:cubicBezTo>
                  <a:cubicBezTo>
                    <a:pt x="29" y="136"/>
                    <a:pt x="29" y="137"/>
                    <a:pt x="31" y="138"/>
                  </a:cubicBezTo>
                  <a:cubicBezTo>
                    <a:pt x="33" y="138"/>
                    <a:pt x="34" y="140"/>
                    <a:pt x="36" y="141"/>
                  </a:cubicBezTo>
                  <a:cubicBezTo>
                    <a:pt x="36" y="141"/>
                    <a:pt x="37" y="142"/>
                    <a:pt x="38" y="142"/>
                  </a:cubicBezTo>
                  <a:cubicBezTo>
                    <a:pt x="39" y="142"/>
                    <a:pt x="38" y="140"/>
                    <a:pt x="40" y="140"/>
                  </a:cubicBezTo>
                  <a:cubicBezTo>
                    <a:pt x="44" y="140"/>
                    <a:pt x="46" y="147"/>
                    <a:pt x="50" y="147"/>
                  </a:cubicBezTo>
                  <a:cubicBezTo>
                    <a:pt x="52" y="147"/>
                    <a:pt x="52" y="150"/>
                    <a:pt x="54" y="150"/>
                  </a:cubicBezTo>
                  <a:cubicBezTo>
                    <a:pt x="56" y="151"/>
                    <a:pt x="57" y="153"/>
                    <a:pt x="58" y="153"/>
                  </a:cubicBezTo>
                  <a:cubicBezTo>
                    <a:pt x="60" y="151"/>
                    <a:pt x="60" y="154"/>
                    <a:pt x="62" y="154"/>
                  </a:cubicBezTo>
                  <a:cubicBezTo>
                    <a:pt x="63" y="154"/>
                    <a:pt x="63" y="153"/>
                    <a:pt x="64" y="153"/>
                  </a:cubicBezTo>
                  <a:cubicBezTo>
                    <a:pt x="65" y="153"/>
                    <a:pt x="65" y="154"/>
                    <a:pt x="66" y="155"/>
                  </a:cubicBezTo>
                  <a:cubicBezTo>
                    <a:pt x="68" y="155"/>
                    <a:pt x="70" y="155"/>
                    <a:pt x="72" y="154"/>
                  </a:cubicBezTo>
                  <a:cubicBezTo>
                    <a:pt x="75" y="153"/>
                    <a:pt x="73" y="155"/>
                    <a:pt x="74" y="156"/>
                  </a:cubicBezTo>
                  <a:cubicBezTo>
                    <a:pt x="74" y="156"/>
                    <a:pt x="76" y="153"/>
                    <a:pt x="77" y="153"/>
                  </a:cubicBezTo>
                  <a:cubicBezTo>
                    <a:pt x="78" y="152"/>
                    <a:pt x="80" y="152"/>
                    <a:pt x="81" y="153"/>
                  </a:cubicBezTo>
                  <a:cubicBezTo>
                    <a:pt x="83" y="155"/>
                    <a:pt x="85" y="153"/>
                    <a:pt x="87" y="154"/>
                  </a:cubicBezTo>
                  <a:cubicBezTo>
                    <a:pt x="89" y="155"/>
                    <a:pt x="91" y="153"/>
                    <a:pt x="92" y="151"/>
                  </a:cubicBezTo>
                  <a:cubicBezTo>
                    <a:pt x="93" y="151"/>
                    <a:pt x="93" y="150"/>
                    <a:pt x="94" y="150"/>
                  </a:cubicBezTo>
                  <a:cubicBezTo>
                    <a:pt x="95" y="149"/>
                    <a:pt x="96" y="150"/>
                    <a:pt x="97" y="149"/>
                  </a:cubicBezTo>
                  <a:cubicBezTo>
                    <a:pt x="98" y="148"/>
                    <a:pt x="99" y="146"/>
                    <a:pt x="101" y="147"/>
                  </a:cubicBezTo>
                  <a:cubicBezTo>
                    <a:pt x="103" y="148"/>
                    <a:pt x="103" y="148"/>
                    <a:pt x="106" y="146"/>
                  </a:cubicBezTo>
                  <a:cubicBezTo>
                    <a:pt x="107" y="145"/>
                    <a:pt x="109" y="148"/>
                    <a:pt x="109" y="149"/>
                  </a:cubicBezTo>
                  <a:cubicBezTo>
                    <a:pt x="108" y="151"/>
                    <a:pt x="106" y="152"/>
                    <a:pt x="108" y="152"/>
                  </a:cubicBezTo>
                  <a:cubicBezTo>
                    <a:pt x="111" y="152"/>
                    <a:pt x="111" y="152"/>
                    <a:pt x="114" y="151"/>
                  </a:cubicBezTo>
                  <a:cubicBezTo>
                    <a:pt x="115" y="151"/>
                    <a:pt x="116" y="154"/>
                    <a:pt x="116" y="155"/>
                  </a:cubicBezTo>
                  <a:cubicBezTo>
                    <a:pt x="116" y="155"/>
                    <a:pt x="116" y="157"/>
                    <a:pt x="117" y="156"/>
                  </a:cubicBezTo>
                  <a:cubicBezTo>
                    <a:pt x="117" y="156"/>
                    <a:pt x="119" y="156"/>
                    <a:pt x="119" y="157"/>
                  </a:cubicBezTo>
                  <a:cubicBezTo>
                    <a:pt x="119" y="158"/>
                    <a:pt x="117" y="159"/>
                    <a:pt x="118" y="160"/>
                  </a:cubicBezTo>
                  <a:cubicBezTo>
                    <a:pt x="119" y="162"/>
                    <a:pt x="118" y="165"/>
                    <a:pt x="117" y="166"/>
                  </a:cubicBezTo>
                  <a:cubicBezTo>
                    <a:pt x="116" y="168"/>
                    <a:pt x="114" y="169"/>
                    <a:pt x="113" y="170"/>
                  </a:cubicBezTo>
                  <a:cubicBezTo>
                    <a:pt x="113" y="171"/>
                    <a:pt x="113" y="176"/>
                    <a:pt x="112" y="175"/>
                  </a:cubicBezTo>
                  <a:cubicBezTo>
                    <a:pt x="113" y="176"/>
                    <a:pt x="119" y="173"/>
                    <a:pt x="120" y="175"/>
                  </a:cubicBezTo>
                  <a:cubicBezTo>
                    <a:pt x="120" y="175"/>
                    <a:pt x="118" y="176"/>
                    <a:pt x="119" y="178"/>
                  </a:cubicBezTo>
                  <a:cubicBezTo>
                    <a:pt x="120" y="180"/>
                    <a:pt x="123" y="180"/>
                    <a:pt x="122" y="181"/>
                  </a:cubicBezTo>
                  <a:cubicBezTo>
                    <a:pt x="122" y="182"/>
                    <a:pt x="121" y="184"/>
                    <a:pt x="121" y="185"/>
                  </a:cubicBezTo>
                  <a:cubicBezTo>
                    <a:pt x="122" y="186"/>
                    <a:pt x="125" y="185"/>
                    <a:pt x="125" y="186"/>
                  </a:cubicBezTo>
                  <a:cubicBezTo>
                    <a:pt x="125" y="186"/>
                    <a:pt x="125" y="187"/>
                    <a:pt x="125" y="187"/>
                  </a:cubicBezTo>
                  <a:cubicBezTo>
                    <a:pt x="125" y="189"/>
                    <a:pt x="126" y="188"/>
                    <a:pt x="127" y="188"/>
                  </a:cubicBezTo>
                  <a:cubicBezTo>
                    <a:pt x="128" y="188"/>
                    <a:pt x="129" y="187"/>
                    <a:pt x="130" y="188"/>
                  </a:cubicBezTo>
                  <a:cubicBezTo>
                    <a:pt x="131" y="188"/>
                    <a:pt x="132" y="189"/>
                    <a:pt x="133" y="190"/>
                  </a:cubicBezTo>
                  <a:cubicBezTo>
                    <a:pt x="135" y="191"/>
                    <a:pt x="134" y="187"/>
                    <a:pt x="134" y="186"/>
                  </a:cubicBezTo>
                  <a:cubicBezTo>
                    <a:pt x="132" y="182"/>
                    <a:pt x="134" y="184"/>
                    <a:pt x="136" y="182"/>
                  </a:cubicBezTo>
                  <a:cubicBezTo>
                    <a:pt x="138" y="181"/>
                    <a:pt x="137" y="182"/>
                    <a:pt x="139" y="183"/>
                  </a:cubicBezTo>
                  <a:cubicBezTo>
                    <a:pt x="139" y="183"/>
                    <a:pt x="141" y="182"/>
                    <a:pt x="141" y="182"/>
                  </a:cubicBezTo>
                  <a:cubicBezTo>
                    <a:pt x="141" y="183"/>
                    <a:pt x="143" y="181"/>
                    <a:pt x="143" y="182"/>
                  </a:cubicBezTo>
                  <a:cubicBezTo>
                    <a:pt x="144" y="183"/>
                    <a:pt x="144" y="184"/>
                    <a:pt x="146" y="182"/>
                  </a:cubicBezTo>
                  <a:cubicBezTo>
                    <a:pt x="147" y="181"/>
                    <a:pt x="147" y="182"/>
                    <a:pt x="148" y="181"/>
                  </a:cubicBezTo>
                  <a:cubicBezTo>
                    <a:pt x="149" y="180"/>
                    <a:pt x="149" y="178"/>
                    <a:pt x="151" y="178"/>
                  </a:cubicBezTo>
                  <a:cubicBezTo>
                    <a:pt x="152" y="178"/>
                    <a:pt x="153" y="180"/>
                    <a:pt x="155" y="180"/>
                  </a:cubicBezTo>
                  <a:cubicBezTo>
                    <a:pt x="155" y="180"/>
                    <a:pt x="159" y="181"/>
                    <a:pt x="159" y="181"/>
                  </a:cubicBezTo>
                  <a:cubicBezTo>
                    <a:pt x="159" y="182"/>
                    <a:pt x="157" y="183"/>
                    <a:pt x="157" y="184"/>
                  </a:cubicBezTo>
                  <a:cubicBezTo>
                    <a:pt x="158" y="185"/>
                    <a:pt x="160" y="186"/>
                    <a:pt x="161" y="187"/>
                  </a:cubicBezTo>
                  <a:cubicBezTo>
                    <a:pt x="163" y="188"/>
                    <a:pt x="167" y="189"/>
                    <a:pt x="168" y="186"/>
                  </a:cubicBezTo>
                  <a:cubicBezTo>
                    <a:pt x="168" y="186"/>
                    <a:pt x="170" y="188"/>
                    <a:pt x="170" y="188"/>
                  </a:cubicBezTo>
                  <a:cubicBezTo>
                    <a:pt x="171" y="189"/>
                    <a:pt x="172" y="187"/>
                    <a:pt x="174" y="188"/>
                  </a:cubicBezTo>
                  <a:cubicBezTo>
                    <a:pt x="175" y="189"/>
                    <a:pt x="173" y="190"/>
                    <a:pt x="173" y="191"/>
                  </a:cubicBezTo>
                  <a:cubicBezTo>
                    <a:pt x="173" y="192"/>
                    <a:pt x="175" y="194"/>
                    <a:pt x="175" y="195"/>
                  </a:cubicBezTo>
                  <a:cubicBezTo>
                    <a:pt x="176" y="195"/>
                    <a:pt x="177" y="194"/>
                    <a:pt x="178" y="194"/>
                  </a:cubicBezTo>
                  <a:cubicBezTo>
                    <a:pt x="178" y="193"/>
                    <a:pt x="175" y="192"/>
                    <a:pt x="176" y="191"/>
                  </a:cubicBezTo>
                  <a:cubicBezTo>
                    <a:pt x="178" y="188"/>
                    <a:pt x="180" y="188"/>
                    <a:pt x="183" y="187"/>
                  </a:cubicBezTo>
                  <a:cubicBezTo>
                    <a:pt x="185" y="186"/>
                    <a:pt x="187" y="186"/>
                    <a:pt x="189" y="186"/>
                  </a:cubicBezTo>
                  <a:cubicBezTo>
                    <a:pt x="190" y="186"/>
                    <a:pt x="190" y="184"/>
                    <a:pt x="191" y="184"/>
                  </a:cubicBezTo>
                  <a:cubicBezTo>
                    <a:pt x="193" y="184"/>
                    <a:pt x="192" y="183"/>
                    <a:pt x="192" y="182"/>
                  </a:cubicBezTo>
                  <a:cubicBezTo>
                    <a:pt x="192" y="183"/>
                    <a:pt x="196" y="182"/>
                    <a:pt x="196" y="182"/>
                  </a:cubicBezTo>
                  <a:cubicBezTo>
                    <a:pt x="198" y="181"/>
                    <a:pt x="200" y="182"/>
                    <a:pt x="202" y="182"/>
                  </a:cubicBezTo>
                  <a:cubicBezTo>
                    <a:pt x="204" y="182"/>
                    <a:pt x="205" y="181"/>
                    <a:pt x="207" y="180"/>
                  </a:cubicBezTo>
                  <a:cubicBezTo>
                    <a:pt x="208" y="180"/>
                    <a:pt x="208" y="177"/>
                    <a:pt x="209" y="177"/>
                  </a:cubicBezTo>
                  <a:cubicBezTo>
                    <a:pt x="211" y="177"/>
                    <a:pt x="212" y="176"/>
                    <a:pt x="213" y="175"/>
                  </a:cubicBezTo>
                  <a:cubicBezTo>
                    <a:pt x="214" y="175"/>
                    <a:pt x="215" y="174"/>
                    <a:pt x="215" y="173"/>
                  </a:cubicBezTo>
                  <a:cubicBezTo>
                    <a:pt x="214" y="173"/>
                    <a:pt x="218" y="172"/>
                    <a:pt x="218" y="172"/>
                  </a:cubicBezTo>
                  <a:cubicBezTo>
                    <a:pt x="219" y="171"/>
                    <a:pt x="220" y="169"/>
                    <a:pt x="221" y="168"/>
                  </a:cubicBezTo>
                  <a:cubicBezTo>
                    <a:pt x="222" y="167"/>
                    <a:pt x="222" y="167"/>
                    <a:pt x="222" y="166"/>
                  </a:cubicBezTo>
                  <a:cubicBezTo>
                    <a:pt x="223" y="164"/>
                    <a:pt x="221" y="165"/>
                    <a:pt x="221" y="164"/>
                  </a:cubicBezTo>
                  <a:cubicBezTo>
                    <a:pt x="221" y="164"/>
                    <a:pt x="226" y="164"/>
                    <a:pt x="223" y="162"/>
                  </a:cubicBezTo>
                  <a:cubicBezTo>
                    <a:pt x="222" y="161"/>
                    <a:pt x="223" y="161"/>
                    <a:pt x="224" y="161"/>
                  </a:cubicBezTo>
                  <a:cubicBezTo>
                    <a:pt x="225" y="161"/>
                    <a:pt x="225" y="160"/>
                    <a:pt x="226" y="159"/>
                  </a:cubicBezTo>
                  <a:cubicBezTo>
                    <a:pt x="227" y="158"/>
                    <a:pt x="227" y="157"/>
                    <a:pt x="228" y="156"/>
                  </a:cubicBezTo>
                  <a:cubicBezTo>
                    <a:pt x="228" y="156"/>
                    <a:pt x="228" y="154"/>
                    <a:pt x="228" y="154"/>
                  </a:cubicBezTo>
                  <a:cubicBezTo>
                    <a:pt x="229" y="153"/>
                    <a:pt x="230" y="153"/>
                    <a:pt x="231" y="152"/>
                  </a:cubicBezTo>
                  <a:cubicBezTo>
                    <a:pt x="232" y="151"/>
                    <a:pt x="231" y="150"/>
                    <a:pt x="231" y="150"/>
                  </a:cubicBezTo>
                  <a:cubicBezTo>
                    <a:pt x="231" y="149"/>
                    <a:pt x="232" y="149"/>
                    <a:pt x="232" y="149"/>
                  </a:cubicBezTo>
                  <a:cubicBezTo>
                    <a:pt x="233" y="149"/>
                    <a:pt x="232" y="147"/>
                    <a:pt x="232" y="147"/>
                  </a:cubicBezTo>
                  <a:cubicBezTo>
                    <a:pt x="232" y="147"/>
                    <a:pt x="234" y="148"/>
                    <a:pt x="234" y="147"/>
                  </a:cubicBezTo>
                  <a:cubicBezTo>
                    <a:pt x="236" y="146"/>
                    <a:pt x="234" y="146"/>
                    <a:pt x="233" y="145"/>
                  </a:cubicBezTo>
                  <a:cubicBezTo>
                    <a:pt x="233" y="145"/>
                    <a:pt x="236" y="143"/>
                    <a:pt x="236" y="143"/>
                  </a:cubicBezTo>
                  <a:cubicBezTo>
                    <a:pt x="235" y="145"/>
                    <a:pt x="232" y="142"/>
                    <a:pt x="231" y="141"/>
                  </a:cubicBezTo>
                  <a:cubicBezTo>
                    <a:pt x="231" y="141"/>
                    <a:pt x="230" y="142"/>
                    <a:pt x="229" y="142"/>
                  </a:cubicBezTo>
                  <a:cubicBezTo>
                    <a:pt x="228" y="143"/>
                    <a:pt x="227" y="141"/>
                    <a:pt x="226" y="142"/>
                  </a:cubicBezTo>
                  <a:cubicBezTo>
                    <a:pt x="228" y="141"/>
                    <a:pt x="230" y="140"/>
                    <a:pt x="231" y="139"/>
                  </a:cubicBezTo>
                  <a:cubicBezTo>
                    <a:pt x="232" y="138"/>
                    <a:pt x="235" y="138"/>
                    <a:pt x="233" y="136"/>
                  </a:cubicBezTo>
                  <a:cubicBezTo>
                    <a:pt x="231" y="135"/>
                    <a:pt x="230" y="134"/>
                    <a:pt x="228" y="132"/>
                  </a:cubicBezTo>
                  <a:cubicBezTo>
                    <a:pt x="228" y="131"/>
                    <a:pt x="223" y="133"/>
                    <a:pt x="223" y="130"/>
                  </a:cubicBezTo>
                  <a:cubicBezTo>
                    <a:pt x="223" y="132"/>
                    <a:pt x="228" y="132"/>
                    <a:pt x="229" y="132"/>
                  </a:cubicBezTo>
                  <a:cubicBezTo>
                    <a:pt x="230" y="132"/>
                    <a:pt x="233" y="135"/>
                    <a:pt x="234" y="133"/>
                  </a:cubicBezTo>
                  <a:cubicBezTo>
                    <a:pt x="235" y="131"/>
                    <a:pt x="229" y="129"/>
                    <a:pt x="229" y="127"/>
                  </a:cubicBezTo>
                  <a:cubicBezTo>
                    <a:pt x="228" y="125"/>
                    <a:pt x="228" y="121"/>
                    <a:pt x="226" y="120"/>
                  </a:cubicBezTo>
                  <a:cubicBezTo>
                    <a:pt x="225" y="118"/>
                    <a:pt x="219" y="118"/>
                    <a:pt x="221" y="115"/>
                  </a:cubicBezTo>
                  <a:cubicBezTo>
                    <a:pt x="222" y="113"/>
                    <a:pt x="223" y="112"/>
                    <a:pt x="224" y="111"/>
                  </a:cubicBezTo>
                  <a:cubicBezTo>
                    <a:pt x="226" y="109"/>
                    <a:pt x="224" y="110"/>
                    <a:pt x="225" y="109"/>
                  </a:cubicBezTo>
                  <a:cubicBezTo>
                    <a:pt x="225" y="108"/>
                    <a:pt x="228" y="109"/>
                    <a:pt x="228" y="109"/>
                  </a:cubicBezTo>
                  <a:cubicBezTo>
                    <a:pt x="229" y="108"/>
                    <a:pt x="227" y="107"/>
                    <a:pt x="229" y="106"/>
                  </a:cubicBezTo>
                  <a:cubicBezTo>
                    <a:pt x="231" y="106"/>
                    <a:pt x="232" y="105"/>
                    <a:pt x="233" y="104"/>
                  </a:cubicBezTo>
                  <a:cubicBezTo>
                    <a:pt x="234" y="104"/>
                    <a:pt x="235" y="104"/>
                    <a:pt x="235" y="104"/>
                  </a:cubicBezTo>
                  <a:cubicBezTo>
                    <a:pt x="236" y="104"/>
                    <a:pt x="235" y="105"/>
                    <a:pt x="236" y="105"/>
                  </a:cubicBezTo>
                  <a:cubicBezTo>
                    <a:pt x="237" y="106"/>
                    <a:pt x="238" y="103"/>
                    <a:pt x="238" y="102"/>
                  </a:cubicBezTo>
                  <a:cubicBezTo>
                    <a:pt x="236" y="100"/>
                    <a:pt x="234" y="101"/>
                    <a:pt x="233" y="101"/>
                  </a:cubicBezTo>
                  <a:cubicBezTo>
                    <a:pt x="231" y="101"/>
                    <a:pt x="230" y="99"/>
                    <a:pt x="228" y="100"/>
                  </a:cubicBezTo>
                  <a:cubicBezTo>
                    <a:pt x="227" y="100"/>
                    <a:pt x="226" y="102"/>
                    <a:pt x="224" y="102"/>
                  </a:cubicBezTo>
                  <a:cubicBezTo>
                    <a:pt x="223" y="103"/>
                    <a:pt x="221" y="103"/>
                    <a:pt x="220" y="102"/>
                  </a:cubicBezTo>
                  <a:cubicBezTo>
                    <a:pt x="219" y="101"/>
                    <a:pt x="221" y="99"/>
                    <a:pt x="220" y="98"/>
                  </a:cubicBezTo>
                  <a:cubicBezTo>
                    <a:pt x="218" y="97"/>
                    <a:pt x="210" y="97"/>
                    <a:pt x="213" y="92"/>
                  </a:cubicBezTo>
                  <a:cubicBezTo>
                    <a:pt x="214" y="91"/>
                    <a:pt x="215" y="92"/>
                    <a:pt x="217" y="92"/>
                  </a:cubicBezTo>
                  <a:cubicBezTo>
                    <a:pt x="218" y="92"/>
                    <a:pt x="220" y="91"/>
                    <a:pt x="221" y="90"/>
                  </a:cubicBezTo>
                  <a:cubicBezTo>
                    <a:pt x="223" y="87"/>
                    <a:pt x="226" y="85"/>
                    <a:pt x="229" y="83"/>
                  </a:cubicBezTo>
                  <a:cubicBezTo>
                    <a:pt x="230" y="81"/>
                    <a:pt x="231" y="81"/>
                    <a:pt x="233" y="81"/>
                  </a:cubicBezTo>
                  <a:cubicBezTo>
                    <a:pt x="233" y="82"/>
                    <a:pt x="236" y="82"/>
                    <a:pt x="236" y="83"/>
                  </a:cubicBezTo>
                  <a:cubicBezTo>
                    <a:pt x="235" y="84"/>
                    <a:pt x="235" y="86"/>
                    <a:pt x="234" y="87"/>
                  </a:cubicBezTo>
                  <a:cubicBezTo>
                    <a:pt x="233" y="87"/>
                    <a:pt x="231" y="88"/>
                    <a:pt x="231" y="89"/>
                  </a:cubicBezTo>
                  <a:cubicBezTo>
                    <a:pt x="231" y="90"/>
                    <a:pt x="234" y="90"/>
                    <a:pt x="234" y="90"/>
                  </a:cubicBezTo>
                  <a:cubicBezTo>
                    <a:pt x="234" y="90"/>
                    <a:pt x="230" y="93"/>
                    <a:pt x="231" y="93"/>
                  </a:cubicBezTo>
                  <a:cubicBezTo>
                    <a:pt x="232" y="94"/>
                    <a:pt x="237" y="89"/>
                    <a:pt x="238" y="89"/>
                  </a:cubicBezTo>
                  <a:cubicBezTo>
                    <a:pt x="240" y="88"/>
                    <a:pt x="242" y="87"/>
                    <a:pt x="244" y="87"/>
                  </a:cubicBezTo>
                  <a:cubicBezTo>
                    <a:pt x="246" y="87"/>
                    <a:pt x="246" y="87"/>
                    <a:pt x="247" y="85"/>
                  </a:cubicBezTo>
                  <a:cubicBezTo>
                    <a:pt x="249" y="84"/>
                    <a:pt x="252" y="83"/>
                    <a:pt x="254" y="81"/>
                  </a:cubicBezTo>
                  <a:cubicBezTo>
                    <a:pt x="255" y="80"/>
                    <a:pt x="257" y="77"/>
                    <a:pt x="259" y="77"/>
                  </a:cubicBezTo>
                  <a:cubicBezTo>
                    <a:pt x="260" y="76"/>
                    <a:pt x="266" y="80"/>
                    <a:pt x="266" y="77"/>
                  </a:cubicBezTo>
                  <a:cubicBezTo>
                    <a:pt x="266" y="76"/>
                    <a:pt x="265" y="75"/>
                    <a:pt x="266" y="74"/>
                  </a:cubicBezTo>
                  <a:cubicBezTo>
                    <a:pt x="267" y="74"/>
                    <a:pt x="268" y="74"/>
                    <a:pt x="269" y="74"/>
                  </a:cubicBezTo>
                  <a:cubicBezTo>
                    <a:pt x="271" y="74"/>
                    <a:pt x="270" y="73"/>
                    <a:pt x="271" y="72"/>
                  </a:cubicBezTo>
                  <a:cubicBezTo>
                    <a:pt x="273" y="71"/>
                    <a:pt x="274" y="72"/>
                    <a:pt x="274" y="70"/>
                  </a:cubicBezTo>
                  <a:cubicBezTo>
                    <a:pt x="274" y="67"/>
                    <a:pt x="277" y="70"/>
                    <a:pt x="278" y="71"/>
                  </a:cubicBezTo>
                  <a:cubicBezTo>
                    <a:pt x="278" y="69"/>
                    <a:pt x="281" y="69"/>
                    <a:pt x="281" y="67"/>
                  </a:cubicBezTo>
                  <a:cubicBezTo>
                    <a:pt x="281" y="65"/>
                    <a:pt x="282" y="62"/>
                    <a:pt x="281" y="60"/>
                  </a:cubicBezTo>
                  <a:cubicBezTo>
                    <a:pt x="279" y="57"/>
                    <a:pt x="280" y="58"/>
                    <a:pt x="282" y="56"/>
                  </a:cubicBezTo>
                  <a:cubicBezTo>
                    <a:pt x="284" y="55"/>
                    <a:pt x="285" y="54"/>
                    <a:pt x="287" y="55"/>
                  </a:cubicBezTo>
                  <a:cubicBezTo>
                    <a:pt x="290" y="56"/>
                    <a:pt x="290" y="56"/>
                    <a:pt x="291" y="53"/>
                  </a:cubicBezTo>
                  <a:cubicBezTo>
                    <a:pt x="292" y="51"/>
                    <a:pt x="294" y="50"/>
                    <a:pt x="295" y="47"/>
                  </a:cubicBezTo>
                  <a:cubicBezTo>
                    <a:pt x="295" y="45"/>
                    <a:pt x="296" y="43"/>
                    <a:pt x="298" y="41"/>
                  </a:cubicBezTo>
                  <a:cubicBezTo>
                    <a:pt x="300" y="39"/>
                    <a:pt x="298" y="39"/>
                    <a:pt x="298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8" name="Freeform 716">
              <a:extLst>
                <a:ext uri="{FF2B5EF4-FFF2-40B4-BE49-F238E27FC236}">
                  <a16:creationId xmlns:a16="http://schemas.microsoft.com/office/drawing/2014/main" id="{33B50BA1-0F47-434D-939B-BD9287A5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6357215"/>
              <a:ext cx="1464969" cy="637107"/>
            </a:xfrm>
            <a:custGeom>
              <a:avLst/>
              <a:gdLst>
                <a:gd name="T0" fmla="*/ 0 w 157"/>
                <a:gd name="T1" fmla="*/ 19 h 68"/>
                <a:gd name="T2" fmla="*/ 7 w 157"/>
                <a:gd name="T3" fmla="*/ 26 h 68"/>
                <a:gd name="T4" fmla="*/ 12 w 157"/>
                <a:gd name="T5" fmla="*/ 29 h 68"/>
                <a:gd name="T6" fmla="*/ 15 w 157"/>
                <a:gd name="T7" fmla="*/ 36 h 68"/>
                <a:gd name="T8" fmla="*/ 15 w 157"/>
                <a:gd name="T9" fmla="*/ 38 h 68"/>
                <a:gd name="T10" fmla="*/ 15 w 157"/>
                <a:gd name="T11" fmla="*/ 40 h 68"/>
                <a:gd name="T12" fmla="*/ 16 w 157"/>
                <a:gd name="T13" fmla="*/ 45 h 68"/>
                <a:gd name="T14" fmla="*/ 28 w 157"/>
                <a:gd name="T15" fmla="*/ 47 h 68"/>
                <a:gd name="T16" fmla="*/ 36 w 157"/>
                <a:gd name="T17" fmla="*/ 54 h 68"/>
                <a:gd name="T18" fmla="*/ 39 w 157"/>
                <a:gd name="T19" fmla="*/ 59 h 68"/>
                <a:gd name="T20" fmla="*/ 44 w 157"/>
                <a:gd name="T21" fmla="*/ 60 h 68"/>
                <a:gd name="T22" fmla="*/ 56 w 157"/>
                <a:gd name="T23" fmla="*/ 60 h 68"/>
                <a:gd name="T24" fmla="*/ 64 w 157"/>
                <a:gd name="T25" fmla="*/ 61 h 68"/>
                <a:gd name="T26" fmla="*/ 69 w 157"/>
                <a:gd name="T27" fmla="*/ 64 h 68"/>
                <a:gd name="T28" fmla="*/ 76 w 157"/>
                <a:gd name="T29" fmla="*/ 66 h 68"/>
                <a:gd name="T30" fmla="*/ 81 w 157"/>
                <a:gd name="T31" fmla="*/ 67 h 68"/>
                <a:gd name="T32" fmla="*/ 93 w 157"/>
                <a:gd name="T33" fmla="*/ 62 h 68"/>
                <a:gd name="T34" fmla="*/ 106 w 157"/>
                <a:gd name="T35" fmla="*/ 61 h 68"/>
                <a:gd name="T36" fmla="*/ 113 w 157"/>
                <a:gd name="T37" fmla="*/ 55 h 68"/>
                <a:gd name="T38" fmla="*/ 114 w 157"/>
                <a:gd name="T39" fmla="*/ 51 h 68"/>
                <a:gd name="T40" fmla="*/ 115 w 157"/>
                <a:gd name="T41" fmla="*/ 47 h 68"/>
                <a:gd name="T42" fmla="*/ 126 w 157"/>
                <a:gd name="T43" fmla="*/ 46 h 68"/>
                <a:gd name="T44" fmla="*/ 130 w 157"/>
                <a:gd name="T45" fmla="*/ 44 h 68"/>
                <a:gd name="T46" fmla="*/ 137 w 157"/>
                <a:gd name="T47" fmla="*/ 42 h 68"/>
                <a:gd name="T48" fmla="*/ 139 w 157"/>
                <a:gd name="T49" fmla="*/ 38 h 68"/>
                <a:gd name="T50" fmla="*/ 143 w 157"/>
                <a:gd name="T51" fmla="*/ 37 h 68"/>
                <a:gd name="T52" fmla="*/ 154 w 157"/>
                <a:gd name="T53" fmla="*/ 36 h 68"/>
                <a:gd name="T54" fmla="*/ 150 w 157"/>
                <a:gd name="T55" fmla="*/ 29 h 68"/>
                <a:gd name="T56" fmla="*/ 145 w 157"/>
                <a:gd name="T57" fmla="*/ 28 h 68"/>
                <a:gd name="T58" fmla="*/ 141 w 157"/>
                <a:gd name="T59" fmla="*/ 29 h 68"/>
                <a:gd name="T60" fmla="*/ 136 w 157"/>
                <a:gd name="T61" fmla="*/ 28 h 68"/>
                <a:gd name="T62" fmla="*/ 134 w 157"/>
                <a:gd name="T63" fmla="*/ 27 h 68"/>
                <a:gd name="T64" fmla="*/ 137 w 157"/>
                <a:gd name="T65" fmla="*/ 19 h 68"/>
                <a:gd name="T66" fmla="*/ 137 w 157"/>
                <a:gd name="T67" fmla="*/ 14 h 68"/>
                <a:gd name="T68" fmla="*/ 131 w 157"/>
                <a:gd name="T69" fmla="*/ 14 h 68"/>
                <a:gd name="T70" fmla="*/ 124 w 157"/>
                <a:gd name="T71" fmla="*/ 15 h 68"/>
                <a:gd name="T72" fmla="*/ 114 w 157"/>
                <a:gd name="T73" fmla="*/ 19 h 68"/>
                <a:gd name="T74" fmla="*/ 103 w 157"/>
                <a:gd name="T75" fmla="*/ 19 h 68"/>
                <a:gd name="T76" fmla="*/ 98 w 157"/>
                <a:gd name="T77" fmla="*/ 17 h 68"/>
                <a:gd name="T78" fmla="*/ 94 w 157"/>
                <a:gd name="T79" fmla="*/ 15 h 68"/>
                <a:gd name="T80" fmla="*/ 83 w 157"/>
                <a:gd name="T81" fmla="*/ 11 h 68"/>
                <a:gd name="T82" fmla="*/ 77 w 157"/>
                <a:gd name="T83" fmla="*/ 13 h 68"/>
                <a:gd name="T84" fmla="*/ 71 w 157"/>
                <a:gd name="T85" fmla="*/ 12 h 68"/>
                <a:gd name="T86" fmla="*/ 68 w 157"/>
                <a:gd name="T87" fmla="*/ 8 h 68"/>
                <a:gd name="T88" fmla="*/ 64 w 157"/>
                <a:gd name="T89" fmla="*/ 5 h 68"/>
                <a:gd name="T90" fmla="*/ 58 w 157"/>
                <a:gd name="T91" fmla="*/ 3 h 68"/>
                <a:gd name="T92" fmla="*/ 52 w 157"/>
                <a:gd name="T93" fmla="*/ 1 h 68"/>
                <a:gd name="T94" fmla="*/ 45 w 157"/>
                <a:gd name="T95" fmla="*/ 7 h 68"/>
                <a:gd name="T96" fmla="*/ 47 w 157"/>
                <a:gd name="T97" fmla="*/ 13 h 68"/>
                <a:gd name="T98" fmla="*/ 41 w 157"/>
                <a:gd name="T99" fmla="*/ 15 h 68"/>
                <a:gd name="T100" fmla="*/ 37 w 157"/>
                <a:gd name="T101" fmla="*/ 14 h 68"/>
                <a:gd name="T102" fmla="*/ 34 w 157"/>
                <a:gd name="T103" fmla="*/ 14 h 68"/>
                <a:gd name="T104" fmla="*/ 28 w 157"/>
                <a:gd name="T105" fmla="*/ 10 h 68"/>
                <a:gd name="T106" fmla="*/ 21 w 157"/>
                <a:gd name="T107" fmla="*/ 9 h 68"/>
                <a:gd name="T108" fmla="*/ 13 w 157"/>
                <a:gd name="T109" fmla="*/ 13 h 68"/>
                <a:gd name="T110" fmla="*/ 7 w 157"/>
                <a:gd name="T111" fmla="*/ 17 h 68"/>
                <a:gd name="T112" fmla="*/ 0 w 157"/>
                <a:gd name="T113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68">
                  <a:moveTo>
                    <a:pt x="0" y="19"/>
                  </a:moveTo>
                  <a:cubicBezTo>
                    <a:pt x="1" y="23"/>
                    <a:pt x="3" y="25"/>
                    <a:pt x="7" y="26"/>
                  </a:cubicBezTo>
                  <a:cubicBezTo>
                    <a:pt x="9" y="27"/>
                    <a:pt x="10" y="28"/>
                    <a:pt x="12" y="29"/>
                  </a:cubicBezTo>
                  <a:cubicBezTo>
                    <a:pt x="13" y="31"/>
                    <a:pt x="14" y="34"/>
                    <a:pt x="15" y="36"/>
                  </a:cubicBezTo>
                  <a:cubicBezTo>
                    <a:pt x="16" y="37"/>
                    <a:pt x="15" y="37"/>
                    <a:pt x="15" y="38"/>
                  </a:cubicBezTo>
                  <a:cubicBezTo>
                    <a:pt x="14" y="38"/>
                    <a:pt x="15" y="39"/>
                    <a:pt x="15" y="40"/>
                  </a:cubicBezTo>
                  <a:cubicBezTo>
                    <a:pt x="14" y="43"/>
                    <a:pt x="13" y="43"/>
                    <a:pt x="16" y="45"/>
                  </a:cubicBezTo>
                  <a:cubicBezTo>
                    <a:pt x="20" y="46"/>
                    <a:pt x="24" y="45"/>
                    <a:pt x="28" y="47"/>
                  </a:cubicBezTo>
                  <a:cubicBezTo>
                    <a:pt x="30" y="49"/>
                    <a:pt x="34" y="52"/>
                    <a:pt x="36" y="54"/>
                  </a:cubicBezTo>
                  <a:cubicBezTo>
                    <a:pt x="37" y="55"/>
                    <a:pt x="38" y="57"/>
                    <a:pt x="39" y="59"/>
                  </a:cubicBezTo>
                  <a:cubicBezTo>
                    <a:pt x="40" y="61"/>
                    <a:pt x="43" y="60"/>
                    <a:pt x="44" y="60"/>
                  </a:cubicBezTo>
                  <a:cubicBezTo>
                    <a:pt x="48" y="60"/>
                    <a:pt x="52" y="60"/>
                    <a:pt x="56" y="60"/>
                  </a:cubicBezTo>
                  <a:cubicBezTo>
                    <a:pt x="58" y="60"/>
                    <a:pt x="62" y="60"/>
                    <a:pt x="64" y="61"/>
                  </a:cubicBezTo>
                  <a:cubicBezTo>
                    <a:pt x="66" y="62"/>
                    <a:pt x="67" y="64"/>
                    <a:pt x="69" y="64"/>
                  </a:cubicBezTo>
                  <a:cubicBezTo>
                    <a:pt x="71" y="65"/>
                    <a:pt x="74" y="66"/>
                    <a:pt x="76" y="66"/>
                  </a:cubicBezTo>
                  <a:cubicBezTo>
                    <a:pt x="78" y="65"/>
                    <a:pt x="80" y="68"/>
                    <a:pt x="81" y="67"/>
                  </a:cubicBezTo>
                  <a:cubicBezTo>
                    <a:pt x="85" y="65"/>
                    <a:pt x="88" y="63"/>
                    <a:pt x="93" y="62"/>
                  </a:cubicBezTo>
                  <a:cubicBezTo>
                    <a:pt x="97" y="62"/>
                    <a:pt x="103" y="63"/>
                    <a:pt x="106" y="61"/>
                  </a:cubicBezTo>
                  <a:cubicBezTo>
                    <a:pt x="109" y="59"/>
                    <a:pt x="110" y="56"/>
                    <a:pt x="113" y="55"/>
                  </a:cubicBezTo>
                  <a:cubicBezTo>
                    <a:pt x="116" y="54"/>
                    <a:pt x="116" y="53"/>
                    <a:pt x="114" y="51"/>
                  </a:cubicBezTo>
                  <a:cubicBezTo>
                    <a:pt x="113" y="50"/>
                    <a:pt x="113" y="48"/>
                    <a:pt x="115" y="47"/>
                  </a:cubicBezTo>
                  <a:cubicBezTo>
                    <a:pt x="118" y="44"/>
                    <a:pt x="122" y="50"/>
                    <a:pt x="126" y="46"/>
                  </a:cubicBezTo>
                  <a:cubicBezTo>
                    <a:pt x="127" y="45"/>
                    <a:pt x="128" y="44"/>
                    <a:pt x="130" y="44"/>
                  </a:cubicBezTo>
                  <a:cubicBezTo>
                    <a:pt x="133" y="43"/>
                    <a:pt x="134" y="44"/>
                    <a:pt x="137" y="42"/>
                  </a:cubicBezTo>
                  <a:cubicBezTo>
                    <a:pt x="138" y="41"/>
                    <a:pt x="138" y="38"/>
                    <a:pt x="139" y="38"/>
                  </a:cubicBezTo>
                  <a:cubicBezTo>
                    <a:pt x="141" y="37"/>
                    <a:pt x="142" y="37"/>
                    <a:pt x="143" y="37"/>
                  </a:cubicBezTo>
                  <a:cubicBezTo>
                    <a:pt x="147" y="36"/>
                    <a:pt x="150" y="35"/>
                    <a:pt x="154" y="36"/>
                  </a:cubicBezTo>
                  <a:cubicBezTo>
                    <a:pt x="157" y="36"/>
                    <a:pt x="151" y="29"/>
                    <a:pt x="150" y="29"/>
                  </a:cubicBezTo>
                  <a:cubicBezTo>
                    <a:pt x="149" y="28"/>
                    <a:pt x="147" y="27"/>
                    <a:pt x="145" y="28"/>
                  </a:cubicBezTo>
                  <a:cubicBezTo>
                    <a:pt x="143" y="28"/>
                    <a:pt x="143" y="30"/>
                    <a:pt x="141" y="29"/>
                  </a:cubicBezTo>
                  <a:cubicBezTo>
                    <a:pt x="140" y="28"/>
                    <a:pt x="137" y="27"/>
                    <a:pt x="136" y="28"/>
                  </a:cubicBezTo>
                  <a:cubicBezTo>
                    <a:pt x="135" y="30"/>
                    <a:pt x="134" y="29"/>
                    <a:pt x="134" y="27"/>
                  </a:cubicBezTo>
                  <a:cubicBezTo>
                    <a:pt x="134" y="25"/>
                    <a:pt x="137" y="21"/>
                    <a:pt x="137" y="19"/>
                  </a:cubicBezTo>
                  <a:cubicBezTo>
                    <a:pt x="138" y="17"/>
                    <a:pt x="141" y="14"/>
                    <a:pt x="137" y="14"/>
                  </a:cubicBezTo>
                  <a:cubicBezTo>
                    <a:pt x="134" y="14"/>
                    <a:pt x="134" y="15"/>
                    <a:pt x="131" y="14"/>
                  </a:cubicBezTo>
                  <a:cubicBezTo>
                    <a:pt x="128" y="13"/>
                    <a:pt x="127" y="13"/>
                    <a:pt x="124" y="15"/>
                  </a:cubicBezTo>
                  <a:cubicBezTo>
                    <a:pt x="121" y="17"/>
                    <a:pt x="117" y="18"/>
                    <a:pt x="114" y="19"/>
                  </a:cubicBezTo>
                  <a:cubicBezTo>
                    <a:pt x="109" y="20"/>
                    <a:pt x="107" y="19"/>
                    <a:pt x="103" y="19"/>
                  </a:cubicBezTo>
                  <a:cubicBezTo>
                    <a:pt x="101" y="18"/>
                    <a:pt x="100" y="18"/>
                    <a:pt x="98" y="17"/>
                  </a:cubicBezTo>
                  <a:cubicBezTo>
                    <a:pt x="97" y="17"/>
                    <a:pt x="96" y="15"/>
                    <a:pt x="94" y="15"/>
                  </a:cubicBezTo>
                  <a:cubicBezTo>
                    <a:pt x="90" y="14"/>
                    <a:pt x="88" y="12"/>
                    <a:pt x="83" y="11"/>
                  </a:cubicBezTo>
                  <a:cubicBezTo>
                    <a:pt x="81" y="11"/>
                    <a:pt x="79" y="12"/>
                    <a:pt x="77" y="13"/>
                  </a:cubicBezTo>
                  <a:cubicBezTo>
                    <a:pt x="75" y="14"/>
                    <a:pt x="73" y="13"/>
                    <a:pt x="71" y="12"/>
                  </a:cubicBezTo>
                  <a:cubicBezTo>
                    <a:pt x="69" y="11"/>
                    <a:pt x="68" y="11"/>
                    <a:pt x="68" y="8"/>
                  </a:cubicBezTo>
                  <a:cubicBezTo>
                    <a:pt x="67" y="6"/>
                    <a:pt x="67" y="6"/>
                    <a:pt x="64" y="5"/>
                  </a:cubicBezTo>
                  <a:cubicBezTo>
                    <a:pt x="62" y="4"/>
                    <a:pt x="60" y="3"/>
                    <a:pt x="58" y="3"/>
                  </a:cubicBezTo>
                  <a:cubicBezTo>
                    <a:pt x="56" y="3"/>
                    <a:pt x="53" y="0"/>
                    <a:pt x="52" y="1"/>
                  </a:cubicBezTo>
                  <a:cubicBezTo>
                    <a:pt x="50" y="1"/>
                    <a:pt x="46" y="5"/>
                    <a:pt x="45" y="7"/>
                  </a:cubicBezTo>
                  <a:cubicBezTo>
                    <a:pt x="45" y="9"/>
                    <a:pt x="48" y="11"/>
                    <a:pt x="47" y="13"/>
                  </a:cubicBezTo>
                  <a:cubicBezTo>
                    <a:pt x="46" y="15"/>
                    <a:pt x="43" y="17"/>
                    <a:pt x="41" y="15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6" y="14"/>
                    <a:pt x="35" y="14"/>
                    <a:pt x="34" y="14"/>
                  </a:cubicBezTo>
                  <a:cubicBezTo>
                    <a:pt x="31" y="13"/>
                    <a:pt x="31" y="11"/>
                    <a:pt x="28" y="10"/>
                  </a:cubicBezTo>
                  <a:cubicBezTo>
                    <a:pt x="26" y="9"/>
                    <a:pt x="23" y="8"/>
                    <a:pt x="21" y="9"/>
                  </a:cubicBezTo>
                  <a:cubicBezTo>
                    <a:pt x="18" y="10"/>
                    <a:pt x="16" y="12"/>
                    <a:pt x="13" y="13"/>
                  </a:cubicBezTo>
                  <a:cubicBezTo>
                    <a:pt x="11" y="14"/>
                    <a:pt x="9" y="16"/>
                    <a:pt x="7" y="17"/>
                  </a:cubicBezTo>
                  <a:cubicBezTo>
                    <a:pt x="4" y="17"/>
                    <a:pt x="2" y="19"/>
                    <a:pt x="0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39" name="Freeform 717">
              <a:extLst>
                <a:ext uri="{FF2B5EF4-FFF2-40B4-BE49-F238E27FC236}">
                  <a16:creationId xmlns:a16="http://schemas.microsoft.com/office/drawing/2014/main" id="{D7F9545A-413D-7E40-A728-2BEC40E0C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5133964"/>
              <a:ext cx="585987" cy="1009821"/>
            </a:xfrm>
            <a:custGeom>
              <a:avLst/>
              <a:gdLst>
                <a:gd name="T0" fmla="*/ 61 w 63"/>
                <a:gd name="T1" fmla="*/ 25 h 108"/>
                <a:gd name="T2" fmla="*/ 61 w 63"/>
                <a:gd name="T3" fmla="*/ 20 h 108"/>
                <a:gd name="T4" fmla="*/ 61 w 63"/>
                <a:gd name="T5" fmla="*/ 16 h 108"/>
                <a:gd name="T6" fmla="*/ 60 w 63"/>
                <a:gd name="T7" fmla="*/ 13 h 108"/>
                <a:gd name="T8" fmla="*/ 60 w 63"/>
                <a:gd name="T9" fmla="*/ 11 h 108"/>
                <a:gd name="T10" fmla="*/ 57 w 63"/>
                <a:gd name="T11" fmla="*/ 7 h 108"/>
                <a:gd name="T12" fmla="*/ 51 w 63"/>
                <a:gd name="T13" fmla="*/ 5 h 108"/>
                <a:gd name="T14" fmla="*/ 44 w 63"/>
                <a:gd name="T15" fmla="*/ 1 h 108"/>
                <a:gd name="T16" fmla="*/ 44 w 63"/>
                <a:gd name="T17" fmla="*/ 5 h 108"/>
                <a:gd name="T18" fmla="*/ 34 w 63"/>
                <a:gd name="T19" fmla="*/ 5 h 108"/>
                <a:gd name="T20" fmla="*/ 34 w 63"/>
                <a:gd name="T21" fmla="*/ 10 h 108"/>
                <a:gd name="T22" fmla="*/ 29 w 63"/>
                <a:gd name="T23" fmla="*/ 10 h 108"/>
                <a:gd name="T24" fmla="*/ 27 w 63"/>
                <a:gd name="T25" fmla="*/ 12 h 108"/>
                <a:gd name="T26" fmla="*/ 25 w 63"/>
                <a:gd name="T27" fmla="*/ 15 h 108"/>
                <a:gd name="T28" fmla="*/ 25 w 63"/>
                <a:gd name="T29" fmla="*/ 18 h 108"/>
                <a:gd name="T30" fmla="*/ 24 w 63"/>
                <a:gd name="T31" fmla="*/ 20 h 108"/>
                <a:gd name="T32" fmla="*/ 20 w 63"/>
                <a:gd name="T33" fmla="*/ 25 h 108"/>
                <a:gd name="T34" fmla="*/ 17 w 63"/>
                <a:gd name="T35" fmla="*/ 27 h 108"/>
                <a:gd name="T36" fmla="*/ 16 w 63"/>
                <a:gd name="T37" fmla="*/ 33 h 108"/>
                <a:gd name="T38" fmla="*/ 13 w 63"/>
                <a:gd name="T39" fmla="*/ 38 h 108"/>
                <a:gd name="T40" fmla="*/ 15 w 63"/>
                <a:gd name="T41" fmla="*/ 42 h 108"/>
                <a:gd name="T42" fmla="*/ 9 w 63"/>
                <a:gd name="T43" fmla="*/ 44 h 108"/>
                <a:gd name="T44" fmla="*/ 5 w 63"/>
                <a:gd name="T45" fmla="*/ 51 h 108"/>
                <a:gd name="T46" fmla="*/ 6 w 63"/>
                <a:gd name="T47" fmla="*/ 57 h 108"/>
                <a:gd name="T48" fmla="*/ 8 w 63"/>
                <a:gd name="T49" fmla="*/ 63 h 108"/>
                <a:gd name="T50" fmla="*/ 7 w 63"/>
                <a:gd name="T51" fmla="*/ 67 h 108"/>
                <a:gd name="T52" fmla="*/ 7 w 63"/>
                <a:gd name="T53" fmla="*/ 74 h 108"/>
                <a:gd name="T54" fmla="*/ 4 w 63"/>
                <a:gd name="T55" fmla="*/ 78 h 108"/>
                <a:gd name="T56" fmla="*/ 3 w 63"/>
                <a:gd name="T57" fmla="*/ 83 h 108"/>
                <a:gd name="T58" fmla="*/ 0 w 63"/>
                <a:gd name="T59" fmla="*/ 82 h 108"/>
                <a:gd name="T60" fmla="*/ 4 w 63"/>
                <a:gd name="T61" fmla="*/ 90 h 108"/>
                <a:gd name="T62" fmla="*/ 7 w 63"/>
                <a:gd name="T63" fmla="*/ 97 h 108"/>
                <a:gd name="T64" fmla="*/ 8 w 63"/>
                <a:gd name="T65" fmla="*/ 102 h 108"/>
                <a:gd name="T66" fmla="*/ 10 w 63"/>
                <a:gd name="T67" fmla="*/ 107 h 108"/>
                <a:gd name="T68" fmla="*/ 14 w 63"/>
                <a:gd name="T69" fmla="*/ 108 h 108"/>
                <a:gd name="T70" fmla="*/ 15 w 63"/>
                <a:gd name="T71" fmla="*/ 105 h 108"/>
                <a:gd name="T72" fmla="*/ 24 w 63"/>
                <a:gd name="T73" fmla="*/ 101 h 108"/>
                <a:gd name="T74" fmla="*/ 27 w 63"/>
                <a:gd name="T75" fmla="*/ 92 h 108"/>
                <a:gd name="T76" fmla="*/ 26 w 63"/>
                <a:gd name="T77" fmla="*/ 87 h 108"/>
                <a:gd name="T78" fmla="*/ 28 w 63"/>
                <a:gd name="T79" fmla="*/ 84 h 108"/>
                <a:gd name="T80" fmla="*/ 32 w 63"/>
                <a:gd name="T81" fmla="*/ 82 h 108"/>
                <a:gd name="T82" fmla="*/ 32 w 63"/>
                <a:gd name="T83" fmla="*/ 81 h 108"/>
                <a:gd name="T84" fmla="*/ 35 w 63"/>
                <a:gd name="T85" fmla="*/ 80 h 108"/>
                <a:gd name="T86" fmla="*/ 34 w 63"/>
                <a:gd name="T87" fmla="*/ 78 h 108"/>
                <a:gd name="T88" fmla="*/ 36 w 63"/>
                <a:gd name="T89" fmla="*/ 77 h 108"/>
                <a:gd name="T90" fmla="*/ 35 w 63"/>
                <a:gd name="T91" fmla="*/ 73 h 108"/>
                <a:gd name="T92" fmla="*/ 29 w 63"/>
                <a:gd name="T93" fmla="*/ 66 h 108"/>
                <a:gd name="T94" fmla="*/ 30 w 63"/>
                <a:gd name="T95" fmla="*/ 60 h 108"/>
                <a:gd name="T96" fmla="*/ 30 w 63"/>
                <a:gd name="T97" fmla="*/ 56 h 108"/>
                <a:gd name="T98" fmla="*/ 33 w 63"/>
                <a:gd name="T99" fmla="*/ 53 h 108"/>
                <a:gd name="T100" fmla="*/ 39 w 63"/>
                <a:gd name="T101" fmla="*/ 48 h 108"/>
                <a:gd name="T102" fmla="*/ 49 w 63"/>
                <a:gd name="T103" fmla="*/ 41 h 108"/>
                <a:gd name="T104" fmla="*/ 50 w 63"/>
                <a:gd name="T105" fmla="*/ 35 h 108"/>
                <a:gd name="T106" fmla="*/ 50 w 63"/>
                <a:gd name="T107" fmla="*/ 32 h 108"/>
                <a:gd name="T108" fmla="*/ 54 w 63"/>
                <a:gd name="T109" fmla="*/ 30 h 108"/>
                <a:gd name="T110" fmla="*/ 58 w 63"/>
                <a:gd name="T111" fmla="*/ 29 h 108"/>
                <a:gd name="T112" fmla="*/ 60 w 63"/>
                <a:gd name="T113" fmla="*/ 28 h 108"/>
                <a:gd name="T114" fmla="*/ 63 w 63"/>
                <a:gd name="T115" fmla="*/ 28 h 108"/>
                <a:gd name="T116" fmla="*/ 61 w 63"/>
                <a:gd name="T117" fmla="*/ 25 h 108"/>
                <a:gd name="T118" fmla="*/ 61 w 63"/>
                <a:gd name="T119" fmla="*/ 2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" h="108">
                  <a:moveTo>
                    <a:pt x="61" y="25"/>
                  </a:moveTo>
                  <a:cubicBezTo>
                    <a:pt x="60" y="24"/>
                    <a:pt x="62" y="22"/>
                    <a:pt x="61" y="20"/>
                  </a:cubicBezTo>
                  <a:cubicBezTo>
                    <a:pt x="60" y="18"/>
                    <a:pt x="61" y="18"/>
                    <a:pt x="61" y="16"/>
                  </a:cubicBezTo>
                  <a:cubicBezTo>
                    <a:pt x="61" y="15"/>
                    <a:pt x="60" y="14"/>
                    <a:pt x="60" y="13"/>
                  </a:cubicBezTo>
                  <a:cubicBezTo>
                    <a:pt x="59" y="12"/>
                    <a:pt x="60" y="12"/>
                    <a:pt x="60" y="11"/>
                  </a:cubicBezTo>
                  <a:cubicBezTo>
                    <a:pt x="59" y="9"/>
                    <a:pt x="59" y="8"/>
                    <a:pt x="57" y="7"/>
                  </a:cubicBezTo>
                  <a:cubicBezTo>
                    <a:pt x="55" y="6"/>
                    <a:pt x="53" y="6"/>
                    <a:pt x="51" y="5"/>
                  </a:cubicBezTo>
                  <a:cubicBezTo>
                    <a:pt x="49" y="3"/>
                    <a:pt x="47" y="0"/>
                    <a:pt x="44" y="1"/>
                  </a:cubicBezTo>
                  <a:cubicBezTo>
                    <a:pt x="43" y="1"/>
                    <a:pt x="44" y="4"/>
                    <a:pt x="44" y="5"/>
                  </a:cubicBezTo>
                  <a:cubicBezTo>
                    <a:pt x="43" y="8"/>
                    <a:pt x="37" y="6"/>
                    <a:pt x="34" y="5"/>
                  </a:cubicBezTo>
                  <a:cubicBezTo>
                    <a:pt x="34" y="7"/>
                    <a:pt x="34" y="8"/>
                    <a:pt x="34" y="10"/>
                  </a:cubicBezTo>
                  <a:cubicBezTo>
                    <a:pt x="33" y="10"/>
                    <a:pt x="31" y="9"/>
                    <a:pt x="29" y="10"/>
                  </a:cubicBezTo>
                  <a:cubicBezTo>
                    <a:pt x="28" y="10"/>
                    <a:pt x="28" y="11"/>
                    <a:pt x="27" y="12"/>
                  </a:cubicBezTo>
                  <a:cubicBezTo>
                    <a:pt x="27" y="13"/>
                    <a:pt x="25" y="14"/>
                    <a:pt x="25" y="15"/>
                  </a:cubicBezTo>
                  <a:cubicBezTo>
                    <a:pt x="24" y="16"/>
                    <a:pt x="26" y="18"/>
                    <a:pt x="25" y="18"/>
                  </a:cubicBezTo>
                  <a:cubicBezTo>
                    <a:pt x="25" y="19"/>
                    <a:pt x="24" y="19"/>
                    <a:pt x="24" y="20"/>
                  </a:cubicBezTo>
                  <a:cubicBezTo>
                    <a:pt x="22" y="21"/>
                    <a:pt x="20" y="23"/>
                    <a:pt x="20" y="25"/>
                  </a:cubicBezTo>
                  <a:cubicBezTo>
                    <a:pt x="20" y="27"/>
                    <a:pt x="18" y="25"/>
                    <a:pt x="17" y="27"/>
                  </a:cubicBezTo>
                  <a:cubicBezTo>
                    <a:pt x="17" y="29"/>
                    <a:pt x="17" y="31"/>
                    <a:pt x="16" y="33"/>
                  </a:cubicBezTo>
                  <a:cubicBezTo>
                    <a:pt x="16" y="35"/>
                    <a:pt x="13" y="36"/>
                    <a:pt x="13" y="38"/>
                  </a:cubicBezTo>
                  <a:cubicBezTo>
                    <a:pt x="13" y="39"/>
                    <a:pt x="16" y="41"/>
                    <a:pt x="15" y="42"/>
                  </a:cubicBezTo>
                  <a:cubicBezTo>
                    <a:pt x="13" y="44"/>
                    <a:pt x="11" y="43"/>
                    <a:pt x="9" y="44"/>
                  </a:cubicBezTo>
                  <a:cubicBezTo>
                    <a:pt x="6" y="45"/>
                    <a:pt x="5" y="48"/>
                    <a:pt x="5" y="51"/>
                  </a:cubicBezTo>
                  <a:cubicBezTo>
                    <a:pt x="6" y="53"/>
                    <a:pt x="6" y="55"/>
                    <a:pt x="6" y="57"/>
                  </a:cubicBezTo>
                  <a:cubicBezTo>
                    <a:pt x="6" y="60"/>
                    <a:pt x="4" y="61"/>
                    <a:pt x="8" y="63"/>
                  </a:cubicBezTo>
                  <a:cubicBezTo>
                    <a:pt x="10" y="65"/>
                    <a:pt x="9" y="66"/>
                    <a:pt x="7" y="67"/>
                  </a:cubicBezTo>
                  <a:cubicBezTo>
                    <a:pt x="6" y="68"/>
                    <a:pt x="8" y="72"/>
                    <a:pt x="7" y="74"/>
                  </a:cubicBezTo>
                  <a:cubicBezTo>
                    <a:pt x="7" y="76"/>
                    <a:pt x="4" y="76"/>
                    <a:pt x="4" y="78"/>
                  </a:cubicBezTo>
                  <a:cubicBezTo>
                    <a:pt x="4" y="79"/>
                    <a:pt x="4" y="83"/>
                    <a:pt x="3" y="83"/>
                  </a:cubicBezTo>
                  <a:cubicBezTo>
                    <a:pt x="3" y="83"/>
                    <a:pt x="1" y="82"/>
                    <a:pt x="0" y="82"/>
                  </a:cubicBezTo>
                  <a:cubicBezTo>
                    <a:pt x="0" y="86"/>
                    <a:pt x="4" y="87"/>
                    <a:pt x="4" y="90"/>
                  </a:cubicBezTo>
                  <a:cubicBezTo>
                    <a:pt x="3" y="91"/>
                    <a:pt x="6" y="96"/>
                    <a:pt x="7" y="97"/>
                  </a:cubicBezTo>
                  <a:cubicBezTo>
                    <a:pt x="9" y="99"/>
                    <a:pt x="8" y="100"/>
                    <a:pt x="8" y="102"/>
                  </a:cubicBezTo>
                  <a:cubicBezTo>
                    <a:pt x="8" y="103"/>
                    <a:pt x="10" y="105"/>
                    <a:pt x="10" y="107"/>
                  </a:cubicBezTo>
                  <a:cubicBezTo>
                    <a:pt x="9" y="108"/>
                    <a:pt x="13" y="107"/>
                    <a:pt x="14" y="108"/>
                  </a:cubicBezTo>
                  <a:cubicBezTo>
                    <a:pt x="16" y="108"/>
                    <a:pt x="15" y="107"/>
                    <a:pt x="15" y="105"/>
                  </a:cubicBezTo>
                  <a:cubicBezTo>
                    <a:pt x="15" y="100"/>
                    <a:pt x="23" y="104"/>
                    <a:pt x="24" y="101"/>
                  </a:cubicBezTo>
                  <a:cubicBezTo>
                    <a:pt x="25" y="98"/>
                    <a:pt x="26" y="95"/>
                    <a:pt x="27" y="92"/>
                  </a:cubicBezTo>
                  <a:cubicBezTo>
                    <a:pt x="27" y="90"/>
                    <a:pt x="27" y="88"/>
                    <a:pt x="26" y="87"/>
                  </a:cubicBezTo>
                  <a:cubicBezTo>
                    <a:pt x="25" y="85"/>
                    <a:pt x="26" y="85"/>
                    <a:pt x="28" y="84"/>
                  </a:cubicBezTo>
                  <a:cubicBezTo>
                    <a:pt x="29" y="84"/>
                    <a:pt x="32" y="83"/>
                    <a:pt x="32" y="82"/>
                  </a:cubicBezTo>
                  <a:cubicBezTo>
                    <a:pt x="32" y="82"/>
                    <a:pt x="32" y="81"/>
                    <a:pt x="32" y="81"/>
                  </a:cubicBezTo>
                  <a:cubicBezTo>
                    <a:pt x="33" y="81"/>
                    <a:pt x="35" y="81"/>
                    <a:pt x="35" y="80"/>
                  </a:cubicBezTo>
                  <a:cubicBezTo>
                    <a:pt x="35" y="79"/>
                    <a:pt x="34" y="79"/>
                    <a:pt x="34" y="78"/>
                  </a:cubicBezTo>
                  <a:cubicBezTo>
                    <a:pt x="35" y="78"/>
                    <a:pt x="36" y="77"/>
                    <a:pt x="36" y="77"/>
                  </a:cubicBezTo>
                  <a:cubicBezTo>
                    <a:pt x="38" y="75"/>
                    <a:pt x="37" y="74"/>
                    <a:pt x="35" y="73"/>
                  </a:cubicBezTo>
                  <a:cubicBezTo>
                    <a:pt x="33" y="71"/>
                    <a:pt x="29" y="70"/>
                    <a:pt x="29" y="66"/>
                  </a:cubicBezTo>
                  <a:cubicBezTo>
                    <a:pt x="29" y="64"/>
                    <a:pt x="29" y="62"/>
                    <a:pt x="30" y="60"/>
                  </a:cubicBezTo>
                  <a:cubicBezTo>
                    <a:pt x="31" y="58"/>
                    <a:pt x="31" y="58"/>
                    <a:pt x="30" y="56"/>
                  </a:cubicBezTo>
                  <a:cubicBezTo>
                    <a:pt x="29" y="56"/>
                    <a:pt x="33" y="53"/>
                    <a:pt x="33" y="53"/>
                  </a:cubicBezTo>
                  <a:cubicBezTo>
                    <a:pt x="35" y="51"/>
                    <a:pt x="36" y="49"/>
                    <a:pt x="39" y="48"/>
                  </a:cubicBezTo>
                  <a:cubicBezTo>
                    <a:pt x="42" y="47"/>
                    <a:pt x="47" y="44"/>
                    <a:pt x="49" y="41"/>
                  </a:cubicBezTo>
                  <a:cubicBezTo>
                    <a:pt x="51" y="38"/>
                    <a:pt x="46" y="36"/>
                    <a:pt x="50" y="35"/>
                  </a:cubicBezTo>
                  <a:cubicBezTo>
                    <a:pt x="52" y="34"/>
                    <a:pt x="51" y="34"/>
                    <a:pt x="50" y="32"/>
                  </a:cubicBezTo>
                  <a:cubicBezTo>
                    <a:pt x="50" y="31"/>
                    <a:pt x="53" y="30"/>
                    <a:pt x="54" y="30"/>
                  </a:cubicBezTo>
                  <a:cubicBezTo>
                    <a:pt x="56" y="28"/>
                    <a:pt x="57" y="27"/>
                    <a:pt x="58" y="29"/>
                  </a:cubicBezTo>
                  <a:cubicBezTo>
                    <a:pt x="59" y="29"/>
                    <a:pt x="60" y="28"/>
                    <a:pt x="60" y="28"/>
                  </a:cubicBezTo>
                  <a:cubicBezTo>
                    <a:pt x="61" y="28"/>
                    <a:pt x="62" y="28"/>
                    <a:pt x="63" y="28"/>
                  </a:cubicBezTo>
                  <a:cubicBezTo>
                    <a:pt x="63" y="27"/>
                    <a:pt x="62" y="27"/>
                    <a:pt x="61" y="25"/>
                  </a:cubicBezTo>
                  <a:cubicBezTo>
                    <a:pt x="60" y="24"/>
                    <a:pt x="61" y="26"/>
                    <a:pt x="6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0" name="Freeform 718">
              <a:extLst>
                <a:ext uri="{FF2B5EF4-FFF2-40B4-BE49-F238E27FC236}">
                  <a16:creationId xmlns:a16="http://schemas.microsoft.com/office/drawing/2014/main" id="{9435C62B-630E-7248-85E9-8D0E0632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9240" y="5057512"/>
              <a:ext cx="503186" cy="786831"/>
            </a:xfrm>
            <a:custGeom>
              <a:avLst/>
              <a:gdLst>
                <a:gd name="T0" fmla="*/ 53 w 54"/>
                <a:gd name="T1" fmla="*/ 59 h 84"/>
                <a:gd name="T2" fmla="*/ 47 w 54"/>
                <a:gd name="T3" fmla="*/ 55 h 84"/>
                <a:gd name="T4" fmla="*/ 49 w 54"/>
                <a:gd name="T5" fmla="*/ 51 h 84"/>
                <a:gd name="T6" fmla="*/ 44 w 54"/>
                <a:gd name="T7" fmla="*/ 44 h 84"/>
                <a:gd name="T8" fmla="*/ 46 w 54"/>
                <a:gd name="T9" fmla="*/ 43 h 84"/>
                <a:gd name="T10" fmla="*/ 44 w 54"/>
                <a:gd name="T11" fmla="*/ 38 h 84"/>
                <a:gd name="T12" fmla="*/ 45 w 54"/>
                <a:gd name="T13" fmla="*/ 36 h 84"/>
                <a:gd name="T14" fmla="*/ 44 w 54"/>
                <a:gd name="T15" fmla="*/ 32 h 84"/>
                <a:gd name="T16" fmla="*/ 42 w 54"/>
                <a:gd name="T17" fmla="*/ 26 h 84"/>
                <a:gd name="T18" fmla="*/ 45 w 54"/>
                <a:gd name="T19" fmla="*/ 23 h 84"/>
                <a:gd name="T20" fmla="*/ 44 w 54"/>
                <a:gd name="T21" fmla="*/ 19 h 84"/>
                <a:gd name="T22" fmla="*/ 38 w 54"/>
                <a:gd name="T23" fmla="*/ 13 h 84"/>
                <a:gd name="T24" fmla="*/ 40 w 54"/>
                <a:gd name="T25" fmla="*/ 12 h 84"/>
                <a:gd name="T26" fmla="*/ 39 w 54"/>
                <a:gd name="T27" fmla="*/ 10 h 84"/>
                <a:gd name="T28" fmla="*/ 41 w 54"/>
                <a:gd name="T29" fmla="*/ 3 h 84"/>
                <a:gd name="T30" fmla="*/ 37 w 54"/>
                <a:gd name="T31" fmla="*/ 1 h 84"/>
                <a:gd name="T32" fmla="*/ 34 w 54"/>
                <a:gd name="T33" fmla="*/ 0 h 84"/>
                <a:gd name="T34" fmla="*/ 29 w 54"/>
                <a:gd name="T35" fmla="*/ 1 h 84"/>
                <a:gd name="T36" fmla="*/ 25 w 54"/>
                <a:gd name="T37" fmla="*/ 5 h 84"/>
                <a:gd name="T38" fmla="*/ 24 w 54"/>
                <a:gd name="T39" fmla="*/ 10 h 84"/>
                <a:gd name="T40" fmla="*/ 21 w 54"/>
                <a:gd name="T41" fmla="*/ 13 h 84"/>
                <a:gd name="T42" fmla="*/ 17 w 54"/>
                <a:gd name="T43" fmla="*/ 11 h 84"/>
                <a:gd name="T44" fmla="*/ 14 w 54"/>
                <a:gd name="T45" fmla="*/ 12 h 84"/>
                <a:gd name="T46" fmla="*/ 7 w 54"/>
                <a:gd name="T47" fmla="*/ 10 h 84"/>
                <a:gd name="T48" fmla="*/ 4 w 54"/>
                <a:gd name="T49" fmla="*/ 7 h 84"/>
                <a:gd name="T50" fmla="*/ 0 w 54"/>
                <a:gd name="T51" fmla="*/ 9 h 84"/>
                <a:gd name="T52" fmla="*/ 8 w 54"/>
                <a:gd name="T53" fmla="*/ 14 h 84"/>
                <a:gd name="T54" fmla="*/ 12 w 54"/>
                <a:gd name="T55" fmla="*/ 16 h 84"/>
                <a:gd name="T56" fmla="*/ 14 w 54"/>
                <a:gd name="T57" fmla="*/ 19 h 84"/>
                <a:gd name="T58" fmla="*/ 14 w 54"/>
                <a:gd name="T59" fmla="*/ 21 h 84"/>
                <a:gd name="T60" fmla="*/ 15 w 54"/>
                <a:gd name="T61" fmla="*/ 24 h 84"/>
                <a:gd name="T62" fmla="*/ 15 w 54"/>
                <a:gd name="T63" fmla="*/ 27 h 84"/>
                <a:gd name="T64" fmla="*/ 16 w 54"/>
                <a:gd name="T65" fmla="*/ 29 h 84"/>
                <a:gd name="T66" fmla="*/ 15 w 54"/>
                <a:gd name="T67" fmla="*/ 33 h 84"/>
                <a:gd name="T68" fmla="*/ 17 w 54"/>
                <a:gd name="T69" fmla="*/ 36 h 84"/>
                <a:gd name="T70" fmla="*/ 21 w 54"/>
                <a:gd name="T71" fmla="*/ 38 h 84"/>
                <a:gd name="T72" fmla="*/ 22 w 54"/>
                <a:gd name="T73" fmla="*/ 41 h 84"/>
                <a:gd name="T74" fmla="*/ 23 w 54"/>
                <a:gd name="T75" fmla="*/ 44 h 84"/>
                <a:gd name="T76" fmla="*/ 20 w 54"/>
                <a:gd name="T77" fmla="*/ 44 h 84"/>
                <a:gd name="T78" fmla="*/ 16 w 54"/>
                <a:gd name="T79" fmla="*/ 49 h 84"/>
                <a:gd name="T80" fmla="*/ 13 w 54"/>
                <a:gd name="T81" fmla="*/ 51 h 84"/>
                <a:gd name="T82" fmla="*/ 10 w 54"/>
                <a:gd name="T83" fmla="*/ 54 h 84"/>
                <a:gd name="T84" fmla="*/ 4 w 54"/>
                <a:gd name="T85" fmla="*/ 57 h 84"/>
                <a:gd name="T86" fmla="*/ 2 w 54"/>
                <a:gd name="T87" fmla="*/ 62 h 84"/>
                <a:gd name="T88" fmla="*/ 4 w 54"/>
                <a:gd name="T89" fmla="*/ 67 h 84"/>
                <a:gd name="T90" fmla="*/ 4 w 54"/>
                <a:gd name="T91" fmla="*/ 73 h 84"/>
                <a:gd name="T92" fmla="*/ 4 w 54"/>
                <a:gd name="T93" fmla="*/ 78 h 84"/>
                <a:gd name="T94" fmla="*/ 7 w 54"/>
                <a:gd name="T95" fmla="*/ 80 h 84"/>
                <a:gd name="T96" fmla="*/ 5 w 54"/>
                <a:gd name="T97" fmla="*/ 81 h 84"/>
                <a:gd name="T98" fmla="*/ 8 w 54"/>
                <a:gd name="T99" fmla="*/ 79 h 84"/>
                <a:gd name="T100" fmla="*/ 8 w 54"/>
                <a:gd name="T101" fmla="*/ 83 h 84"/>
                <a:gd name="T102" fmla="*/ 11 w 54"/>
                <a:gd name="T103" fmla="*/ 80 h 84"/>
                <a:gd name="T104" fmla="*/ 11 w 54"/>
                <a:gd name="T105" fmla="*/ 83 h 84"/>
                <a:gd name="T106" fmla="*/ 23 w 54"/>
                <a:gd name="T107" fmla="*/ 80 h 84"/>
                <a:gd name="T108" fmla="*/ 36 w 54"/>
                <a:gd name="T109" fmla="*/ 78 h 84"/>
                <a:gd name="T110" fmla="*/ 46 w 54"/>
                <a:gd name="T111" fmla="*/ 68 h 84"/>
                <a:gd name="T112" fmla="*/ 53 w 54"/>
                <a:gd name="T113" fmla="*/ 59 h 84"/>
                <a:gd name="T114" fmla="*/ 53 w 54"/>
                <a:gd name="T115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84">
                  <a:moveTo>
                    <a:pt x="53" y="59"/>
                  </a:moveTo>
                  <a:cubicBezTo>
                    <a:pt x="52" y="57"/>
                    <a:pt x="49" y="56"/>
                    <a:pt x="47" y="55"/>
                  </a:cubicBezTo>
                  <a:cubicBezTo>
                    <a:pt x="44" y="53"/>
                    <a:pt x="48" y="53"/>
                    <a:pt x="49" y="51"/>
                  </a:cubicBezTo>
                  <a:cubicBezTo>
                    <a:pt x="49" y="51"/>
                    <a:pt x="45" y="45"/>
                    <a:pt x="44" y="44"/>
                  </a:cubicBezTo>
                  <a:cubicBezTo>
                    <a:pt x="44" y="44"/>
                    <a:pt x="46" y="43"/>
                    <a:pt x="46" y="43"/>
                  </a:cubicBezTo>
                  <a:cubicBezTo>
                    <a:pt x="46" y="42"/>
                    <a:pt x="44" y="39"/>
                    <a:pt x="44" y="38"/>
                  </a:cubicBezTo>
                  <a:cubicBezTo>
                    <a:pt x="44" y="37"/>
                    <a:pt x="45" y="37"/>
                    <a:pt x="45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2" y="30"/>
                    <a:pt x="40" y="28"/>
                    <a:pt x="42" y="26"/>
                  </a:cubicBezTo>
                  <a:cubicBezTo>
                    <a:pt x="43" y="25"/>
                    <a:pt x="45" y="24"/>
                    <a:pt x="45" y="23"/>
                  </a:cubicBezTo>
                  <a:cubicBezTo>
                    <a:pt x="46" y="21"/>
                    <a:pt x="44" y="20"/>
                    <a:pt x="44" y="19"/>
                  </a:cubicBezTo>
                  <a:cubicBezTo>
                    <a:pt x="43" y="18"/>
                    <a:pt x="36" y="15"/>
                    <a:pt x="38" y="13"/>
                  </a:cubicBezTo>
                  <a:cubicBezTo>
                    <a:pt x="38" y="13"/>
                    <a:pt x="40" y="12"/>
                    <a:pt x="40" y="12"/>
                  </a:cubicBezTo>
                  <a:cubicBezTo>
                    <a:pt x="40" y="12"/>
                    <a:pt x="37" y="10"/>
                    <a:pt x="39" y="10"/>
                  </a:cubicBezTo>
                  <a:cubicBezTo>
                    <a:pt x="42" y="10"/>
                    <a:pt x="44" y="5"/>
                    <a:pt x="41" y="3"/>
                  </a:cubicBezTo>
                  <a:cubicBezTo>
                    <a:pt x="40" y="2"/>
                    <a:pt x="38" y="2"/>
                    <a:pt x="37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32" y="1"/>
                    <a:pt x="31" y="0"/>
                    <a:pt x="29" y="1"/>
                  </a:cubicBezTo>
                  <a:cubicBezTo>
                    <a:pt x="28" y="2"/>
                    <a:pt x="26" y="4"/>
                    <a:pt x="25" y="5"/>
                  </a:cubicBezTo>
                  <a:cubicBezTo>
                    <a:pt x="25" y="6"/>
                    <a:pt x="25" y="10"/>
                    <a:pt x="24" y="10"/>
                  </a:cubicBezTo>
                  <a:cubicBezTo>
                    <a:pt x="23" y="11"/>
                    <a:pt x="22" y="12"/>
                    <a:pt x="21" y="13"/>
                  </a:cubicBezTo>
                  <a:cubicBezTo>
                    <a:pt x="20" y="13"/>
                    <a:pt x="18" y="11"/>
                    <a:pt x="17" y="11"/>
                  </a:cubicBezTo>
                  <a:cubicBezTo>
                    <a:pt x="16" y="11"/>
                    <a:pt x="15" y="12"/>
                    <a:pt x="14" y="12"/>
                  </a:cubicBezTo>
                  <a:cubicBezTo>
                    <a:pt x="11" y="13"/>
                    <a:pt x="9" y="12"/>
                    <a:pt x="7" y="10"/>
                  </a:cubicBezTo>
                  <a:cubicBezTo>
                    <a:pt x="7" y="9"/>
                    <a:pt x="5" y="7"/>
                    <a:pt x="4" y="7"/>
                  </a:cubicBezTo>
                  <a:cubicBezTo>
                    <a:pt x="3" y="7"/>
                    <a:pt x="1" y="9"/>
                    <a:pt x="0" y="9"/>
                  </a:cubicBezTo>
                  <a:cubicBezTo>
                    <a:pt x="2" y="11"/>
                    <a:pt x="5" y="13"/>
                    <a:pt x="8" y="14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3" y="17"/>
                    <a:pt x="13" y="18"/>
                    <a:pt x="14" y="19"/>
                  </a:cubicBezTo>
                  <a:cubicBezTo>
                    <a:pt x="14" y="20"/>
                    <a:pt x="13" y="20"/>
                    <a:pt x="14" y="21"/>
                  </a:cubicBezTo>
                  <a:cubicBezTo>
                    <a:pt x="14" y="22"/>
                    <a:pt x="16" y="23"/>
                    <a:pt x="15" y="24"/>
                  </a:cubicBezTo>
                  <a:cubicBezTo>
                    <a:pt x="15" y="25"/>
                    <a:pt x="14" y="26"/>
                    <a:pt x="15" y="27"/>
                  </a:cubicBezTo>
                  <a:cubicBezTo>
                    <a:pt x="15" y="27"/>
                    <a:pt x="16" y="29"/>
                    <a:pt x="16" y="29"/>
                  </a:cubicBezTo>
                  <a:cubicBezTo>
                    <a:pt x="15" y="30"/>
                    <a:pt x="15" y="32"/>
                    <a:pt x="15" y="33"/>
                  </a:cubicBezTo>
                  <a:cubicBezTo>
                    <a:pt x="15" y="33"/>
                    <a:pt x="17" y="36"/>
                    <a:pt x="17" y="36"/>
                  </a:cubicBezTo>
                  <a:cubicBezTo>
                    <a:pt x="18" y="37"/>
                    <a:pt x="20" y="38"/>
                    <a:pt x="21" y="38"/>
                  </a:cubicBezTo>
                  <a:cubicBezTo>
                    <a:pt x="22" y="39"/>
                    <a:pt x="22" y="40"/>
                    <a:pt x="22" y="41"/>
                  </a:cubicBezTo>
                  <a:cubicBezTo>
                    <a:pt x="22" y="42"/>
                    <a:pt x="23" y="43"/>
                    <a:pt x="23" y="44"/>
                  </a:cubicBezTo>
                  <a:cubicBezTo>
                    <a:pt x="23" y="45"/>
                    <a:pt x="21" y="44"/>
                    <a:pt x="20" y="44"/>
                  </a:cubicBezTo>
                  <a:cubicBezTo>
                    <a:pt x="19" y="44"/>
                    <a:pt x="16" y="48"/>
                    <a:pt x="16" y="49"/>
                  </a:cubicBezTo>
                  <a:cubicBezTo>
                    <a:pt x="15" y="50"/>
                    <a:pt x="14" y="50"/>
                    <a:pt x="13" y="51"/>
                  </a:cubicBezTo>
                  <a:cubicBezTo>
                    <a:pt x="12" y="52"/>
                    <a:pt x="11" y="53"/>
                    <a:pt x="10" y="54"/>
                  </a:cubicBezTo>
                  <a:cubicBezTo>
                    <a:pt x="9" y="54"/>
                    <a:pt x="4" y="58"/>
                    <a:pt x="4" y="57"/>
                  </a:cubicBezTo>
                  <a:cubicBezTo>
                    <a:pt x="4" y="59"/>
                    <a:pt x="2" y="60"/>
                    <a:pt x="2" y="62"/>
                  </a:cubicBezTo>
                  <a:cubicBezTo>
                    <a:pt x="3" y="64"/>
                    <a:pt x="2" y="67"/>
                    <a:pt x="4" y="67"/>
                  </a:cubicBezTo>
                  <a:cubicBezTo>
                    <a:pt x="5" y="67"/>
                    <a:pt x="4" y="72"/>
                    <a:pt x="4" y="73"/>
                  </a:cubicBezTo>
                  <a:cubicBezTo>
                    <a:pt x="4" y="75"/>
                    <a:pt x="2" y="77"/>
                    <a:pt x="4" y="78"/>
                  </a:cubicBezTo>
                  <a:cubicBezTo>
                    <a:pt x="4" y="78"/>
                    <a:pt x="8" y="79"/>
                    <a:pt x="7" y="80"/>
                  </a:cubicBezTo>
                  <a:cubicBezTo>
                    <a:pt x="7" y="80"/>
                    <a:pt x="5" y="81"/>
                    <a:pt x="5" y="81"/>
                  </a:cubicBezTo>
                  <a:cubicBezTo>
                    <a:pt x="7" y="81"/>
                    <a:pt x="7" y="79"/>
                    <a:pt x="8" y="79"/>
                  </a:cubicBezTo>
                  <a:cubicBezTo>
                    <a:pt x="10" y="78"/>
                    <a:pt x="8" y="83"/>
                    <a:pt x="8" y="83"/>
                  </a:cubicBezTo>
                  <a:cubicBezTo>
                    <a:pt x="8" y="83"/>
                    <a:pt x="11" y="80"/>
                    <a:pt x="11" y="80"/>
                  </a:cubicBezTo>
                  <a:cubicBezTo>
                    <a:pt x="12" y="79"/>
                    <a:pt x="11" y="83"/>
                    <a:pt x="11" y="83"/>
                  </a:cubicBezTo>
                  <a:cubicBezTo>
                    <a:pt x="14" y="84"/>
                    <a:pt x="20" y="81"/>
                    <a:pt x="23" y="80"/>
                  </a:cubicBezTo>
                  <a:cubicBezTo>
                    <a:pt x="27" y="79"/>
                    <a:pt x="31" y="79"/>
                    <a:pt x="36" y="78"/>
                  </a:cubicBezTo>
                  <a:cubicBezTo>
                    <a:pt x="39" y="74"/>
                    <a:pt x="43" y="71"/>
                    <a:pt x="46" y="68"/>
                  </a:cubicBezTo>
                  <a:cubicBezTo>
                    <a:pt x="48" y="66"/>
                    <a:pt x="54" y="62"/>
                    <a:pt x="53" y="59"/>
                  </a:cubicBezTo>
                  <a:cubicBezTo>
                    <a:pt x="52" y="57"/>
                    <a:pt x="54" y="62"/>
                    <a:pt x="53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1" name="Freeform 719">
              <a:extLst>
                <a:ext uri="{FF2B5EF4-FFF2-40B4-BE49-F238E27FC236}">
                  <a16:creationId xmlns:a16="http://schemas.microsoft.com/office/drawing/2014/main" id="{AD7B017A-B763-F443-96BB-1693F99F7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9493" y="4965129"/>
              <a:ext cx="1194269" cy="1000263"/>
            </a:xfrm>
            <a:custGeom>
              <a:avLst/>
              <a:gdLst>
                <a:gd name="T0" fmla="*/ 38 w 128"/>
                <a:gd name="T1" fmla="*/ 87 h 107"/>
                <a:gd name="T2" fmla="*/ 38 w 128"/>
                <a:gd name="T3" fmla="*/ 63 h 107"/>
                <a:gd name="T4" fmla="*/ 47 w 128"/>
                <a:gd name="T5" fmla="*/ 52 h 107"/>
                <a:gd name="T6" fmla="*/ 56 w 128"/>
                <a:gd name="T7" fmla="*/ 34 h 107"/>
                <a:gd name="T8" fmla="*/ 72 w 128"/>
                <a:gd name="T9" fmla="*/ 25 h 107"/>
                <a:gd name="T10" fmla="*/ 86 w 128"/>
                <a:gd name="T11" fmla="*/ 22 h 107"/>
                <a:gd name="T12" fmla="*/ 102 w 128"/>
                <a:gd name="T13" fmla="*/ 20 h 107"/>
                <a:gd name="T14" fmla="*/ 112 w 128"/>
                <a:gd name="T15" fmla="*/ 10 h 107"/>
                <a:gd name="T16" fmla="*/ 120 w 128"/>
                <a:gd name="T17" fmla="*/ 13 h 107"/>
                <a:gd name="T18" fmla="*/ 127 w 128"/>
                <a:gd name="T19" fmla="*/ 6 h 107"/>
                <a:gd name="T20" fmla="*/ 114 w 128"/>
                <a:gd name="T21" fmla="*/ 5 h 107"/>
                <a:gd name="T22" fmla="*/ 116 w 128"/>
                <a:gd name="T23" fmla="*/ 2 h 107"/>
                <a:gd name="T24" fmla="*/ 106 w 128"/>
                <a:gd name="T25" fmla="*/ 3 h 107"/>
                <a:gd name="T26" fmla="*/ 100 w 128"/>
                <a:gd name="T27" fmla="*/ 1 h 107"/>
                <a:gd name="T28" fmla="*/ 95 w 128"/>
                <a:gd name="T29" fmla="*/ 3 h 107"/>
                <a:gd name="T30" fmla="*/ 91 w 128"/>
                <a:gd name="T31" fmla="*/ 6 h 107"/>
                <a:gd name="T32" fmla="*/ 90 w 128"/>
                <a:gd name="T33" fmla="*/ 11 h 107"/>
                <a:gd name="T34" fmla="*/ 84 w 128"/>
                <a:gd name="T35" fmla="*/ 10 h 107"/>
                <a:gd name="T36" fmla="*/ 80 w 128"/>
                <a:gd name="T37" fmla="*/ 13 h 107"/>
                <a:gd name="T38" fmla="*/ 76 w 128"/>
                <a:gd name="T39" fmla="*/ 15 h 107"/>
                <a:gd name="T40" fmla="*/ 72 w 128"/>
                <a:gd name="T41" fmla="*/ 16 h 107"/>
                <a:gd name="T42" fmla="*/ 68 w 128"/>
                <a:gd name="T43" fmla="*/ 10 h 107"/>
                <a:gd name="T44" fmla="*/ 67 w 128"/>
                <a:gd name="T45" fmla="*/ 14 h 107"/>
                <a:gd name="T46" fmla="*/ 65 w 128"/>
                <a:gd name="T47" fmla="*/ 14 h 107"/>
                <a:gd name="T48" fmla="*/ 62 w 128"/>
                <a:gd name="T49" fmla="*/ 18 h 107"/>
                <a:gd name="T50" fmla="*/ 61 w 128"/>
                <a:gd name="T51" fmla="*/ 21 h 107"/>
                <a:gd name="T52" fmla="*/ 57 w 128"/>
                <a:gd name="T53" fmla="*/ 20 h 107"/>
                <a:gd name="T54" fmla="*/ 54 w 128"/>
                <a:gd name="T55" fmla="*/ 20 h 107"/>
                <a:gd name="T56" fmla="*/ 51 w 128"/>
                <a:gd name="T57" fmla="*/ 22 h 107"/>
                <a:gd name="T58" fmla="*/ 49 w 128"/>
                <a:gd name="T59" fmla="*/ 23 h 107"/>
                <a:gd name="T60" fmla="*/ 54 w 128"/>
                <a:gd name="T61" fmla="*/ 25 h 107"/>
                <a:gd name="T62" fmla="*/ 56 w 128"/>
                <a:gd name="T63" fmla="*/ 25 h 107"/>
                <a:gd name="T64" fmla="*/ 57 w 128"/>
                <a:gd name="T65" fmla="*/ 28 h 107"/>
                <a:gd name="T66" fmla="*/ 49 w 128"/>
                <a:gd name="T67" fmla="*/ 31 h 107"/>
                <a:gd name="T68" fmla="*/ 53 w 128"/>
                <a:gd name="T69" fmla="*/ 33 h 107"/>
                <a:gd name="T70" fmla="*/ 49 w 128"/>
                <a:gd name="T71" fmla="*/ 35 h 107"/>
                <a:gd name="T72" fmla="*/ 43 w 128"/>
                <a:gd name="T73" fmla="*/ 40 h 107"/>
                <a:gd name="T74" fmla="*/ 42 w 128"/>
                <a:gd name="T75" fmla="*/ 43 h 107"/>
                <a:gd name="T76" fmla="*/ 39 w 128"/>
                <a:gd name="T77" fmla="*/ 45 h 107"/>
                <a:gd name="T78" fmla="*/ 39 w 128"/>
                <a:gd name="T79" fmla="*/ 49 h 107"/>
                <a:gd name="T80" fmla="*/ 39 w 128"/>
                <a:gd name="T81" fmla="*/ 52 h 107"/>
                <a:gd name="T82" fmla="*/ 35 w 128"/>
                <a:gd name="T83" fmla="*/ 56 h 107"/>
                <a:gd name="T84" fmla="*/ 27 w 128"/>
                <a:gd name="T85" fmla="*/ 62 h 107"/>
                <a:gd name="T86" fmla="*/ 31 w 128"/>
                <a:gd name="T87" fmla="*/ 64 h 107"/>
                <a:gd name="T88" fmla="*/ 28 w 128"/>
                <a:gd name="T89" fmla="*/ 66 h 107"/>
                <a:gd name="T90" fmla="*/ 19 w 128"/>
                <a:gd name="T91" fmla="*/ 68 h 107"/>
                <a:gd name="T92" fmla="*/ 16 w 128"/>
                <a:gd name="T93" fmla="*/ 72 h 107"/>
                <a:gd name="T94" fmla="*/ 10 w 128"/>
                <a:gd name="T95" fmla="*/ 73 h 107"/>
                <a:gd name="T96" fmla="*/ 10 w 128"/>
                <a:gd name="T97" fmla="*/ 74 h 107"/>
                <a:gd name="T98" fmla="*/ 5 w 128"/>
                <a:gd name="T99" fmla="*/ 75 h 107"/>
                <a:gd name="T100" fmla="*/ 4 w 128"/>
                <a:gd name="T101" fmla="*/ 81 h 107"/>
                <a:gd name="T102" fmla="*/ 1 w 128"/>
                <a:gd name="T103" fmla="*/ 86 h 107"/>
                <a:gd name="T104" fmla="*/ 6 w 128"/>
                <a:gd name="T105" fmla="*/ 92 h 107"/>
                <a:gd name="T106" fmla="*/ 7 w 128"/>
                <a:gd name="T107" fmla="*/ 94 h 107"/>
                <a:gd name="T108" fmla="*/ 3 w 128"/>
                <a:gd name="T109" fmla="*/ 93 h 107"/>
                <a:gd name="T110" fmla="*/ 5 w 128"/>
                <a:gd name="T111" fmla="*/ 97 h 107"/>
                <a:gd name="T112" fmla="*/ 5 w 128"/>
                <a:gd name="T113" fmla="*/ 103 h 107"/>
                <a:gd name="T114" fmla="*/ 27 w 128"/>
                <a:gd name="T115" fmla="*/ 99 h 107"/>
                <a:gd name="T116" fmla="*/ 34 w 128"/>
                <a:gd name="T117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" h="107">
                  <a:moveTo>
                    <a:pt x="34" y="101"/>
                  </a:moveTo>
                  <a:cubicBezTo>
                    <a:pt x="34" y="101"/>
                    <a:pt x="35" y="98"/>
                    <a:pt x="35" y="97"/>
                  </a:cubicBezTo>
                  <a:cubicBezTo>
                    <a:pt x="35" y="95"/>
                    <a:pt x="36" y="94"/>
                    <a:pt x="38" y="93"/>
                  </a:cubicBezTo>
                  <a:cubicBezTo>
                    <a:pt x="40" y="91"/>
                    <a:pt x="38" y="88"/>
                    <a:pt x="38" y="87"/>
                  </a:cubicBezTo>
                  <a:cubicBezTo>
                    <a:pt x="38" y="84"/>
                    <a:pt x="42" y="84"/>
                    <a:pt x="39" y="82"/>
                  </a:cubicBezTo>
                  <a:cubicBezTo>
                    <a:pt x="37" y="80"/>
                    <a:pt x="36" y="80"/>
                    <a:pt x="37" y="77"/>
                  </a:cubicBezTo>
                  <a:cubicBezTo>
                    <a:pt x="38" y="75"/>
                    <a:pt x="37" y="73"/>
                    <a:pt x="37" y="71"/>
                  </a:cubicBezTo>
                  <a:cubicBezTo>
                    <a:pt x="36" y="68"/>
                    <a:pt x="35" y="65"/>
                    <a:pt x="38" y="63"/>
                  </a:cubicBezTo>
                  <a:cubicBezTo>
                    <a:pt x="39" y="62"/>
                    <a:pt x="41" y="62"/>
                    <a:pt x="42" y="61"/>
                  </a:cubicBezTo>
                  <a:cubicBezTo>
                    <a:pt x="43" y="61"/>
                    <a:pt x="44" y="62"/>
                    <a:pt x="45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4" y="55"/>
                    <a:pt x="46" y="54"/>
                    <a:pt x="47" y="52"/>
                  </a:cubicBezTo>
                  <a:cubicBezTo>
                    <a:pt x="47" y="51"/>
                    <a:pt x="48" y="48"/>
                    <a:pt x="48" y="46"/>
                  </a:cubicBezTo>
                  <a:cubicBezTo>
                    <a:pt x="48" y="44"/>
                    <a:pt x="52" y="44"/>
                    <a:pt x="51" y="43"/>
                  </a:cubicBezTo>
                  <a:cubicBezTo>
                    <a:pt x="51" y="41"/>
                    <a:pt x="53" y="40"/>
                    <a:pt x="54" y="38"/>
                  </a:cubicBezTo>
                  <a:cubicBezTo>
                    <a:pt x="56" y="36"/>
                    <a:pt x="56" y="37"/>
                    <a:pt x="56" y="34"/>
                  </a:cubicBezTo>
                  <a:cubicBezTo>
                    <a:pt x="55" y="33"/>
                    <a:pt x="59" y="28"/>
                    <a:pt x="60" y="28"/>
                  </a:cubicBezTo>
                  <a:cubicBezTo>
                    <a:pt x="61" y="27"/>
                    <a:pt x="64" y="28"/>
                    <a:pt x="65" y="28"/>
                  </a:cubicBezTo>
                  <a:cubicBezTo>
                    <a:pt x="65" y="26"/>
                    <a:pt x="65" y="25"/>
                    <a:pt x="65" y="23"/>
                  </a:cubicBezTo>
                  <a:cubicBezTo>
                    <a:pt x="68" y="24"/>
                    <a:pt x="70" y="24"/>
                    <a:pt x="72" y="25"/>
                  </a:cubicBezTo>
                  <a:cubicBezTo>
                    <a:pt x="76" y="25"/>
                    <a:pt x="74" y="21"/>
                    <a:pt x="75" y="19"/>
                  </a:cubicBezTo>
                  <a:cubicBezTo>
                    <a:pt x="75" y="19"/>
                    <a:pt x="77" y="19"/>
                    <a:pt x="78" y="19"/>
                  </a:cubicBezTo>
                  <a:cubicBezTo>
                    <a:pt x="79" y="18"/>
                    <a:pt x="81" y="16"/>
                    <a:pt x="82" y="18"/>
                  </a:cubicBezTo>
                  <a:cubicBezTo>
                    <a:pt x="84" y="19"/>
                    <a:pt x="84" y="21"/>
                    <a:pt x="86" y="22"/>
                  </a:cubicBezTo>
                  <a:cubicBezTo>
                    <a:pt x="87" y="22"/>
                    <a:pt x="89" y="22"/>
                    <a:pt x="90" y="22"/>
                  </a:cubicBezTo>
                  <a:cubicBezTo>
                    <a:pt x="91" y="22"/>
                    <a:pt x="92" y="21"/>
                    <a:pt x="94" y="21"/>
                  </a:cubicBezTo>
                  <a:cubicBezTo>
                    <a:pt x="95" y="21"/>
                    <a:pt x="96" y="23"/>
                    <a:pt x="98" y="23"/>
                  </a:cubicBezTo>
                  <a:cubicBezTo>
                    <a:pt x="98" y="22"/>
                    <a:pt x="102" y="20"/>
                    <a:pt x="102" y="20"/>
                  </a:cubicBezTo>
                  <a:cubicBezTo>
                    <a:pt x="102" y="17"/>
                    <a:pt x="102" y="16"/>
                    <a:pt x="103" y="14"/>
                  </a:cubicBezTo>
                  <a:cubicBezTo>
                    <a:pt x="104" y="13"/>
                    <a:pt x="106" y="11"/>
                    <a:pt x="107" y="11"/>
                  </a:cubicBezTo>
                  <a:cubicBezTo>
                    <a:pt x="108" y="11"/>
                    <a:pt x="109" y="11"/>
                    <a:pt x="110" y="11"/>
                  </a:cubicBezTo>
                  <a:cubicBezTo>
                    <a:pt x="111" y="11"/>
                    <a:pt x="111" y="10"/>
                    <a:pt x="112" y="10"/>
                  </a:cubicBezTo>
                  <a:cubicBezTo>
                    <a:pt x="113" y="10"/>
                    <a:pt x="115" y="12"/>
                    <a:pt x="116" y="12"/>
                  </a:cubicBezTo>
                  <a:cubicBezTo>
                    <a:pt x="118" y="13"/>
                    <a:pt x="119" y="14"/>
                    <a:pt x="119" y="17"/>
                  </a:cubicBezTo>
                  <a:cubicBezTo>
                    <a:pt x="121" y="17"/>
                    <a:pt x="126" y="14"/>
                    <a:pt x="124" y="12"/>
                  </a:cubicBezTo>
                  <a:cubicBezTo>
                    <a:pt x="126" y="13"/>
                    <a:pt x="121" y="13"/>
                    <a:pt x="120" y="13"/>
                  </a:cubicBezTo>
                  <a:cubicBezTo>
                    <a:pt x="125" y="12"/>
                    <a:pt x="118" y="9"/>
                    <a:pt x="117" y="10"/>
                  </a:cubicBezTo>
                  <a:cubicBezTo>
                    <a:pt x="118" y="9"/>
                    <a:pt x="119" y="10"/>
                    <a:pt x="119" y="10"/>
                  </a:cubicBezTo>
                  <a:cubicBezTo>
                    <a:pt x="121" y="10"/>
                    <a:pt x="123" y="10"/>
                    <a:pt x="124" y="9"/>
                  </a:cubicBezTo>
                  <a:cubicBezTo>
                    <a:pt x="125" y="9"/>
                    <a:pt x="128" y="7"/>
                    <a:pt x="127" y="6"/>
                  </a:cubicBezTo>
                  <a:cubicBezTo>
                    <a:pt x="125" y="5"/>
                    <a:pt x="122" y="4"/>
                    <a:pt x="119" y="3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6" y="5"/>
                    <a:pt x="114" y="8"/>
                    <a:pt x="114" y="7"/>
                  </a:cubicBezTo>
                  <a:cubicBezTo>
                    <a:pt x="114" y="7"/>
                    <a:pt x="114" y="6"/>
                    <a:pt x="114" y="5"/>
                  </a:cubicBezTo>
                  <a:cubicBezTo>
                    <a:pt x="114" y="5"/>
                    <a:pt x="112" y="5"/>
                    <a:pt x="112" y="5"/>
                  </a:cubicBezTo>
                  <a:cubicBezTo>
                    <a:pt x="113" y="4"/>
                    <a:pt x="115" y="5"/>
                    <a:pt x="115" y="4"/>
                  </a:cubicBezTo>
                  <a:cubicBezTo>
                    <a:pt x="115" y="4"/>
                    <a:pt x="112" y="4"/>
                    <a:pt x="112" y="4"/>
                  </a:cubicBezTo>
                  <a:cubicBezTo>
                    <a:pt x="112" y="3"/>
                    <a:pt x="116" y="3"/>
                    <a:pt x="116" y="2"/>
                  </a:cubicBezTo>
                  <a:cubicBezTo>
                    <a:pt x="115" y="1"/>
                    <a:pt x="109" y="0"/>
                    <a:pt x="110" y="2"/>
                  </a:cubicBezTo>
                  <a:cubicBezTo>
                    <a:pt x="111" y="3"/>
                    <a:pt x="111" y="3"/>
                    <a:pt x="110" y="4"/>
                  </a:cubicBezTo>
                  <a:cubicBezTo>
                    <a:pt x="109" y="5"/>
                    <a:pt x="107" y="7"/>
                    <a:pt x="106" y="7"/>
                  </a:cubicBezTo>
                  <a:cubicBezTo>
                    <a:pt x="105" y="7"/>
                    <a:pt x="106" y="3"/>
                    <a:pt x="106" y="3"/>
                  </a:cubicBezTo>
                  <a:cubicBezTo>
                    <a:pt x="106" y="2"/>
                    <a:pt x="101" y="9"/>
                    <a:pt x="100" y="9"/>
                  </a:cubicBezTo>
                  <a:cubicBezTo>
                    <a:pt x="97" y="9"/>
                    <a:pt x="100" y="5"/>
                    <a:pt x="101" y="4"/>
                  </a:cubicBezTo>
                  <a:cubicBezTo>
                    <a:pt x="102" y="4"/>
                    <a:pt x="103" y="2"/>
                    <a:pt x="103" y="2"/>
                  </a:cubicBezTo>
                  <a:cubicBezTo>
                    <a:pt x="102" y="1"/>
                    <a:pt x="100" y="0"/>
                    <a:pt x="100" y="1"/>
                  </a:cubicBezTo>
                  <a:cubicBezTo>
                    <a:pt x="100" y="1"/>
                    <a:pt x="101" y="2"/>
                    <a:pt x="101" y="2"/>
                  </a:cubicBezTo>
                  <a:cubicBezTo>
                    <a:pt x="101" y="2"/>
                    <a:pt x="99" y="2"/>
                    <a:pt x="98" y="2"/>
                  </a:cubicBezTo>
                  <a:cubicBezTo>
                    <a:pt x="97" y="3"/>
                    <a:pt x="98" y="2"/>
                    <a:pt x="97" y="1"/>
                  </a:cubicBezTo>
                  <a:cubicBezTo>
                    <a:pt x="97" y="1"/>
                    <a:pt x="95" y="3"/>
                    <a:pt x="95" y="3"/>
                  </a:cubicBezTo>
                  <a:cubicBezTo>
                    <a:pt x="95" y="4"/>
                    <a:pt x="97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5"/>
                    <a:pt x="94" y="6"/>
                    <a:pt x="94" y="7"/>
                  </a:cubicBezTo>
                  <a:cubicBezTo>
                    <a:pt x="95" y="5"/>
                    <a:pt x="91" y="6"/>
                    <a:pt x="91" y="6"/>
                  </a:cubicBezTo>
                  <a:cubicBezTo>
                    <a:pt x="91" y="6"/>
                    <a:pt x="93" y="5"/>
                    <a:pt x="93" y="4"/>
                  </a:cubicBezTo>
                  <a:cubicBezTo>
                    <a:pt x="93" y="5"/>
                    <a:pt x="89" y="6"/>
                    <a:pt x="88" y="6"/>
                  </a:cubicBezTo>
                  <a:cubicBezTo>
                    <a:pt x="87" y="6"/>
                    <a:pt x="91" y="9"/>
                    <a:pt x="91" y="9"/>
                  </a:cubicBezTo>
                  <a:cubicBezTo>
                    <a:pt x="91" y="9"/>
                    <a:pt x="90" y="11"/>
                    <a:pt x="90" y="11"/>
                  </a:cubicBezTo>
                  <a:cubicBezTo>
                    <a:pt x="90" y="11"/>
                    <a:pt x="87" y="8"/>
                    <a:pt x="87" y="8"/>
                  </a:cubicBezTo>
                  <a:cubicBezTo>
                    <a:pt x="87" y="8"/>
                    <a:pt x="85" y="11"/>
                    <a:pt x="85" y="8"/>
                  </a:cubicBezTo>
                  <a:cubicBezTo>
                    <a:pt x="84" y="7"/>
                    <a:pt x="81" y="9"/>
                    <a:pt x="80" y="8"/>
                  </a:cubicBezTo>
                  <a:cubicBezTo>
                    <a:pt x="81" y="9"/>
                    <a:pt x="84" y="9"/>
                    <a:pt x="84" y="10"/>
                  </a:cubicBezTo>
                  <a:cubicBezTo>
                    <a:pt x="84" y="10"/>
                    <a:pt x="83" y="10"/>
                    <a:pt x="83" y="11"/>
                  </a:cubicBezTo>
                  <a:cubicBezTo>
                    <a:pt x="83" y="12"/>
                    <a:pt x="84" y="12"/>
                    <a:pt x="84" y="13"/>
                  </a:cubicBezTo>
                  <a:cubicBezTo>
                    <a:pt x="84" y="13"/>
                    <a:pt x="81" y="12"/>
                    <a:pt x="81" y="11"/>
                  </a:cubicBezTo>
                  <a:cubicBezTo>
                    <a:pt x="80" y="11"/>
                    <a:pt x="80" y="12"/>
                    <a:pt x="80" y="13"/>
                  </a:cubicBezTo>
                  <a:cubicBezTo>
                    <a:pt x="79" y="13"/>
                    <a:pt x="79" y="12"/>
                    <a:pt x="79" y="11"/>
                  </a:cubicBezTo>
                  <a:cubicBezTo>
                    <a:pt x="79" y="11"/>
                    <a:pt x="77" y="13"/>
                    <a:pt x="77" y="13"/>
                  </a:cubicBezTo>
                  <a:cubicBezTo>
                    <a:pt x="76" y="14"/>
                    <a:pt x="78" y="14"/>
                    <a:pt x="78" y="15"/>
                  </a:cubicBezTo>
                  <a:cubicBezTo>
                    <a:pt x="78" y="15"/>
                    <a:pt x="76" y="15"/>
                    <a:pt x="76" y="15"/>
                  </a:cubicBezTo>
                  <a:cubicBezTo>
                    <a:pt x="75" y="14"/>
                    <a:pt x="76" y="13"/>
                    <a:pt x="76" y="12"/>
                  </a:cubicBezTo>
                  <a:cubicBezTo>
                    <a:pt x="76" y="12"/>
                    <a:pt x="73" y="14"/>
                    <a:pt x="73" y="14"/>
                  </a:cubicBezTo>
                  <a:cubicBezTo>
                    <a:pt x="73" y="14"/>
                    <a:pt x="73" y="14"/>
                    <a:pt x="74" y="14"/>
                  </a:cubicBezTo>
                  <a:cubicBezTo>
                    <a:pt x="73" y="14"/>
                    <a:pt x="72" y="16"/>
                    <a:pt x="72" y="16"/>
                  </a:cubicBezTo>
                  <a:cubicBezTo>
                    <a:pt x="71" y="15"/>
                    <a:pt x="73" y="14"/>
                    <a:pt x="72" y="14"/>
                  </a:cubicBezTo>
                  <a:cubicBezTo>
                    <a:pt x="71" y="13"/>
                    <a:pt x="70" y="13"/>
                    <a:pt x="70" y="12"/>
                  </a:cubicBezTo>
                  <a:cubicBezTo>
                    <a:pt x="70" y="12"/>
                    <a:pt x="72" y="12"/>
                    <a:pt x="72" y="12"/>
                  </a:cubicBezTo>
                  <a:cubicBezTo>
                    <a:pt x="72" y="11"/>
                    <a:pt x="69" y="10"/>
                    <a:pt x="68" y="10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9" y="13"/>
                    <a:pt x="65" y="14"/>
                    <a:pt x="66" y="14"/>
                  </a:cubicBezTo>
                  <a:cubicBezTo>
                    <a:pt x="66" y="14"/>
                    <a:pt x="68" y="14"/>
                    <a:pt x="68" y="14"/>
                  </a:cubicBezTo>
                  <a:cubicBezTo>
                    <a:pt x="68" y="14"/>
                    <a:pt x="67" y="14"/>
                    <a:pt x="67" y="14"/>
                  </a:cubicBezTo>
                  <a:cubicBezTo>
                    <a:pt x="68" y="16"/>
                    <a:pt x="70" y="14"/>
                    <a:pt x="69" y="14"/>
                  </a:cubicBezTo>
                  <a:cubicBezTo>
                    <a:pt x="70" y="15"/>
                    <a:pt x="69" y="16"/>
                    <a:pt x="69" y="16"/>
                  </a:cubicBezTo>
                  <a:cubicBezTo>
                    <a:pt x="69" y="17"/>
                    <a:pt x="67" y="15"/>
                    <a:pt x="67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5" y="14"/>
                    <a:pt x="64" y="16"/>
                    <a:pt x="63" y="15"/>
                  </a:cubicBezTo>
                  <a:cubicBezTo>
                    <a:pt x="63" y="14"/>
                    <a:pt x="60" y="16"/>
                    <a:pt x="60" y="16"/>
                  </a:cubicBezTo>
                  <a:cubicBezTo>
                    <a:pt x="60" y="16"/>
                    <a:pt x="60" y="19"/>
                    <a:pt x="60" y="19"/>
                  </a:cubicBezTo>
                  <a:cubicBezTo>
                    <a:pt x="60" y="20"/>
                    <a:pt x="61" y="17"/>
                    <a:pt x="62" y="18"/>
                  </a:cubicBezTo>
                  <a:cubicBezTo>
                    <a:pt x="62" y="18"/>
                    <a:pt x="64" y="19"/>
                    <a:pt x="64" y="18"/>
                  </a:cubicBezTo>
                  <a:cubicBezTo>
                    <a:pt x="64" y="19"/>
                    <a:pt x="63" y="19"/>
                    <a:pt x="63" y="20"/>
                  </a:cubicBezTo>
                  <a:cubicBezTo>
                    <a:pt x="62" y="20"/>
                    <a:pt x="63" y="22"/>
                    <a:pt x="62" y="22"/>
                  </a:cubicBezTo>
                  <a:cubicBezTo>
                    <a:pt x="62" y="23"/>
                    <a:pt x="61" y="21"/>
                    <a:pt x="61" y="21"/>
                  </a:cubicBezTo>
                  <a:cubicBezTo>
                    <a:pt x="60" y="21"/>
                    <a:pt x="60" y="23"/>
                    <a:pt x="59" y="23"/>
                  </a:cubicBezTo>
                  <a:cubicBezTo>
                    <a:pt x="59" y="23"/>
                    <a:pt x="59" y="21"/>
                    <a:pt x="59" y="21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7" y="22"/>
                    <a:pt x="57" y="20"/>
                    <a:pt x="57" y="20"/>
                  </a:cubicBezTo>
                  <a:cubicBezTo>
                    <a:pt x="57" y="19"/>
                    <a:pt x="56" y="22"/>
                    <a:pt x="55" y="22"/>
                  </a:cubicBezTo>
                  <a:cubicBezTo>
                    <a:pt x="53" y="23"/>
                    <a:pt x="56" y="17"/>
                    <a:pt x="56" y="17"/>
                  </a:cubicBezTo>
                  <a:cubicBezTo>
                    <a:pt x="55" y="17"/>
                    <a:pt x="53" y="18"/>
                    <a:pt x="53" y="18"/>
                  </a:cubicBezTo>
                  <a:cubicBezTo>
                    <a:pt x="52" y="19"/>
                    <a:pt x="54" y="20"/>
                    <a:pt x="54" y="20"/>
                  </a:cubicBezTo>
                  <a:cubicBezTo>
                    <a:pt x="53" y="20"/>
                    <a:pt x="53" y="20"/>
                    <a:pt x="52" y="20"/>
                  </a:cubicBezTo>
                  <a:cubicBezTo>
                    <a:pt x="52" y="20"/>
                    <a:pt x="52" y="21"/>
                    <a:pt x="51" y="22"/>
                  </a:cubicBezTo>
                  <a:cubicBezTo>
                    <a:pt x="52" y="21"/>
                    <a:pt x="47" y="21"/>
                    <a:pt x="49" y="22"/>
                  </a:cubicBezTo>
                  <a:cubicBezTo>
                    <a:pt x="49" y="23"/>
                    <a:pt x="51" y="22"/>
                    <a:pt x="51" y="22"/>
                  </a:cubicBezTo>
                  <a:cubicBezTo>
                    <a:pt x="51" y="22"/>
                    <a:pt x="50" y="23"/>
                    <a:pt x="51" y="23"/>
                  </a:cubicBezTo>
                  <a:cubicBezTo>
                    <a:pt x="51" y="23"/>
                    <a:pt x="52" y="23"/>
                    <a:pt x="52" y="22"/>
                  </a:cubicBezTo>
                  <a:cubicBezTo>
                    <a:pt x="52" y="22"/>
                    <a:pt x="52" y="24"/>
                    <a:pt x="51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48" y="24"/>
                    <a:pt x="48" y="26"/>
                    <a:pt x="47" y="26"/>
                  </a:cubicBezTo>
                  <a:cubicBezTo>
                    <a:pt x="47" y="26"/>
                    <a:pt x="44" y="26"/>
                    <a:pt x="44" y="26"/>
                  </a:cubicBezTo>
                  <a:cubicBezTo>
                    <a:pt x="44" y="29"/>
                    <a:pt x="51" y="25"/>
                    <a:pt x="51" y="25"/>
                  </a:cubicBezTo>
                  <a:cubicBezTo>
                    <a:pt x="52" y="25"/>
                    <a:pt x="53" y="24"/>
                    <a:pt x="54" y="25"/>
                  </a:cubicBezTo>
                  <a:cubicBezTo>
                    <a:pt x="56" y="25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5"/>
                    <a:pt x="57" y="23"/>
                    <a:pt x="58" y="23"/>
                  </a:cubicBezTo>
                  <a:cubicBezTo>
                    <a:pt x="57" y="23"/>
                    <a:pt x="57" y="25"/>
                    <a:pt x="56" y="25"/>
                  </a:cubicBezTo>
                  <a:cubicBezTo>
                    <a:pt x="57" y="25"/>
                    <a:pt x="58" y="25"/>
                    <a:pt x="58" y="25"/>
                  </a:cubicBezTo>
                  <a:cubicBezTo>
                    <a:pt x="58" y="25"/>
                    <a:pt x="56" y="26"/>
                    <a:pt x="56" y="27"/>
                  </a:cubicBezTo>
                  <a:cubicBezTo>
                    <a:pt x="56" y="27"/>
                    <a:pt x="61" y="25"/>
                    <a:pt x="61" y="26"/>
                  </a:cubicBezTo>
                  <a:cubicBezTo>
                    <a:pt x="60" y="27"/>
                    <a:pt x="57" y="26"/>
                    <a:pt x="57" y="28"/>
                  </a:cubicBezTo>
                  <a:cubicBezTo>
                    <a:pt x="56" y="31"/>
                    <a:pt x="54" y="27"/>
                    <a:pt x="54" y="27"/>
                  </a:cubicBezTo>
                  <a:cubicBezTo>
                    <a:pt x="54" y="26"/>
                    <a:pt x="54" y="29"/>
                    <a:pt x="54" y="29"/>
                  </a:cubicBezTo>
                  <a:cubicBezTo>
                    <a:pt x="54" y="29"/>
                    <a:pt x="53" y="27"/>
                    <a:pt x="52" y="27"/>
                  </a:cubicBezTo>
                  <a:cubicBezTo>
                    <a:pt x="51" y="28"/>
                    <a:pt x="49" y="30"/>
                    <a:pt x="49" y="31"/>
                  </a:cubicBezTo>
                  <a:cubicBezTo>
                    <a:pt x="49" y="31"/>
                    <a:pt x="51" y="30"/>
                    <a:pt x="51" y="30"/>
                  </a:cubicBezTo>
                  <a:cubicBezTo>
                    <a:pt x="51" y="31"/>
                    <a:pt x="53" y="30"/>
                    <a:pt x="53" y="31"/>
                  </a:cubicBezTo>
                  <a:cubicBezTo>
                    <a:pt x="53" y="30"/>
                    <a:pt x="50" y="31"/>
                    <a:pt x="50" y="32"/>
                  </a:cubicBezTo>
                  <a:cubicBezTo>
                    <a:pt x="51" y="33"/>
                    <a:pt x="54" y="31"/>
                    <a:pt x="53" y="33"/>
                  </a:cubicBezTo>
                  <a:cubicBezTo>
                    <a:pt x="54" y="31"/>
                    <a:pt x="47" y="34"/>
                    <a:pt x="47" y="34"/>
                  </a:cubicBezTo>
                  <a:cubicBezTo>
                    <a:pt x="47" y="33"/>
                    <a:pt x="53" y="35"/>
                    <a:pt x="52" y="35"/>
                  </a:cubicBezTo>
                  <a:cubicBezTo>
                    <a:pt x="51" y="36"/>
                    <a:pt x="50" y="34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6"/>
                    <a:pt x="46" y="34"/>
                    <a:pt x="45" y="36"/>
                  </a:cubicBezTo>
                  <a:cubicBezTo>
                    <a:pt x="45" y="36"/>
                    <a:pt x="48" y="36"/>
                    <a:pt x="48" y="36"/>
                  </a:cubicBezTo>
                  <a:cubicBezTo>
                    <a:pt x="46" y="38"/>
                    <a:pt x="44" y="36"/>
                    <a:pt x="45" y="39"/>
                  </a:cubicBezTo>
                  <a:cubicBezTo>
                    <a:pt x="45" y="39"/>
                    <a:pt x="43" y="40"/>
                    <a:pt x="43" y="40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2"/>
                    <a:pt x="41" y="42"/>
                    <a:pt x="41" y="42"/>
                  </a:cubicBezTo>
                  <a:cubicBezTo>
                    <a:pt x="41" y="43"/>
                    <a:pt x="42" y="42"/>
                    <a:pt x="42" y="42"/>
                  </a:cubicBezTo>
                  <a:cubicBezTo>
                    <a:pt x="43" y="42"/>
                    <a:pt x="42" y="43"/>
                    <a:pt x="42" y="43"/>
                  </a:cubicBezTo>
                  <a:cubicBezTo>
                    <a:pt x="43" y="43"/>
                    <a:pt x="45" y="44"/>
                    <a:pt x="46" y="43"/>
                  </a:cubicBezTo>
                  <a:cubicBezTo>
                    <a:pt x="44" y="44"/>
                    <a:pt x="44" y="44"/>
                    <a:pt x="42" y="44"/>
                  </a:cubicBezTo>
                  <a:cubicBezTo>
                    <a:pt x="41" y="44"/>
                    <a:pt x="38" y="44"/>
                    <a:pt x="38" y="45"/>
                  </a:cubicBezTo>
                  <a:cubicBezTo>
                    <a:pt x="38" y="45"/>
                    <a:pt x="39" y="45"/>
                    <a:pt x="39" y="45"/>
                  </a:cubicBezTo>
                  <a:cubicBezTo>
                    <a:pt x="39" y="45"/>
                    <a:pt x="38" y="46"/>
                    <a:pt x="38" y="46"/>
                  </a:cubicBezTo>
                  <a:cubicBezTo>
                    <a:pt x="38" y="46"/>
                    <a:pt x="40" y="45"/>
                    <a:pt x="40" y="46"/>
                  </a:cubicBezTo>
                  <a:cubicBezTo>
                    <a:pt x="40" y="46"/>
                    <a:pt x="38" y="48"/>
                    <a:pt x="38" y="48"/>
                  </a:cubicBezTo>
                  <a:cubicBezTo>
                    <a:pt x="38" y="48"/>
                    <a:pt x="39" y="48"/>
                    <a:pt x="39" y="49"/>
                  </a:cubicBezTo>
                  <a:cubicBezTo>
                    <a:pt x="39" y="49"/>
                    <a:pt x="37" y="49"/>
                    <a:pt x="37" y="49"/>
                  </a:cubicBezTo>
                  <a:cubicBezTo>
                    <a:pt x="37" y="49"/>
                    <a:pt x="39" y="50"/>
                    <a:pt x="39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7" y="51"/>
                    <a:pt x="38" y="52"/>
                    <a:pt x="39" y="52"/>
                  </a:cubicBezTo>
                  <a:cubicBezTo>
                    <a:pt x="37" y="52"/>
                    <a:pt x="35" y="52"/>
                    <a:pt x="34" y="54"/>
                  </a:cubicBezTo>
                  <a:cubicBezTo>
                    <a:pt x="34" y="55"/>
                    <a:pt x="30" y="54"/>
                    <a:pt x="30" y="54"/>
                  </a:cubicBezTo>
                  <a:cubicBezTo>
                    <a:pt x="30" y="57"/>
                    <a:pt x="36" y="54"/>
                    <a:pt x="37" y="54"/>
                  </a:cubicBezTo>
                  <a:cubicBezTo>
                    <a:pt x="36" y="54"/>
                    <a:pt x="35" y="56"/>
                    <a:pt x="35" y="56"/>
                  </a:cubicBezTo>
                  <a:cubicBezTo>
                    <a:pt x="32" y="56"/>
                    <a:pt x="34" y="57"/>
                    <a:pt x="33" y="58"/>
                  </a:cubicBezTo>
                  <a:cubicBezTo>
                    <a:pt x="32" y="59"/>
                    <a:pt x="30" y="57"/>
                    <a:pt x="29" y="58"/>
                  </a:cubicBezTo>
                  <a:cubicBezTo>
                    <a:pt x="29" y="59"/>
                    <a:pt x="26" y="61"/>
                    <a:pt x="26" y="61"/>
                  </a:cubicBezTo>
                  <a:cubicBezTo>
                    <a:pt x="26" y="62"/>
                    <a:pt x="27" y="62"/>
                    <a:pt x="27" y="62"/>
                  </a:cubicBezTo>
                  <a:cubicBezTo>
                    <a:pt x="27" y="63"/>
                    <a:pt x="24" y="63"/>
                    <a:pt x="24" y="63"/>
                  </a:cubicBezTo>
                  <a:cubicBezTo>
                    <a:pt x="24" y="63"/>
                    <a:pt x="25" y="64"/>
                    <a:pt x="25" y="65"/>
                  </a:cubicBezTo>
                  <a:cubicBezTo>
                    <a:pt x="25" y="66"/>
                    <a:pt x="27" y="65"/>
                    <a:pt x="28" y="65"/>
                  </a:cubicBezTo>
                  <a:cubicBezTo>
                    <a:pt x="29" y="64"/>
                    <a:pt x="30" y="65"/>
                    <a:pt x="31" y="64"/>
                  </a:cubicBezTo>
                  <a:cubicBezTo>
                    <a:pt x="31" y="64"/>
                    <a:pt x="30" y="63"/>
                    <a:pt x="30" y="62"/>
                  </a:cubicBezTo>
                  <a:cubicBezTo>
                    <a:pt x="30" y="62"/>
                    <a:pt x="32" y="63"/>
                    <a:pt x="33" y="64"/>
                  </a:cubicBezTo>
                  <a:cubicBezTo>
                    <a:pt x="33" y="64"/>
                    <a:pt x="30" y="66"/>
                    <a:pt x="30" y="66"/>
                  </a:cubicBezTo>
                  <a:cubicBezTo>
                    <a:pt x="29" y="66"/>
                    <a:pt x="28" y="67"/>
                    <a:pt x="28" y="66"/>
                  </a:cubicBezTo>
                  <a:cubicBezTo>
                    <a:pt x="27" y="65"/>
                    <a:pt x="26" y="67"/>
                    <a:pt x="25" y="67"/>
                  </a:cubicBezTo>
                  <a:cubicBezTo>
                    <a:pt x="24" y="66"/>
                    <a:pt x="24" y="63"/>
                    <a:pt x="23" y="66"/>
                  </a:cubicBezTo>
                  <a:cubicBezTo>
                    <a:pt x="21" y="70"/>
                    <a:pt x="20" y="65"/>
                    <a:pt x="21" y="65"/>
                  </a:cubicBezTo>
                  <a:cubicBezTo>
                    <a:pt x="19" y="65"/>
                    <a:pt x="21" y="69"/>
                    <a:pt x="19" y="68"/>
                  </a:cubicBezTo>
                  <a:cubicBezTo>
                    <a:pt x="15" y="68"/>
                    <a:pt x="18" y="70"/>
                    <a:pt x="17" y="71"/>
                  </a:cubicBezTo>
                  <a:cubicBezTo>
                    <a:pt x="16" y="71"/>
                    <a:pt x="16" y="69"/>
                    <a:pt x="16" y="69"/>
                  </a:cubicBezTo>
                  <a:cubicBezTo>
                    <a:pt x="14" y="69"/>
                    <a:pt x="12" y="70"/>
                    <a:pt x="11" y="71"/>
                  </a:cubicBezTo>
                  <a:cubicBezTo>
                    <a:pt x="11" y="72"/>
                    <a:pt x="15" y="72"/>
                    <a:pt x="16" y="72"/>
                  </a:cubicBezTo>
                  <a:cubicBezTo>
                    <a:pt x="16" y="72"/>
                    <a:pt x="19" y="71"/>
                    <a:pt x="19" y="71"/>
                  </a:cubicBezTo>
                  <a:cubicBezTo>
                    <a:pt x="20" y="72"/>
                    <a:pt x="15" y="72"/>
                    <a:pt x="15" y="72"/>
                  </a:cubicBezTo>
                  <a:cubicBezTo>
                    <a:pt x="14" y="72"/>
                    <a:pt x="14" y="73"/>
                    <a:pt x="13" y="73"/>
                  </a:cubicBezTo>
                  <a:cubicBezTo>
                    <a:pt x="12" y="73"/>
                    <a:pt x="11" y="73"/>
                    <a:pt x="10" y="73"/>
                  </a:cubicBezTo>
                  <a:cubicBezTo>
                    <a:pt x="8" y="72"/>
                    <a:pt x="7" y="73"/>
                    <a:pt x="9" y="74"/>
                  </a:cubicBezTo>
                  <a:cubicBezTo>
                    <a:pt x="10" y="74"/>
                    <a:pt x="12" y="74"/>
                    <a:pt x="12" y="76"/>
                  </a:cubicBezTo>
                  <a:cubicBezTo>
                    <a:pt x="12" y="76"/>
                    <a:pt x="11" y="78"/>
                    <a:pt x="11" y="77"/>
                  </a:cubicBezTo>
                  <a:cubicBezTo>
                    <a:pt x="10" y="77"/>
                    <a:pt x="12" y="75"/>
                    <a:pt x="10" y="74"/>
                  </a:cubicBezTo>
                  <a:cubicBezTo>
                    <a:pt x="7" y="74"/>
                    <a:pt x="9" y="75"/>
                    <a:pt x="8" y="76"/>
                  </a:cubicBezTo>
                  <a:cubicBezTo>
                    <a:pt x="8" y="76"/>
                    <a:pt x="8" y="73"/>
                    <a:pt x="7" y="73"/>
                  </a:cubicBezTo>
                  <a:cubicBezTo>
                    <a:pt x="7" y="72"/>
                    <a:pt x="5" y="78"/>
                    <a:pt x="6" y="77"/>
                  </a:cubicBezTo>
                  <a:cubicBezTo>
                    <a:pt x="5" y="77"/>
                    <a:pt x="5" y="75"/>
                    <a:pt x="5" y="75"/>
                  </a:cubicBezTo>
                  <a:cubicBezTo>
                    <a:pt x="4" y="75"/>
                    <a:pt x="4" y="77"/>
                    <a:pt x="4" y="77"/>
                  </a:cubicBezTo>
                  <a:cubicBezTo>
                    <a:pt x="3" y="78"/>
                    <a:pt x="1" y="77"/>
                    <a:pt x="1" y="78"/>
                  </a:cubicBezTo>
                  <a:cubicBezTo>
                    <a:pt x="1" y="79"/>
                    <a:pt x="0" y="80"/>
                    <a:pt x="1" y="80"/>
                  </a:cubicBezTo>
                  <a:cubicBezTo>
                    <a:pt x="2" y="80"/>
                    <a:pt x="3" y="80"/>
                    <a:pt x="4" y="81"/>
                  </a:cubicBezTo>
                  <a:cubicBezTo>
                    <a:pt x="4" y="81"/>
                    <a:pt x="0" y="82"/>
                    <a:pt x="1" y="83"/>
                  </a:cubicBezTo>
                  <a:cubicBezTo>
                    <a:pt x="1" y="84"/>
                    <a:pt x="3" y="84"/>
                    <a:pt x="3" y="84"/>
                  </a:cubicBezTo>
                  <a:cubicBezTo>
                    <a:pt x="3" y="84"/>
                    <a:pt x="6" y="83"/>
                    <a:pt x="6" y="84"/>
                  </a:cubicBezTo>
                  <a:cubicBezTo>
                    <a:pt x="5" y="85"/>
                    <a:pt x="2" y="84"/>
                    <a:pt x="1" y="86"/>
                  </a:cubicBezTo>
                  <a:cubicBezTo>
                    <a:pt x="0" y="87"/>
                    <a:pt x="6" y="87"/>
                    <a:pt x="4" y="89"/>
                  </a:cubicBezTo>
                  <a:cubicBezTo>
                    <a:pt x="4" y="89"/>
                    <a:pt x="3" y="87"/>
                    <a:pt x="2" y="88"/>
                  </a:cubicBezTo>
                  <a:cubicBezTo>
                    <a:pt x="1" y="89"/>
                    <a:pt x="1" y="90"/>
                    <a:pt x="2" y="91"/>
                  </a:cubicBezTo>
                  <a:cubicBezTo>
                    <a:pt x="3" y="91"/>
                    <a:pt x="5" y="92"/>
                    <a:pt x="6" y="92"/>
                  </a:cubicBezTo>
                  <a:cubicBezTo>
                    <a:pt x="7" y="91"/>
                    <a:pt x="8" y="89"/>
                    <a:pt x="9" y="90"/>
                  </a:cubicBezTo>
                  <a:cubicBezTo>
                    <a:pt x="8" y="90"/>
                    <a:pt x="7" y="91"/>
                    <a:pt x="7" y="91"/>
                  </a:cubicBezTo>
                  <a:cubicBezTo>
                    <a:pt x="7" y="92"/>
                    <a:pt x="6" y="92"/>
                    <a:pt x="5" y="92"/>
                  </a:cubicBezTo>
                  <a:cubicBezTo>
                    <a:pt x="5" y="92"/>
                    <a:pt x="7" y="93"/>
                    <a:pt x="7" y="94"/>
                  </a:cubicBezTo>
                  <a:cubicBezTo>
                    <a:pt x="7" y="94"/>
                    <a:pt x="4" y="92"/>
                    <a:pt x="5" y="94"/>
                  </a:cubicBezTo>
                  <a:cubicBezTo>
                    <a:pt x="5" y="95"/>
                    <a:pt x="8" y="96"/>
                    <a:pt x="8" y="96"/>
                  </a:cubicBezTo>
                  <a:cubicBezTo>
                    <a:pt x="8" y="97"/>
                    <a:pt x="5" y="95"/>
                    <a:pt x="4" y="96"/>
                  </a:cubicBezTo>
                  <a:cubicBezTo>
                    <a:pt x="2" y="96"/>
                    <a:pt x="4" y="93"/>
                    <a:pt x="3" y="93"/>
                  </a:cubicBezTo>
                  <a:cubicBezTo>
                    <a:pt x="3" y="93"/>
                    <a:pt x="1" y="95"/>
                    <a:pt x="2" y="96"/>
                  </a:cubicBezTo>
                  <a:cubicBezTo>
                    <a:pt x="3" y="96"/>
                    <a:pt x="2" y="98"/>
                    <a:pt x="2" y="98"/>
                  </a:cubicBezTo>
                  <a:cubicBezTo>
                    <a:pt x="3" y="99"/>
                    <a:pt x="4" y="97"/>
                    <a:pt x="5" y="96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6"/>
                    <a:pt x="7" y="96"/>
                  </a:cubicBezTo>
                  <a:cubicBezTo>
                    <a:pt x="7" y="96"/>
                    <a:pt x="7" y="98"/>
                    <a:pt x="6" y="98"/>
                  </a:cubicBezTo>
                  <a:cubicBezTo>
                    <a:pt x="4" y="99"/>
                    <a:pt x="8" y="101"/>
                    <a:pt x="8" y="100"/>
                  </a:cubicBezTo>
                  <a:cubicBezTo>
                    <a:pt x="8" y="102"/>
                    <a:pt x="1" y="100"/>
                    <a:pt x="5" y="103"/>
                  </a:cubicBezTo>
                  <a:cubicBezTo>
                    <a:pt x="7" y="104"/>
                    <a:pt x="8" y="105"/>
                    <a:pt x="10" y="105"/>
                  </a:cubicBezTo>
                  <a:cubicBezTo>
                    <a:pt x="10" y="105"/>
                    <a:pt x="13" y="107"/>
                    <a:pt x="14" y="107"/>
                  </a:cubicBezTo>
                  <a:cubicBezTo>
                    <a:pt x="17" y="107"/>
                    <a:pt x="21" y="104"/>
                    <a:pt x="23" y="102"/>
                  </a:cubicBezTo>
                  <a:cubicBezTo>
                    <a:pt x="24" y="100"/>
                    <a:pt x="25" y="100"/>
                    <a:pt x="27" y="99"/>
                  </a:cubicBezTo>
                  <a:cubicBezTo>
                    <a:pt x="28" y="98"/>
                    <a:pt x="28" y="95"/>
                    <a:pt x="29" y="95"/>
                  </a:cubicBezTo>
                  <a:cubicBezTo>
                    <a:pt x="29" y="95"/>
                    <a:pt x="29" y="98"/>
                    <a:pt x="30" y="98"/>
                  </a:cubicBezTo>
                  <a:cubicBezTo>
                    <a:pt x="32" y="99"/>
                    <a:pt x="31" y="99"/>
                    <a:pt x="31" y="100"/>
                  </a:cubicBezTo>
                  <a:cubicBezTo>
                    <a:pt x="32" y="100"/>
                    <a:pt x="33" y="100"/>
                    <a:pt x="34" y="101"/>
                  </a:cubicBezTo>
                  <a:cubicBezTo>
                    <a:pt x="34" y="102"/>
                    <a:pt x="33" y="100"/>
                    <a:pt x="34" y="10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2" name="Freeform 720">
              <a:extLst>
                <a:ext uri="{FF2B5EF4-FFF2-40B4-BE49-F238E27FC236}">
                  <a16:creationId xmlns:a16="http://schemas.microsoft.com/office/drawing/2014/main" id="{80E7A47D-86B5-4544-A970-E491ECE64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45416" y="4366247"/>
              <a:ext cx="7563702" cy="2637633"/>
            </a:xfrm>
            <a:custGeom>
              <a:avLst/>
              <a:gdLst>
                <a:gd name="T0" fmla="*/ 785 w 810"/>
                <a:gd name="T1" fmla="*/ 109 h 282"/>
                <a:gd name="T2" fmla="*/ 725 w 810"/>
                <a:gd name="T3" fmla="*/ 77 h 282"/>
                <a:gd name="T4" fmla="*/ 665 w 810"/>
                <a:gd name="T5" fmla="*/ 80 h 282"/>
                <a:gd name="T6" fmla="*/ 607 w 810"/>
                <a:gd name="T7" fmla="*/ 65 h 282"/>
                <a:gd name="T8" fmla="*/ 578 w 810"/>
                <a:gd name="T9" fmla="*/ 56 h 282"/>
                <a:gd name="T10" fmla="*/ 555 w 810"/>
                <a:gd name="T11" fmla="*/ 61 h 282"/>
                <a:gd name="T12" fmla="*/ 521 w 810"/>
                <a:gd name="T13" fmla="*/ 59 h 282"/>
                <a:gd name="T14" fmla="*/ 495 w 810"/>
                <a:gd name="T15" fmla="*/ 44 h 282"/>
                <a:gd name="T16" fmla="*/ 469 w 810"/>
                <a:gd name="T17" fmla="*/ 49 h 282"/>
                <a:gd name="T18" fmla="*/ 423 w 810"/>
                <a:gd name="T19" fmla="*/ 43 h 282"/>
                <a:gd name="T20" fmla="*/ 383 w 810"/>
                <a:gd name="T21" fmla="*/ 50 h 282"/>
                <a:gd name="T22" fmla="*/ 423 w 810"/>
                <a:gd name="T23" fmla="*/ 17 h 282"/>
                <a:gd name="T24" fmla="*/ 378 w 810"/>
                <a:gd name="T25" fmla="*/ 7 h 282"/>
                <a:gd name="T26" fmla="*/ 355 w 810"/>
                <a:gd name="T27" fmla="*/ 17 h 282"/>
                <a:gd name="T28" fmla="*/ 320 w 810"/>
                <a:gd name="T29" fmla="*/ 22 h 282"/>
                <a:gd name="T30" fmla="*/ 297 w 810"/>
                <a:gd name="T31" fmla="*/ 32 h 282"/>
                <a:gd name="T32" fmla="*/ 269 w 810"/>
                <a:gd name="T33" fmla="*/ 49 h 282"/>
                <a:gd name="T34" fmla="*/ 247 w 810"/>
                <a:gd name="T35" fmla="*/ 58 h 282"/>
                <a:gd name="T36" fmla="*/ 242 w 810"/>
                <a:gd name="T37" fmla="*/ 50 h 282"/>
                <a:gd name="T38" fmla="*/ 259 w 810"/>
                <a:gd name="T39" fmla="*/ 97 h 282"/>
                <a:gd name="T40" fmla="*/ 227 w 810"/>
                <a:gd name="T41" fmla="*/ 107 h 282"/>
                <a:gd name="T42" fmla="*/ 231 w 810"/>
                <a:gd name="T43" fmla="*/ 88 h 282"/>
                <a:gd name="T44" fmla="*/ 206 w 810"/>
                <a:gd name="T45" fmla="*/ 60 h 282"/>
                <a:gd name="T46" fmla="*/ 191 w 810"/>
                <a:gd name="T47" fmla="*/ 83 h 282"/>
                <a:gd name="T48" fmla="*/ 131 w 810"/>
                <a:gd name="T49" fmla="*/ 90 h 282"/>
                <a:gd name="T50" fmla="*/ 92 w 810"/>
                <a:gd name="T51" fmla="*/ 100 h 282"/>
                <a:gd name="T52" fmla="*/ 84 w 810"/>
                <a:gd name="T53" fmla="*/ 107 h 282"/>
                <a:gd name="T54" fmla="*/ 53 w 810"/>
                <a:gd name="T55" fmla="*/ 120 h 282"/>
                <a:gd name="T56" fmla="*/ 31 w 810"/>
                <a:gd name="T57" fmla="*/ 102 h 282"/>
                <a:gd name="T58" fmla="*/ 29 w 810"/>
                <a:gd name="T59" fmla="*/ 84 h 282"/>
                <a:gd name="T60" fmla="*/ 5 w 810"/>
                <a:gd name="T61" fmla="*/ 88 h 282"/>
                <a:gd name="T62" fmla="*/ 7 w 810"/>
                <a:gd name="T63" fmla="*/ 152 h 282"/>
                <a:gd name="T64" fmla="*/ 16 w 810"/>
                <a:gd name="T65" fmla="*/ 187 h 282"/>
                <a:gd name="T66" fmla="*/ 40 w 810"/>
                <a:gd name="T67" fmla="*/ 223 h 282"/>
                <a:gd name="T68" fmla="*/ 53 w 810"/>
                <a:gd name="T69" fmla="*/ 244 h 282"/>
                <a:gd name="T70" fmla="*/ 82 w 810"/>
                <a:gd name="T71" fmla="*/ 272 h 282"/>
                <a:gd name="T72" fmla="*/ 109 w 810"/>
                <a:gd name="T73" fmla="*/ 250 h 282"/>
                <a:gd name="T74" fmla="*/ 108 w 810"/>
                <a:gd name="T75" fmla="*/ 222 h 282"/>
                <a:gd name="T76" fmla="*/ 160 w 810"/>
                <a:gd name="T77" fmla="*/ 223 h 282"/>
                <a:gd name="T78" fmla="*/ 196 w 810"/>
                <a:gd name="T79" fmla="*/ 196 h 282"/>
                <a:gd name="T80" fmla="*/ 252 w 810"/>
                <a:gd name="T81" fmla="*/ 204 h 282"/>
                <a:gd name="T82" fmla="*/ 331 w 810"/>
                <a:gd name="T83" fmla="*/ 226 h 282"/>
                <a:gd name="T84" fmla="*/ 415 w 810"/>
                <a:gd name="T85" fmla="*/ 231 h 282"/>
                <a:gd name="T86" fmla="*/ 483 w 810"/>
                <a:gd name="T87" fmla="*/ 207 h 282"/>
                <a:gd name="T88" fmla="*/ 521 w 810"/>
                <a:gd name="T89" fmla="*/ 258 h 282"/>
                <a:gd name="T90" fmla="*/ 558 w 810"/>
                <a:gd name="T91" fmla="*/ 226 h 282"/>
                <a:gd name="T92" fmla="*/ 543 w 810"/>
                <a:gd name="T93" fmla="*/ 199 h 282"/>
                <a:gd name="T94" fmla="*/ 591 w 810"/>
                <a:gd name="T95" fmla="*/ 162 h 282"/>
                <a:gd name="T96" fmla="*/ 627 w 810"/>
                <a:gd name="T97" fmla="*/ 165 h 282"/>
                <a:gd name="T98" fmla="*/ 657 w 810"/>
                <a:gd name="T99" fmla="*/ 153 h 282"/>
                <a:gd name="T100" fmla="*/ 669 w 810"/>
                <a:gd name="T101" fmla="*/ 154 h 282"/>
                <a:gd name="T102" fmla="*/ 649 w 810"/>
                <a:gd name="T103" fmla="*/ 210 h 282"/>
                <a:gd name="T104" fmla="*/ 667 w 810"/>
                <a:gd name="T105" fmla="*/ 171 h 282"/>
                <a:gd name="T106" fmla="*/ 710 w 810"/>
                <a:gd name="T107" fmla="*/ 156 h 282"/>
                <a:gd name="T108" fmla="*/ 738 w 810"/>
                <a:gd name="T109" fmla="*/ 121 h 282"/>
                <a:gd name="T110" fmla="*/ 765 w 810"/>
                <a:gd name="T111" fmla="*/ 116 h 282"/>
                <a:gd name="T112" fmla="*/ 802 w 810"/>
                <a:gd name="T113" fmla="*/ 115 h 282"/>
                <a:gd name="T114" fmla="*/ 388 w 810"/>
                <a:gd name="T115" fmla="*/ 2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10" h="282">
                  <a:moveTo>
                    <a:pt x="808" y="111"/>
                  </a:moveTo>
                  <a:cubicBezTo>
                    <a:pt x="806" y="109"/>
                    <a:pt x="803" y="108"/>
                    <a:pt x="801" y="106"/>
                  </a:cubicBezTo>
                  <a:cubicBezTo>
                    <a:pt x="800" y="105"/>
                    <a:pt x="799" y="104"/>
                    <a:pt x="797" y="103"/>
                  </a:cubicBezTo>
                  <a:cubicBezTo>
                    <a:pt x="796" y="103"/>
                    <a:pt x="794" y="103"/>
                    <a:pt x="793" y="102"/>
                  </a:cubicBezTo>
                  <a:cubicBezTo>
                    <a:pt x="793" y="103"/>
                    <a:pt x="794" y="103"/>
                    <a:pt x="794" y="103"/>
                  </a:cubicBezTo>
                  <a:cubicBezTo>
                    <a:pt x="795" y="103"/>
                    <a:pt x="792" y="104"/>
                    <a:pt x="791" y="103"/>
                  </a:cubicBezTo>
                  <a:cubicBezTo>
                    <a:pt x="791" y="103"/>
                    <a:pt x="792" y="103"/>
                    <a:pt x="792" y="102"/>
                  </a:cubicBezTo>
                  <a:cubicBezTo>
                    <a:pt x="791" y="101"/>
                    <a:pt x="786" y="103"/>
                    <a:pt x="785" y="102"/>
                  </a:cubicBezTo>
                  <a:cubicBezTo>
                    <a:pt x="787" y="103"/>
                    <a:pt x="787" y="103"/>
                    <a:pt x="787" y="106"/>
                  </a:cubicBezTo>
                  <a:cubicBezTo>
                    <a:pt x="786" y="107"/>
                    <a:pt x="788" y="109"/>
                    <a:pt x="788" y="109"/>
                  </a:cubicBezTo>
                  <a:cubicBezTo>
                    <a:pt x="787" y="109"/>
                    <a:pt x="787" y="108"/>
                    <a:pt x="787" y="108"/>
                  </a:cubicBezTo>
                  <a:cubicBezTo>
                    <a:pt x="786" y="107"/>
                    <a:pt x="786" y="109"/>
                    <a:pt x="785" y="109"/>
                  </a:cubicBezTo>
                  <a:cubicBezTo>
                    <a:pt x="785" y="109"/>
                    <a:pt x="783" y="105"/>
                    <a:pt x="783" y="105"/>
                  </a:cubicBezTo>
                  <a:cubicBezTo>
                    <a:pt x="783" y="104"/>
                    <a:pt x="783" y="104"/>
                    <a:pt x="783" y="104"/>
                  </a:cubicBezTo>
                  <a:cubicBezTo>
                    <a:pt x="783" y="103"/>
                    <a:pt x="782" y="102"/>
                    <a:pt x="783" y="101"/>
                  </a:cubicBezTo>
                  <a:cubicBezTo>
                    <a:pt x="784" y="99"/>
                    <a:pt x="782" y="100"/>
                    <a:pt x="781" y="99"/>
                  </a:cubicBezTo>
                  <a:cubicBezTo>
                    <a:pt x="781" y="98"/>
                    <a:pt x="779" y="97"/>
                    <a:pt x="778" y="97"/>
                  </a:cubicBezTo>
                  <a:cubicBezTo>
                    <a:pt x="771" y="93"/>
                    <a:pt x="765" y="89"/>
                    <a:pt x="758" y="87"/>
                  </a:cubicBezTo>
                  <a:cubicBezTo>
                    <a:pt x="756" y="86"/>
                    <a:pt x="755" y="85"/>
                    <a:pt x="754" y="84"/>
                  </a:cubicBezTo>
                  <a:cubicBezTo>
                    <a:pt x="753" y="83"/>
                    <a:pt x="751" y="82"/>
                    <a:pt x="749" y="82"/>
                  </a:cubicBezTo>
                  <a:cubicBezTo>
                    <a:pt x="746" y="81"/>
                    <a:pt x="743" y="80"/>
                    <a:pt x="739" y="78"/>
                  </a:cubicBezTo>
                  <a:cubicBezTo>
                    <a:pt x="736" y="78"/>
                    <a:pt x="732" y="78"/>
                    <a:pt x="730" y="78"/>
                  </a:cubicBezTo>
                  <a:cubicBezTo>
                    <a:pt x="728" y="78"/>
                    <a:pt x="727" y="78"/>
                    <a:pt x="726" y="78"/>
                  </a:cubicBezTo>
                  <a:cubicBezTo>
                    <a:pt x="726" y="78"/>
                    <a:pt x="725" y="77"/>
                    <a:pt x="725" y="77"/>
                  </a:cubicBezTo>
                  <a:cubicBezTo>
                    <a:pt x="724" y="78"/>
                    <a:pt x="724" y="79"/>
                    <a:pt x="723" y="78"/>
                  </a:cubicBezTo>
                  <a:cubicBezTo>
                    <a:pt x="720" y="78"/>
                    <a:pt x="717" y="77"/>
                    <a:pt x="714" y="76"/>
                  </a:cubicBezTo>
                  <a:cubicBezTo>
                    <a:pt x="713" y="76"/>
                    <a:pt x="710" y="75"/>
                    <a:pt x="710" y="77"/>
                  </a:cubicBezTo>
                  <a:cubicBezTo>
                    <a:pt x="709" y="79"/>
                    <a:pt x="708" y="79"/>
                    <a:pt x="710" y="80"/>
                  </a:cubicBezTo>
                  <a:cubicBezTo>
                    <a:pt x="712" y="82"/>
                    <a:pt x="714" y="86"/>
                    <a:pt x="709" y="87"/>
                  </a:cubicBezTo>
                  <a:cubicBezTo>
                    <a:pt x="708" y="88"/>
                    <a:pt x="705" y="88"/>
                    <a:pt x="704" y="86"/>
                  </a:cubicBezTo>
                  <a:cubicBezTo>
                    <a:pt x="703" y="85"/>
                    <a:pt x="703" y="84"/>
                    <a:pt x="700" y="84"/>
                  </a:cubicBezTo>
                  <a:cubicBezTo>
                    <a:pt x="697" y="83"/>
                    <a:pt x="699" y="82"/>
                    <a:pt x="698" y="81"/>
                  </a:cubicBezTo>
                  <a:cubicBezTo>
                    <a:pt x="698" y="80"/>
                    <a:pt x="695" y="79"/>
                    <a:pt x="694" y="80"/>
                  </a:cubicBezTo>
                  <a:cubicBezTo>
                    <a:pt x="691" y="83"/>
                    <a:pt x="686" y="80"/>
                    <a:pt x="682" y="80"/>
                  </a:cubicBezTo>
                  <a:cubicBezTo>
                    <a:pt x="678" y="80"/>
                    <a:pt x="674" y="79"/>
                    <a:pt x="670" y="79"/>
                  </a:cubicBezTo>
                  <a:cubicBezTo>
                    <a:pt x="668" y="79"/>
                    <a:pt x="667" y="79"/>
                    <a:pt x="665" y="80"/>
                  </a:cubicBezTo>
                  <a:cubicBezTo>
                    <a:pt x="663" y="81"/>
                    <a:pt x="664" y="84"/>
                    <a:pt x="664" y="86"/>
                  </a:cubicBezTo>
                  <a:cubicBezTo>
                    <a:pt x="664" y="86"/>
                    <a:pt x="664" y="86"/>
                    <a:pt x="664" y="86"/>
                  </a:cubicBezTo>
                  <a:cubicBezTo>
                    <a:pt x="663" y="86"/>
                    <a:pt x="662" y="81"/>
                    <a:pt x="661" y="80"/>
                  </a:cubicBezTo>
                  <a:cubicBezTo>
                    <a:pt x="660" y="80"/>
                    <a:pt x="656" y="80"/>
                    <a:pt x="655" y="78"/>
                  </a:cubicBezTo>
                  <a:cubicBezTo>
                    <a:pt x="655" y="75"/>
                    <a:pt x="659" y="74"/>
                    <a:pt x="655" y="71"/>
                  </a:cubicBezTo>
                  <a:cubicBezTo>
                    <a:pt x="653" y="70"/>
                    <a:pt x="651" y="69"/>
                    <a:pt x="648" y="68"/>
                  </a:cubicBezTo>
                  <a:cubicBezTo>
                    <a:pt x="642" y="66"/>
                    <a:pt x="635" y="68"/>
                    <a:pt x="629" y="69"/>
                  </a:cubicBezTo>
                  <a:cubicBezTo>
                    <a:pt x="626" y="69"/>
                    <a:pt x="623" y="69"/>
                    <a:pt x="619" y="69"/>
                  </a:cubicBezTo>
                  <a:cubicBezTo>
                    <a:pt x="618" y="69"/>
                    <a:pt x="618" y="69"/>
                    <a:pt x="617" y="69"/>
                  </a:cubicBezTo>
                  <a:cubicBezTo>
                    <a:pt x="615" y="68"/>
                    <a:pt x="617" y="68"/>
                    <a:pt x="618" y="67"/>
                  </a:cubicBezTo>
                  <a:cubicBezTo>
                    <a:pt x="618" y="66"/>
                    <a:pt x="613" y="65"/>
                    <a:pt x="613" y="65"/>
                  </a:cubicBezTo>
                  <a:cubicBezTo>
                    <a:pt x="612" y="64"/>
                    <a:pt x="608" y="65"/>
                    <a:pt x="607" y="65"/>
                  </a:cubicBezTo>
                  <a:cubicBezTo>
                    <a:pt x="607" y="65"/>
                    <a:pt x="611" y="64"/>
                    <a:pt x="610" y="63"/>
                  </a:cubicBezTo>
                  <a:cubicBezTo>
                    <a:pt x="609" y="63"/>
                    <a:pt x="608" y="64"/>
                    <a:pt x="607" y="64"/>
                  </a:cubicBezTo>
                  <a:cubicBezTo>
                    <a:pt x="606" y="63"/>
                    <a:pt x="604" y="62"/>
                    <a:pt x="604" y="62"/>
                  </a:cubicBezTo>
                  <a:cubicBezTo>
                    <a:pt x="603" y="62"/>
                    <a:pt x="600" y="60"/>
                    <a:pt x="602" y="60"/>
                  </a:cubicBezTo>
                  <a:cubicBezTo>
                    <a:pt x="603" y="60"/>
                    <a:pt x="605" y="60"/>
                    <a:pt x="606" y="60"/>
                  </a:cubicBezTo>
                  <a:cubicBezTo>
                    <a:pt x="609" y="60"/>
                    <a:pt x="605" y="57"/>
                    <a:pt x="604" y="57"/>
                  </a:cubicBezTo>
                  <a:cubicBezTo>
                    <a:pt x="602" y="55"/>
                    <a:pt x="597" y="56"/>
                    <a:pt x="594" y="55"/>
                  </a:cubicBezTo>
                  <a:cubicBezTo>
                    <a:pt x="592" y="55"/>
                    <a:pt x="591" y="57"/>
                    <a:pt x="589" y="59"/>
                  </a:cubicBezTo>
                  <a:cubicBezTo>
                    <a:pt x="589" y="59"/>
                    <a:pt x="582" y="63"/>
                    <a:pt x="582" y="60"/>
                  </a:cubicBezTo>
                  <a:cubicBezTo>
                    <a:pt x="583" y="58"/>
                    <a:pt x="584" y="60"/>
                    <a:pt x="586" y="59"/>
                  </a:cubicBezTo>
                  <a:cubicBezTo>
                    <a:pt x="586" y="59"/>
                    <a:pt x="585" y="56"/>
                    <a:pt x="584" y="56"/>
                  </a:cubicBezTo>
                  <a:cubicBezTo>
                    <a:pt x="584" y="56"/>
                    <a:pt x="578" y="56"/>
                    <a:pt x="578" y="56"/>
                  </a:cubicBezTo>
                  <a:cubicBezTo>
                    <a:pt x="579" y="55"/>
                    <a:pt x="581" y="54"/>
                    <a:pt x="583" y="54"/>
                  </a:cubicBezTo>
                  <a:cubicBezTo>
                    <a:pt x="584" y="55"/>
                    <a:pt x="591" y="55"/>
                    <a:pt x="591" y="55"/>
                  </a:cubicBezTo>
                  <a:cubicBezTo>
                    <a:pt x="591" y="54"/>
                    <a:pt x="585" y="54"/>
                    <a:pt x="584" y="53"/>
                  </a:cubicBezTo>
                  <a:cubicBezTo>
                    <a:pt x="582" y="53"/>
                    <a:pt x="580" y="53"/>
                    <a:pt x="578" y="53"/>
                  </a:cubicBezTo>
                  <a:cubicBezTo>
                    <a:pt x="574" y="52"/>
                    <a:pt x="570" y="52"/>
                    <a:pt x="566" y="51"/>
                  </a:cubicBezTo>
                  <a:cubicBezTo>
                    <a:pt x="565" y="51"/>
                    <a:pt x="561" y="50"/>
                    <a:pt x="561" y="50"/>
                  </a:cubicBezTo>
                  <a:cubicBezTo>
                    <a:pt x="561" y="51"/>
                    <a:pt x="562" y="52"/>
                    <a:pt x="561" y="52"/>
                  </a:cubicBezTo>
                  <a:cubicBezTo>
                    <a:pt x="560" y="53"/>
                    <a:pt x="559" y="53"/>
                    <a:pt x="558" y="53"/>
                  </a:cubicBezTo>
                  <a:cubicBezTo>
                    <a:pt x="557" y="53"/>
                    <a:pt x="552" y="54"/>
                    <a:pt x="553" y="56"/>
                  </a:cubicBezTo>
                  <a:cubicBezTo>
                    <a:pt x="554" y="58"/>
                    <a:pt x="556" y="55"/>
                    <a:pt x="557" y="56"/>
                  </a:cubicBezTo>
                  <a:cubicBezTo>
                    <a:pt x="557" y="56"/>
                    <a:pt x="554" y="57"/>
                    <a:pt x="555" y="59"/>
                  </a:cubicBezTo>
                  <a:cubicBezTo>
                    <a:pt x="556" y="59"/>
                    <a:pt x="555" y="60"/>
                    <a:pt x="555" y="61"/>
                  </a:cubicBezTo>
                  <a:cubicBezTo>
                    <a:pt x="556" y="61"/>
                    <a:pt x="557" y="62"/>
                    <a:pt x="557" y="63"/>
                  </a:cubicBezTo>
                  <a:cubicBezTo>
                    <a:pt x="557" y="63"/>
                    <a:pt x="553" y="63"/>
                    <a:pt x="552" y="63"/>
                  </a:cubicBezTo>
                  <a:cubicBezTo>
                    <a:pt x="550" y="63"/>
                    <a:pt x="552" y="62"/>
                    <a:pt x="552" y="62"/>
                  </a:cubicBezTo>
                  <a:cubicBezTo>
                    <a:pt x="551" y="61"/>
                    <a:pt x="548" y="62"/>
                    <a:pt x="548" y="62"/>
                  </a:cubicBezTo>
                  <a:cubicBezTo>
                    <a:pt x="546" y="63"/>
                    <a:pt x="544" y="62"/>
                    <a:pt x="543" y="62"/>
                  </a:cubicBezTo>
                  <a:cubicBezTo>
                    <a:pt x="542" y="62"/>
                    <a:pt x="546" y="63"/>
                    <a:pt x="546" y="63"/>
                  </a:cubicBezTo>
                  <a:cubicBezTo>
                    <a:pt x="549" y="64"/>
                    <a:pt x="546" y="66"/>
                    <a:pt x="545" y="65"/>
                  </a:cubicBezTo>
                  <a:cubicBezTo>
                    <a:pt x="544" y="65"/>
                    <a:pt x="544" y="64"/>
                    <a:pt x="544" y="63"/>
                  </a:cubicBezTo>
                  <a:cubicBezTo>
                    <a:pt x="543" y="63"/>
                    <a:pt x="542" y="63"/>
                    <a:pt x="541" y="63"/>
                  </a:cubicBezTo>
                  <a:cubicBezTo>
                    <a:pt x="539" y="62"/>
                    <a:pt x="537" y="61"/>
                    <a:pt x="534" y="62"/>
                  </a:cubicBezTo>
                  <a:cubicBezTo>
                    <a:pt x="531" y="62"/>
                    <a:pt x="529" y="65"/>
                    <a:pt x="526" y="63"/>
                  </a:cubicBezTo>
                  <a:cubicBezTo>
                    <a:pt x="524" y="62"/>
                    <a:pt x="522" y="61"/>
                    <a:pt x="521" y="59"/>
                  </a:cubicBezTo>
                  <a:cubicBezTo>
                    <a:pt x="520" y="58"/>
                    <a:pt x="518" y="62"/>
                    <a:pt x="517" y="62"/>
                  </a:cubicBezTo>
                  <a:cubicBezTo>
                    <a:pt x="516" y="64"/>
                    <a:pt x="515" y="70"/>
                    <a:pt x="512" y="69"/>
                  </a:cubicBezTo>
                  <a:cubicBezTo>
                    <a:pt x="510" y="68"/>
                    <a:pt x="508" y="68"/>
                    <a:pt x="506" y="66"/>
                  </a:cubicBezTo>
                  <a:cubicBezTo>
                    <a:pt x="505" y="65"/>
                    <a:pt x="503" y="63"/>
                    <a:pt x="502" y="62"/>
                  </a:cubicBezTo>
                  <a:cubicBezTo>
                    <a:pt x="501" y="60"/>
                    <a:pt x="499" y="59"/>
                    <a:pt x="498" y="58"/>
                  </a:cubicBezTo>
                  <a:cubicBezTo>
                    <a:pt x="496" y="56"/>
                    <a:pt x="500" y="57"/>
                    <a:pt x="501" y="57"/>
                  </a:cubicBezTo>
                  <a:cubicBezTo>
                    <a:pt x="502" y="57"/>
                    <a:pt x="504" y="56"/>
                    <a:pt x="504" y="55"/>
                  </a:cubicBezTo>
                  <a:cubicBezTo>
                    <a:pt x="504" y="55"/>
                    <a:pt x="499" y="52"/>
                    <a:pt x="499" y="52"/>
                  </a:cubicBezTo>
                  <a:cubicBezTo>
                    <a:pt x="499" y="52"/>
                    <a:pt x="502" y="52"/>
                    <a:pt x="502" y="51"/>
                  </a:cubicBezTo>
                  <a:cubicBezTo>
                    <a:pt x="501" y="50"/>
                    <a:pt x="499" y="50"/>
                    <a:pt x="499" y="50"/>
                  </a:cubicBezTo>
                  <a:cubicBezTo>
                    <a:pt x="499" y="48"/>
                    <a:pt x="504" y="47"/>
                    <a:pt x="499" y="46"/>
                  </a:cubicBezTo>
                  <a:cubicBezTo>
                    <a:pt x="498" y="46"/>
                    <a:pt x="497" y="44"/>
                    <a:pt x="495" y="44"/>
                  </a:cubicBezTo>
                  <a:cubicBezTo>
                    <a:pt x="494" y="44"/>
                    <a:pt x="492" y="43"/>
                    <a:pt x="491" y="44"/>
                  </a:cubicBezTo>
                  <a:cubicBezTo>
                    <a:pt x="490" y="44"/>
                    <a:pt x="490" y="45"/>
                    <a:pt x="489" y="45"/>
                  </a:cubicBezTo>
                  <a:cubicBezTo>
                    <a:pt x="488" y="44"/>
                    <a:pt x="488" y="44"/>
                    <a:pt x="487" y="44"/>
                  </a:cubicBezTo>
                  <a:cubicBezTo>
                    <a:pt x="486" y="44"/>
                    <a:pt x="484" y="44"/>
                    <a:pt x="483" y="43"/>
                  </a:cubicBezTo>
                  <a:cubicBezTo>
                    <a:pt x="482" y="43"/>
                    <a:pt x="481" y="43"/>
                    <a:pt x="480" y="41"/>
                  </a:cubicBezTo>
                  <a:cubicBezTo>
                    <a:pt x="479" y="41"/>
                    <a:pt x="480" y="40"/>
                    <a:pt x="478" y="41"/>
                  </a:cubicBezTo>
                  <a:cubicBezTo>
                    <a:pt x="478" y="41"/>
                    <a:pt x="477" y="42"/>
                    <a:pt x="476" y="42"/>
                  </a:cubicBezTo>
                  <a:cubicBezTo>
                    <a:pt x="475" y="42"/>
                    <a:pt x="475" y="41"/>
                    <a:pt x="474" y="42"/>
                  </a:cubicBezTo>
                  <a:cubicBezTo>
                    <a:pt x="474" y="43"/>
                    <a:pt x="473" y="44"/>
                    <a:pt x="473" y="45"/>
                  </a:cubicBezTo>
                  <a:cubicBezTo>
                    <a:pt x="473" y="46"/>
                    <a:pt x="475" y="46"/>
                    <a:pt x="474" y="47"/>
                  </a:cubicBezTo>
                  <a:cubicBezTo>
                    <a:pt x="473" y="48"/>
                    <a:pt x="474" y="48"/>
                    <a:pt x="473" y="48"/>
                  </a:cubicBezTo>
                  <a:cubicBezTo>
                    <a:pt x="472" y="48"/>
                    <a:pt x="470" y="48"/>
                    <a:pt x="469" y="49"/>
                  </a:cubicBezTo>
                  <a:cubicBezTo>
                    <a:pt x="470" y="48"/>
                    <a:pt x="473" y="50"/>
                    <a:pt x="473" y="50"/>
                  </a:cubicBezTo>
                  <a:cubicBezTo>
                    <a:pt x="472" y="51"/>
                    <a:pt x="469" y="49"/>
                    <a:pt x="467" y="49"/>
                  </a:cubicBezTo>
                  <a:cubicBezTo>
                    <a:pt x="465" y="49"/>
                    <a:pt x="462" y="49"/>
                    <a:pt x="459" y="49"/>
                  </a:cubicBezTo>
                  <a:cubicBezTo>
                    <a:pt x="458" y="49"/>
                    <a:pt x="458" y="48"/>
                    <a:pt x="457" y="48"/>
                  </a:cubicBezTo>
                  <a:cubicBezTo>
                    <a:pt x="456" y="47"/>
                    <a:pt x="453" y="48"/>
                    <a:pt x="452" y="48"/>
                  </a:cubicBezTo>
                  <a:cubicBezTo>
                    <a:pt x="451" y="47"/>
                    <a:pt x="449" y="47"/>
                    <a:pt x="448" y="46"/>
                  </a:cubicBezTo>
                  <a:cubicBezTo>
                    <a:pt x="448" y="45"/>
                    <a:pt x="450" y="45"/>
                    <a:pt x="450" y="44"/>
                  </a:cubicBezTo>
                  <a:cubicBezTo>
                    <a:pt x="451" y="43"/>
                    <a:pt x="442" y="43"/>
                    <a:pt x="441" y="43"/>
                  </a:cubicBezTo>
                  <a:cubicBezTo>
                    <a:pt x="436" y="42"/>
                    <a:pt x="432" y="43"/>
                    <a:pt x="427" y="43"/>
                  </a:cubicBezTo>
                  <a:cubicBezTo>
                    <a:pt x="424" y="43"/>
                    <a:pt x="425" y="43"/>
                    <a:pt x="426" y="45"/>
                  </a:cubicBezTo>
                  <a:cubicBezTo>
                    <a:pt x="426" y="46"/>
                    <a:pt x="424" y="45"/>
                    <a:pt x="424" y="45"/>
                  </a:cubicBezTo>
                  <a:cubicBezTo>
                    <a:pt x="422" y="45"/>
                    <a:pt x="423" y="44"/>
                    <a:pt x="423" y="43"/>
                  </a:cubicBezTo>
                  <a:cubicBezTo>
                    <a:pt x="423" y="41"/>
                    <a:pt x="422" y="38"/>
                    <a:pt x="420" y="40"/>
                  </a:cubicBezTo>
                  <a:cubicBezTo>
                    <a:pt x="420" y="42"/>
                    <a:pt x="416" y="42"/>
                    <a:pt x="414" y="41"/>
                  </a:cubicBezTo>
                  <a:cubicBezTo>
                    <a:pt x="413" y="40"/>
                    <a:pt x="415" y="38"/>
                    <a:pt x="411" y="39"/>
                  </a:cubicBezTo>
                  <a:cubicBezTo>
                    <a:pt x="410" y="39"/>
                    <a:pt x="409" y="39"/>
                    <a:pt x="408" y="39"/>
                  </a:cubicBezTo>
                  <a:cubicBezTo>
                    <a:pt x="407" y="38"/>
                    <a:pt x="406" y="39"/>
                    <a:pt x="404" y="40"/>
                  </a:cubicBezTo>
                  <a:cubicBezTo>
                    <a:pt x="402" y="42"/>
                    <a:pt x="407" y="41"/>
                    <a:pt x="407" y="42"/>
                  </a:cubicBezTo>
                  <a:cubicBezTo>
                    <a:pt x="407" y="44"/>
                    <a:pt x="403" y="43"/>
                    <a:pt x="402" y="44"/>
                  </a:cubicBezTo>
                  <a:cubicBezTo>
                    <a:pt x="401" y="45"/>
                    <a:pt x="399" y="45"/>
                    <a:pt x="397" y="46"/>
                  </a:cubicBezTo>
                  <a:cubicBezTo>
                    <a:pt x="395" y="47"/>
                    <a:pt x="393" y="47"/>
                    <a:pt x="390" y="47"/>
                  </a:cubicBezTo>
                  <a:cubicBezTo>
                    <a:pt x="388" y="47"/>
                    <a:pt x="388" y="47"/>
                    <a:pt x="387" y="49"/>
                  </a:cubicBezTo>
                  <a:cubicBezTo>
                    <a:pt x="386" y="50"/>
                    <a:pt x="382" y="51"/>
                    <a:pt x="381" y="51"/>
                  </a:cubicBezTo>
                  <a:cubicBezTo>
                    <a:pt x="381" y="50"/>
                    <a:pt x="383" y="50"/>
                    <a:pt x="383" y="50"/>
                  </a:cubicBezTo>
                  <a:cubicBezTo>
                    <a:pt x="385" y="49"/>
                    <a:pt x="385" y="47"/>
                    <a:pt x="386" y="46"/>
                  </a:cubicBezTo>
                  <a:cubicBezTo>
                    <a:pt x="387" y="44"/>
                    <a:pt x="388" y="46"/>
                    <a:pt x="389" y="45"/>
                  </a:cubicBezTo>
                  <a:cubicBezTo>
                    <a:pt x="390" y="45"/>
                    <a:pt x="390" y="44"/>
                    <a:pt x="391" y="44"/>
                  </a:cubicBezTo>
                  <a:cubicBezTo>
                    <a:pt x="394" y="42"/>
                    <a:pt x="398" y="41"/>
                    <a:pt x="401" y="39"/>
                  </a:cubicBezTo>
                  <a:cubicBezTo>
                    <a:pt x="403" y="38"/>
                    <a:pt x="405" y="37"/>
                    <a:pt x="407" y="36"/>
                  </a:cubicBezTo>
                  <a:cubicBezTo>
                    <a:pt x="411" y="33"/>
                    <a:pt x="416" y="31"/>
                    <a:pt x="420" y="29"/>
                  </a:cubicBezTo>
                  <a:cubicBezTo>
                    <a:pt x="423" y="28"/>
                    <a:pt x="426" y="26"/>
                    <a:pt x="423" y="23"/>
                  </a:cubicBezTo>
                  <a:cubicBezTo>
                    <a:pt x="422" y="22"/>
                    <a:pt x="422" y="24"/>
                    <a:pt x="421" y="23"/>
                  </a:cubicBezTo>
                  <a:cubicBezTo>
                    <a:pt x="420" y="22"/>
                    <a:pt x="419" y="22"/>
                    <a:pt x="418" y="21"/>
                  </a:cubicBezTo>
                  <a:cubicBezTo>
                    <a:pt x="418" y="20"/>
                    <a:pt x="423" y="22"/>
                    <a:pt x="423" y="22"/>
                  </a:cubicBezTo>
                  <a:cubicBezTo>
                    <a:pt x="424" y="22"/>
                    <a:pt x="427" y="22"/>
                    <a:pt x="425" y="20"/>
                  </a:cubicBezTo>
                  <a:cubicBezTo>
                    <a:pt x="424" y="19"/>
                    <a:pt x="424" y="18"/>
                    <a:pt x="423" y="17"/>
                  </a:cubicBezTo>
                  <a:cubicBezTo>
                    <a:pt x="422" y="15"/>
                    <a:pt x="421" y="19"/>
                    <a:pt x="420" y="19"/>
                  </a:cubicBezTo>
                  <a:cubicBezTo>
                    <a:pt x="420" y="18"/>
                    <a:pt x="420" y="17"/>
                    <a:pt x="420" y="17"/>
                  </a:cubicBezTo>
                  <a:cubicBezTo>
                    <a:pt x="420" y="16"/>
                    <a:pt x="420" y="16"/>
                    <a:pt x="419" y="15"/>
                  </a:cubicBezTo>
                  <a:cubicBezTo>
                    <a:pt x="419" y="14"/>
                    <a:pt x="417" y="13"/>
                    <a:pt x="416" y="13"/>
                  </a:cubicBezTo>
                  <a:cubicBezTo>
                    <a:pt x="414" y="12"/>
                    <a:pt x="413" y="12"/>
                    <a:pt x="411" y="11"/>
                  </a:cubicBezTo>
                  <a:cubicBezTo>
                    <a:pt x="409" y="11"/>
                    <a:pt x="409" y="11"/>
                    <a:pt x="406" y="12"/>
                  </a:cubicBezTo>
                  <a:cubicBezTo>
                    <a:pt x="404" y="12"/>
                    <a:pt x="397" y="9"/>
                    <a:pt x="396" y="12"/>
                  </a:cubicBezTo>
                  <a:cubicBezTo>
                    <a:pt x="395" y="13"/>
                    <a:pt x="389" y="14"/>
                    <a:pt x="388" y="13"/>
                  </a:cubicBezTo>
                  <a:cubicBezTo>
                    <a:pt x="388" y="13"/>
                    <a:pt x="394" y="9"/>
                    <a:pt x="392" y="8"/>
                  </a:cubicBezTo>
                  <a:cubicBezTo>
                    <a:pt x="392" y="8"/>
                    <a:pt x="385" y="9"/>
                    <a:pt x="384" y="8"/>
                  </a:cubicBezTo>
                  <a:cubicBezTo>
                    <a:pt x="384" y="7"/>
                    <a:pt x="386" y="7"/>
                    <a:pt x="386" y="7"/>
                  </a:cubicBezTo>
                  <a:cubicBezTo>
                    <a:pt x="386" y="6"/>
                    <a:pt x="378" y="7"/>
                    <a:pt x="378" y="7"/>
                  </a:cubicBezTo>
                  <a:cubicBezTo>
                    <a:pt x="379" y="5"/>
                    <a:pt x="383" y="6"/>
                    <a:pt x="384" y="5"/>
                  </a:cubicBezTo>
                  <a:cubicBezTo>
                    <a:pt x="385" y="4"/>
                    <a:pt x="387" y="5"/>
                    <a:pt x="386" y="4"/>
                  </a:cubicBezTo>
                  <a:cubicBezTo>
                    <a:pt x="386" y="3"/>
                    <a:pt x="386" y="2"/>
                    <a:pt x="385" y="2"/>
                  </a:cubicBezTo>
                  <a:cubicBezTo>
                    <a:pt x="382" y="2"/>
                    <a:pt x="381" y="1"/>
                    <a:pt x="378" y="1"/>
                  </a:cubicBezTo>
                  <a:cubicBezTo>
                    <a:pt x="376" y="0"/>
                    <a:pt x="374" y="1"/>
                    <a:pt x="372" y="2"/>
                  </a:cubicBezTo>
                  <a:cubicBezTo>
                    <a:pt x="368" y="3"/>
                    <a:pt x="364" y="6"/>
                    <a:pt x="362" y="8"/>
                  </a:cubicBezTo>
                  <a:cubicBezTo>
                    <a:pt x="361" y="9"/>
                    <a:pt x="361" y="9"/>
                    <a:pt x="362" y="10"/>
                  </a:cubicBezTo>
                  <a:cubicBezTo>
                    <a:pt x="363" y="10"/>
                    <a:pt x="362" y="11"/>
                    <a:pt x="362" y="12"/>
                  </a:cubicBezTo>
                  <a:cubicBezTo>
                    <a:pt x="362" y="14"/>
                    <a:pt x="366" y="13"/>
                    <a:pt x="366" y="14"/>
                  </a:cubicBezTo>
                  <a:cubicBezTo>
                    <a:pt x="366" y="13"/>
                    <a:pt x="361" y="14"/>
                    <a:pt x="360" y="14"/>
                  </a:cubicBezTo>
                  <a:cubicBezTo>
                    <a:pt x="359" y="14"/>
                    <a:pt x="353" y="13"/>
                    <a:pt x="352" y="14"/>
                  </a:cubicBezTo>
                  <a:cubicBezTo>
                    <a:pt x="352" y="13"/>
                    <a:pt x="355" y="17"/>
                    <a:pt x="355" y="17"/>
                  </a:cubicBezTo>
                  <a:cubicBezTo>
                    <a:pt x="356" y="18"/>
                    <a:pt x="351" y="16"/>
                    <a:pt x="350" y="16"/>
                  </a:cubicBezTo>
                  <a:cubicBezTo>
                    <a:pt x="349" y="16"/>
                    <a:pt x="347" y="17"/>
                    <a:pt x="345" y="18"/>
                  </a:cubicBezTo>
                  <a:cubicBezTo>
                    <a:pt x="345" y="18"/>
                    <a:pt x="345" y="18"/>
                    <a:pt x="344" y="18"/>
                  </a:cubicBezTo>
                  <a:cubicBezTo>
                    <a:pt x="342" y="18"/>
                    <a:pt x="344" y="18"/>
                    <a:pt x="343" y="17"/>
                  </a:cubicBezTo>
                  <a:cubicBezTo>
                    <a:pt x="343" y="18"/>
                    <a:pt x="338" y="20"/>
                    <a:pt x="338" y="20"/>
                  </a:cubicBezTo>
                  <a:cubicBezTo>
                    <a:pt x="338" y="19"/>
                    <a:pt x="340" y="18"/>
                    <a:pt x="340" y="18"/>
                  </a:cubicBezTo>
                  <a:cubicBezTo>
                    <a:pt x="340" y="17"/>
                    <a:pt x="335" y="18"/>
                    <a:pt x="334" y="17"/>
                  </a:cubicBezTo>
                  <a:cubicBezTo>
                    <a:pt x="334" y="17"/>
                    <a:pt x="336" y="16"/>
                    <a:pt x="336" y="16"/>
                  </a:cubicBezTo>
                  <a:cubicBezTo>
                    <a:pt x="335" y="17"/>
                    <a:pt x="330" y="18"/>
                    <a:pt x="328" y="18"/>
                  </a:cubicBezTo>
                  <a:cubicBezTo>
                    <a:pt x="323" y="19"/>
                    <a:pt x="329" y="19"/>
                    <a:pt x="330" y="20"/>
                  </a:cubicBezTo>
                  <a:cubicBezTo>
                    <a:pt x="329" y="19"/>
                    <a:pt x="324" y="21"/>
                    <a:pt x="323" y="21"/>
                  </a:cubicBezTo>
                  <a:cubicBezTo>
                    <a:pt x="322" y="21"/>
                    <a:pt x="321" y="21"/>
                    <a:pt x="320" y="22"/>
                  </a:cubicBezTo>
                  <a:cubicBezTo>
                    <a:pt x="319" y="23"/>
                    <a:pt x="317" y="22"/>
                    <a:pt x="315" y="22"/>
                  </a:cubicBezTo>
                  <a:cubicBezTo>
                    <a:pt x="314" y="22"/>
                    <a:pt x="313" y="24"/>
                    <a:pt x="311" y="24"/>
                  </a:cubicBezTo>
                  <a:cubicBezTo>
                    <a:pt x="309" y="25"/>
                    <a:pt x="308" y="24"/>
                    <a:pt x="307" y="25"/>
                  </a:cubicBezTo>
                  <a:cubicBezTo>
                    <a:pt x="306" y="26"/>
                    <a:pt x="305" y="27"/>
                    <a:pt x="304" y="27"/>
                  </a:cubicBezTo>
                  <a:cubicBezTo>
                    <a:pt x="302" y="27"/>
                    <a:pt x="300" y="27"/>
                    <a:pt x="299" y="27"/>
                  </a:cubicBezTo>
                  <a:cubicBezTo>
                    <a:pt x="299" y="27"/>
                    <a:pt x="302" y="29"/>
                    <a:pt x="302" y="29"/>
                  </a:cubicBezTo>
                  <a:cubicBezTo>
                    <a:pt x="301" y="30"/>
                    <a:pt x="295" y="30"/>
                    <a:pt x="295" y="30"/>
                  </a:cubicBezTo>
                  <a:cubicBezTo>
                    <a:pt x="295" y="30"/>
                    <a:pt x="299" y="30"/>
                    <a:pt x="299" y="30"/>
                  </a:cubicBezTo>
                  <a:cubicBezTo>
                    <a:pt x="299" y="30"/>
                    <a:pt x="297" y="30"/>
                    <a:pt x="296" y="30"/>
                  </a:cubicBezTo>
                  <a:cubicBezTo>
                    <a:pt x="297" y="30"/>
                    <a:pt x="299" y="31"/>
                    <a:pt x="299" y="31"/>
                  </a:cubicBezTo>
                  <a:cubicBezTo>
                    <a:pt x="298" y="31"/>
                    <a:pt x="298" y="31"/>
                    <a:pt x="297" y="31"/>
                  </a:cubicBezTo>
                  <a:cubicBezTo>
                    <a:pt x="298" y="31"/>
                    <a:pt x="297" y="32"/>
                    <a:pt x="297" y="32"/>
                  </a:cubicBezTo>
                  <a:cubicBezTo>
                    <a:pt x="297" y="33"/>
                    <a:pt x="294" y="32"/>
                    <a:pt x="294" y="32"/>
                  </a:cubicBezTo>
                  <a:cubicBezTo>
                    <a:pt x="294" y="33"/>
                    <a:pt x="296" y="33"/>
                    <a:pt x="296" y="34"/>
                  </a:cubicBezTo>
                  <a:cubicBezTo>
                    <a:pt x="297" y="34"/>
                    <a:pt x="295" y="34"/>
                    <a:pt x="295" y="34"/>
                  </a:cubicBezTo>
                  <a:cubicBezTo>
                    <a:pt x="295" y="36"/>
                    <a:pt x="299" y="34"/>
                    <a:pt x="298" y="36"/>
                  </a:cubicBezTo>
                  <a:cubicBezTo>
                    <a:pt x="296" y="38"/>
                    <a:pt x="301" y="39"/>
                    <a:pt x="298" y="40"/>
                  </a:cubicBezTo>
                  <a:cubicBezTo>
                    <a:pt x="296" y="40"/>
                    <a:pt x="294" y="40"/>
                    <a:pt x="292" y="40"/>
                  </a:cubicBezTo>
                  <a:cubicBezTo>
                    <a:pt x="291" y="41"/>
                    <a:pt x="291" y="42"/>
                    <a:pt x="289" y="41"/>
                  </a:cubicBezTo>
                  <a:cubicBezTo>
                    <a:pt x="288" y="41"/>
                    <a:pt x="287" y="41"/>
                    <a:pt x="286" y="41"/>
                  </a:cubicBezTo>
                  <a:cubicBezTo>
                    <a:pt x="282" y="42"/>
                    <a:pt x="278" y="42"/>
                    <a:pt x="274" y="42"/>
                  </a:cubicBezTo>
                  <a:cubicBezTo>
                    <a:pt x="272" y="42"/>
                    <a:pt x="270" y="42"/>
                    <a:pt x="269" y="43"/>
                  </a:cubicBezTo>
                  <a:cubicBezTo>
                    <a:pt x="268" y="44"/>
                    <a:pt x="267" y="45"/>
                    <a:pt x="267" y="46"/>
                  </a:cubicBezTo>
                  <a:cubicBezTo>
                    <a:pt x="267" y="47"/>
                    <a:pt x="269" y="48"/>
                    <a:pt x="269" y="49"/>
                  </a:cubicBezTo>
                  <a:cubicBezTo>
                    <a:pt x="268" y="51"/>
                    <a:pt x="268" y="52"/>
                    <a:pt x="269" y="53"/>
                  </a:cubicBezTo>
                  <a:cubicBezTo>
                    <a:pt x="271" y="55"/>
                    <a:pt x="274" y="54"/>
                    <a:pt x="276" y="56"/>
                  </a:cubicBezTo>
                  <a:cubicBezTo>
                    <a:pt x="276" y="56"/>
                    <a:pt x="278" y="60"/>
                    <a:pt x="278" y="60"/>
                  </a:cubicBezTo>
                  <a:cubicBezTo>
                    <a:pt x="274" y="60"/>
                    <a:pt x="273" y="60"/>
                    <a:pt x="270" y="58"/>
                  </a:cubicBezTo>
                  <a:cubicBezTo>
                    <a:pt x="267" y="56"/>
                    <a:pt x="262" y="54"/>
                    <a:pt x="258" y="54"/>
                  </a:cubicBezTo>
                  <a:cubicBezTo>
                    <a:pt x="256" y="54"/>
                    <a:pt x="257" y="53"/>
                    <a:pt x="255" y="52"/>
                  </a:cubicBezTo>
                  <a:cubicBezTo>
                    <a:pt x="254" y="52"/>
                    <a:pt x="250" y="52"/>
                    <a:pt x="250" y="54"/>
                  </a:cubicBezTo>
                  <a:cubicBezTo>
                    <a:pt x="250" y="55"/>
                    <a:pt x="254" y="55"/>
                    <a:pt x="254" y="55"/>
                  </a:cubicBezTo>
                  <a:cubicBezTo>
                    <a:pt x="254" y="55"/>
                    <a:pt x="251" y="56"/>
                    <a:pt x="252" y="56"/>
                  </a:cubicBezTo>
                  <a:cubicBezTo>
                    <a:pt x="254" y="57"/>
                    <a:pt x="255" y="56"/>
                    <a:pt x="256" y="58"/>
                  </a:cubicBezTo>
                  <a:cubicBezTo>
                    <a:pt x="256" y="60"/>
                    <a:pt x="253" y="59"/>
                    <a:pt x="252" y="59"/>
                  </a:cubicBezTo>
                  <a:cubicBezTo>
                    <a:pt x="250" y="58"/>
                    <a:pt x="249" y="57"/>
                    <a:pt x="247" y="58"/>
                  </a:cubicBezTo>
                  <a:cubicBezTo>
                    <a:pt x="245" y="58"/>
                    <a:pt x="246" y="61"/>
                    <a:pt x="247" y="62"/>
                  </a:cubicBezTo>
                  <a:cubicBezTo>
                    <a:pt x="248" y="63"/>
                    <a:pt x="250" y="63"/>
                    <a:pt x="251" y="63"/>
                  </a:cubicBezTo>
                  <a:cubicBezTo>
                    <a:pt x="253" y="64"/>
                    <a:pt x="255" y="64"/>
                    <a:pt x="256" y="65"/>
                  </a:cubicBezTo>
                  <a:cubicBezTo>
                    <a:pt x="257" y="66"/>
                    <a:pt x="257" y="67"/>
                    <a:pt x="257" y="67"/>
                  </a:cubicBezTo>
                  <a:cubicBezTo>
                    <a:pt x="258" y="67"/>
                    <a:pt x="259" y="67"/>
                    <a:pt x="260" y="67"/>
                  </a:cubicBezTo>
                  <a:cubicBezTo>
                    <a:pt x="260" y="67"/>
                    <a:pt x="257" y="68"/>
                    <a:pt x="257" y="68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2" y="65"/>
                    <a:pt x="249" y="65"/>
                    <a:pt x="246" y="65"/>
                  </a:cubicBezTo>
                  <a:cubicBezTo>
                    <a:pt x="245" y="65"/>
                    <a:pt x="240" y="64"/>
                    <a:pt x="242" y="62"/>
                  </a:cubicBezTo>
                  <a:cubicBezTo>
                    <a:pt x="243" y="62"/>
                    <a:pt x="242" y="61"/>
                    <a:pt x="242" y="60"/>
                  </a:cubicBezTo>
                  <a:cubicBezTo>
                    <a:pt x="241" y="59"/>
                    <a:pt x="242" y="58"/>
                    <a:pt x="242" y="57"/>
                  </a:cubicBezTo>
                  <a:cubicBezTo>
                    <a:pt x="243" y="55"/>
                    <a:pt x="244" y="51"/>
                    <a:pt x="242" y="50"/>
                  </a:cubicBezTo>
                  <a:cubicBezTo>
                    <a:pt x="238" y="49"/>
                    <a:pt x="241" y="54"/>
                    <a:pt x="240" y="56"/>
                  </a:cubicBezTo>
                  <a:cubicBezTo>
                    <a:pt x="238" y="58"/>
                    <a:pt x="235" y="59"/>
                    <a:pt x="233" y="61"/>
                  </a:cubicBezTo>
                  <a:cubicBezTo>
                    <a:pt x="230" y="64"/>
                    <a:pt x="231" y="63"/>
                    <a:pt x="233" y="65"/>
                  </a:cubicBezTo>
                  <a:cubicBezTo>
                    <a:pt x="234" y="66"/>
                    <a:pt x="237" y="69"/>
                    <a:pt x="237" y="71"/>
                  </a:cubicBezTo>
                  <a:cubicBezTo>
                    <a:pt x="237" y="71"/>
                    <a:pt x="236" y="73"/>
                    <a:pt x="235" y="73"/>
                  </a:cubicBezTo>
                  <a:cubicBezTo>
                    <a:pt x="234" y="75"/>
                    <a:pt x="233" y="77"/>
                    <a:pt x="233" y="79"/>
                  </a:cubicBezTo>
                  <a:cubicBezTo>
                    <a:pt x="233" y="79"/>
                    <a:pt x="234" y="84"/>
                    <a:pt x="235" y="84"/>
                  </a:cubicBezTo>
                  <a:cubicBezTo>
                    <a:pt x="237" y="84"/>
                    <a:pt x="239" y="84"/>
                    <a:pt x="241" y="83"/>
                  </a:cubicBezTo>
                  <a:cubicBezTo>
                    <a:pt x="243" y="82"/>
                    <a:pt x="246" y="83"/>
                    <a:pt x="248" y="84"/>
                  </a:cubicBezTo>
                  <a:cubicBezTo>
                    <a:pt x="251" y="84"/>
                    <a:pt x="253" y="86"/>
                    <a:pt x="254" y="89"/>
                  </a:cubicBezTo>
                  <a:cubicBezTo>
                    <a:pt x="255" y="91"/>
                    <a:pt x="251" y="94"/>
                    <a:pt x="253" y="95"/>
                  </a:cubicBezTo>
                  <a:cubicBezTo>
                    <a:pt x="253" y="95"/>
                    <a:pt x="259" y="97"/>
                    <a:pt x="259" y="97"/>
                  </a:cubicBezTo>
                  <a:cubicBezTo>
                    <a:pt x="259" y="98"/>
                    <a:pt x="252" y="96"/>
                    <a:pt x="251" y="96"/>
                  </a:cubicBezTo>
                  <a:cubicBezTo>
                    <a:pt x="251" y="96"/>
                    <a:pt x="250" y="93"/>
                    <a:pt x="250" y="93"/>
                  </a:cubicBezTo>
                  <a:cubicBezTo>
                    <a:pt x="251" y="91"/>
                    <a:pt x="252" y="90"/>
                    <a:pt x="250" y="89"/>
                  </a:cubicBezTo>
                  <a:cubicBezTo>
                    <a:pt x="248" y="88"/>
                    <a:pt x="249" y="86"/>
                    <a:pt x="247" y="85"/>
                  </a:cubicBezTo>
                  <a:cubicBezTo>
                    <a:pt x="245" y="85"/>
                    <a:pt x="243" y="86"/>
                    <a:pt x="241" y="86"/>
                  </a:cubicBezTo>
                  <a:cubicBezTo>
                    <a:pt x="241" y="86"/>
                    <a:pt x="237" y="87"/>
                    <a:pt x="237" y="88"/>
                  </a:cubicBezTo>
                  <a:cubicBezTo>
                    <a:pt x="238" y="88"/>
                    <a:pt x="239" y="88"/>
                    <a:pt x="238" y="88"/>
                  </a:cubicBezTo>
                  <a:cubicBezTo>
                    <a:pt x="238" y="89"/>
                    <a:pt x="236" y="90"/>
                    <a:pt x="237" y="91"/>
                  </a:cubicBezTo>
                  <a:cubicBezTo>
                    <a:pt x="241" y="93"/>
                    <a:pt x="238" y="96"/>
                    <a:pt x="236" y="98"/>
                  </a:cubicBezTo>
                  <a:cubicBezTo>
                    <a:pt x="235" y="99"/>
                    <a:pt x="234" y="101"/>
                    <a:pt x="234" y="102"/>
                  </a:cubicBezTo>
                  <a:cubicBezTo>
                    <a:pt x="233" y="103"/>
                    <a:pt x="231" y="104"/>
                    <a:pt x="229" y="104"/>
                  </a:cubicBezTo>
                  <a:cubicBezTo>
                    <a:pt x="228" y="105"/>
                    <a:pt x="227" y="105"/>
                    <a:pt x="227" y="107"/>
                  </a:cubicBezTo>
                  <a:cubicBezTo>
                    <a:pt x="226" y="109"/>
                    <a:pt x="224" y="108"/>
                    <a:pt x="223" y="108"/>
                  </a:cubicBezTo>
                  <a:cubicBezTo>
                    <a:pt x="220" y="107"/>
                    <a:pt x="218" y="108"/>
                    <a:pt x="216" y="107"/>
                  </a:cubicBezTo>
                  <a:cubicBezTo>
                    <a:pt x="215" y="107"/>
                    <a:pt x="214" y="106"/>
                    <a:pt x="213" y="106"/>
                  </a:cubicBezTo>
                  <a:cubicBezTo>
                    <a:pt x="211" y="106"/>
                    <a:pt x="211" y="105"/>
                    <a:pt x="210" y="104"/>
                  </a:cubicBezTo>
                  <a:cubicBezTo>
                    <a:pt x="210" y="104"/>
                    <a:pt x="212" y="103"/>
                    <a:pt x="212" y="104"/>
                  </a:cubicBezTo>
                  <a:cubicBezTo>
                    <a:pt x="213" y="106"/>
                    <a:pt x="215" y="106"/>
                    <a:pt x="215" y="105"/>
                  </a:cubicBezTo>
                  <a:cubicBezTo>
                    <a:pt x="216" y="104"/>
                    <a:pt x="221" y="107"/>
                    <a:pt x="223" y="105"/>
                  </a:cubicBezTo>
                  <a:cubicBezTo>
                    <a:pt x="223" y="104"/>
                    <a:pt x="221" y="103"/>
                    <a:pt x="223" y="103"/>
                  </a:cubicBezTo>
                  <a:cubicBezTo>
                    <a:pt x="224" y="102"/>
                    <a:pt x="226" y="101"/>
                    <a:pt x="227" y="100"/>
                  </a:cubicBezTo>
                  <a:cubicBezTo>
                    <a:pt x="228" y="98"/>
                    <a:pt x="227" y="98"/>
                    <a:pt x="230" y="97"/>
                  </a:cubicBezTo>
                  <a:cubicBezTo>
                    <a:pt x="233" y="95"/>
                    <a:pt x="229" y="93"/>
                    <a:pt x="231" y="91"/>
                  </a:cubicBezTo>
                  <a:cubicBezTo>
                    <a:pt x="233" y="90"/>
                    <a:pt x="233" y="89"/>
                    <a:pt x="231" y="88"/>
                  </a:cubicBezTo>
                  <a:cubicBezTo>
                    <a:pt x="230" y="88"/>
                    <a:pt x="229" y="87"/>
                    <a:pt x="228" y="86"/>
                  </a:cubicBezTo>
                  <a:cubicBezTo>
                    <a:pt x="227" y="84"/>
                    <a:pt x="228" y="81"/>
                    <a:pt x="228" y="79"/>
                  </a:cubicBezTo>
                  <a:cubicBezTo>
                    <a:pt x="228" y="77"/>
                    <a:pt x="227" y="75"/>
                    <a:pt x="228" y="73"/>
                  </a:cubicBezTo>
                  <a:cubicBezTo>
                    <a:pt x="228" y="71"/>
                    <a:pt x="230" y="71"/>
                    <a:pt x="230" y="69"/>
                  </a:cubicBezTo>
                  <a:cubicBezTo>
                    <a:pt x="229" y="67"/>
                    <a:pt x="227" y="66"/>
                    <a:pt x="226" y="65"/>
                  </a:cubicBezTo>
                  <a:cubicBezTo>
                    <a:pt x="225" y="64"/>
                    <a:pt x="224" y="63"/>
                    <a:pt x="225" y="62"/>
                  </a:cubicBezTo>
                  <a:cubicBezTo>
                    <a:pt x="227" y="61"/>
                    <a:pt x="227" y="59"/>
                    <a:pt x="228" y="57"/>
                  </a:cubicBezTo>
                  <a:cubicBezTo>
                    <a:pt x="229" y="56"/>
                    <a:pt x="230" y="53"/>
                    <a:pt x="229" y="52"/>
                  </a:cubicBezTo>
                  <a:cubicBezTo>
                    <a:pt x="229" y="51"/>
                    <a:pt x="225" y="50"/>
                    <a:pt x="223" y="49"/>
                  </a:cubicBezTo>
                  <a:cubicBezTo>
                    <a:pt x="221" y="49"/>
                    <a:pt x="219" y="49"/>
                    <a:pt x="217" y="49"/>
                  </a:cubicBezTo>
                  <a:cubicBezTo>
                    <a:pt x="216" y="49"/>
                    <a:pt x="213" y="48"/>
                    <a:pt x="212" y="49"/>
                  </a:cubicBezTo>
                  <a:cubicBezTo>
                    <a:pt x="209" y="51"/>
                    <a:pt x="209" y="58"/>
                    <a:pt x="206" y="60"/>
                  </a:cubicBezTo>
                  <a:cubicBezTo>
                    <a:pt x="204" y="63"/>
                    <a:pt x="198" y="64"/>
                    <a:pt x="198" y="68"/>
                  </a:cubicBezTo>
                  <a:cubicBezTo>
                    <a:pt x="198" y="69"/>
                    <a:pt x="201" y="68"/>
                    <a:pt x="201" y="68"/>
                  </a:cubicBezTo>
                  <a:cubicBezTo>
                    <a:pt x="202" y="69"/>
                    <a:pt x="201" y="73"/>
                    <a:pt x="201" y="73"/>
                  </a:cubicBezTo>
                  <a:cubicBezTo>
                    <a:pt x="200" y="75"/>
                    <a:pt x="202" y="76"/>
                    <a:pt x="199" y="76"/>
                  </a:cubicBezTo>
                  <a:cubicBezTo>
                    <a:pt x="199" y="77"/>
                    <a:pt x="198" y="77"/>
                    <a:pt x="198" y="78"/>
                  </a:cubicBezTo>
                  <a:cubicBezTo>
                    <a:pt x="199" y="79"/>
                    <a:pt x="200" y="79"/>
                    <a:pt x="201" y="79"/>
                  </a:cubicBezTo>
                  <a:cubicBezTo>
                    <a:pt x="202" y="79"/>
                    <a:pt x="206" y="79"/>
                    <a:pt x="206" y="80"/>
                  </a:cubicBezTo>
                  <a:cubicBezTo>
                    <a:pt x="206" y="82"/>
                    <a:pt x="206" y="84"/>
                    <a:pt x="208" y="85"/>
                  </a:cubicBezTo>
                  <a:cubicBezTo>
                    <a:pt x="210" y="86"/>
                    <a:pt x="212" y="85"/>
                    <a:pt x="210" y="87"/>
                  </a:cubicBezTo>
                  <a:cubicBezTo>
                    <a:pt x="209" y="88"/>
                    <a:pt x="209" y="90"/>
                    <a:pt x="208" y="91"/>
                  </a:cubicBezTo>
                  <a:cubicBezTo>
                    <a:pt x="207" y="93"/>
                    <a:pt x="202" y="88"/>
                    <a:pt x="201" y="87"/>
                  </a:cubicBezTo>
                  <a:cubicBezTo>
                    <a:pt x="198" y="85"/>
                    <a:pt x="194" y="84"/>
                    <a:pt x="191" y="83"/>
                  </a:cubicBezTo>
                  <a:cubicBezTo>
                    <a:pt x="189" y="82"/>
                    <a:pt x="188" y="81"/>
                    <a:pt x="186" y="80"/>
                  </a:cubicBezTo>
                  <a:cubicBezTo>
                    <a:pt x="185" y="80"/>
                    <a:pt x="183" y="79"/>
                    <a:pt x="182" y="79"/>
                  </a:cubicBezTo>
                  <a:cubicBezTo>
                    <a:pt x="179" y="79"/>
                    <a:pt x="176" y="78"/>
                    <a:pt x="173" y="78"/>
                  </a:cubicBezTo>
                  <a:cubicBezTo>
                    <a:pt x="169" y="78"/>
                    <a:pt x="165" y="78"/>
                    <a:pt x="168" y="83"/>
                  </a:cubicBezTo>
                  <a:cubicBezTo>
                    <a:pt x="170" y="84"/>
                    <a:pt x="169" y="86"/>
                    <a:pt x="167" y="87"/>
                  </a:cubicBezTo>
                  <a:cubicBezTo>
                    <a:pt x="166" y="88"/>
                    <a:pt x="163" y="86"/>
                    <a:pt x="164" y="89"/>
                  </a:cubicBezTo>
                  <a:cubicBezTo>
                    <a:pt x="165" y="90"/>
                    <a:pt x="157" y="90"/>
                    <a:pt x="161" y="87"/>
                  </a:cubicBezTo>
                  <a:cubicBezTo>
                    <a:pt x="162" y="86"/>
                    <a:pt x="159" y="84"/>
                    <a:pt x="158" y="85"/>
                  </a:cubicBezTo>
                  <a:cubicBezTo>
                    <a:pt x="156" y="85"/>
                    <a:pt x="154" y="86"/>
                    <a:pt x="153" y="87"/>
                  </a:cubicBezTo>
                  <a:cubicBezTo>
                    <a:pt x="150" y="89"/>
                    <a:pt x="147" y="87"/>
                    <a:pt x="144" y="88"/>
                  </a:cubicBezTo>
                  <a:cubicBezTo>
                    <a:pt x="141" y="89"/>
                    <a:pt x="139" y="91"/>
                    <a:pt x="137" y="91"/>
                  </a:cubicBezTo>
                  <a:cubicBezTo>
                    <a:pt x="136" y="91"/>
                    <a:pt x="130" y="91"/>
                    <a:pt x="131" y="90"/>
                  </a:cubicBezTo>
                  <a:cubicBezTo>
                    <a:pt x="133" y="90"/>
                    <a:pt x="133" y="90"/>
                    <a:pt x="133" y="89"/>
                  </a:cubicBezTo>
                  <a:cubicBezTo>
                    <a:pt x="133" y="86"/>
                    <a:pt x="135" y="87"/>
                    <a:pt x="135" y="85"/>
                  </a:cubicBezTo>
                  <a:cubicBezTo>
                    <a:pt x="136" y="84"/>
                    <a:pt x="129" y="86"/>
                    <a:pt x="129" y="86"/>
                  </a:cubicBezTo>
                  <a:cubicBezTo>
                    <a:pt x="128" y="86"/>
                    <a:pt x="127" y="86"/>
                    <a:pt x="127" y="87"/>
                  </a:cubicBezTo>
                  <a:cubicBezTo>
                    <a:pt x="127" y="88"/>
                    <a:pt x="127" y="89"/>
                    <a:pt x="127" y="90"/>
                  </a:cubicBezTo>
                  <a:cubicBezTo>
                    <a:pt x="126" y="90"/>
                    <a:pt x="124" y="89"/>
                    <a:pt x="123" y="89"/>
                  </a:cubicBezTo>
                  <a:cubicBezTo>
                    <a:pt x="121" y="89"/>
                    <a:pt x="118" y="90"/>
                    <a:pt x="116" y="91"/>
                  </a:cubicBezTo>
                  <a:cubicBezTo>
                    <a:pt x="113" y="92"/>
                    <a:pt x="110" y="94"/>
                    <a:pt x="107" y="95"/>
                  </a:cubicBezTo>
                  <a:cubicBezTo>
                    <a:pt x="105" y="95"/>
                    <a:pt x="104" y="96"/>
                    <a:pt x="103" y="98"/>
                  </a:cubicBezTo>
                  <a:cubicBezTo>
                    <a:pt x="103" y="99"/>
                    <a:pt x="103" y="102"/>
                    <a:pt x="101" y="102"/>
                  </a:cubicBezTo>
                  <a:cubicBezTo>
                    <a:pt x="99" y="102"/>
                    <a:pt x="97" y="103"/>
                    <a:pt x="95" y="103"/>
                  </a:cubicBezTo>
                  <a:cubicBezTo>
                    <a:pt x="94" y="103"/>
                    <a:pt x="93" y="101"/>
                    <a:pt x="92" y="100"/>
                  </a:cubicBezTo>
                  <a:cubicBezTo>
                    <a:pt x="90" y="98"/>
                    <a:pt x="87" y="99"/>
                    <a:pt x="89" y="96"/>
                  </a:cubicBezTo>
                  <a:cubicBezTo>
                    <a:pt x="90" y="94"/>
                    <a:pt x="93" y="95"/>
                    <a:pt x="94" y="94"/>
                  </a:cubicBezTo>
                  <a:cubicBezTo>
                    <a:pt x="96" y="94"/>
                    <a:pt x="98" y="95"/>
                    <a:pt x="97" y="93"/>
                  </a:cubicBezTo>
                  <a:cubicBezTo>
                    <a:pt x="96" y="92"/>
                    <a:pt x="95" y="90"/>
                    <a:pt x="94" y="89"/>
                  </a:cubicBezTo>
                  <a:cubicBezTo>
                    <a:pt x="92" y="87"/>
                    <a:pt x="89" y="88"/>
                    <a:pt x="87" y="88"/>
                  </a:cubicBezTo>
                  <a:cubicBezTo>
                    <a:pt x="86" y="88"/>
                    <a:pt x="80" y="87"/>
                    <a:pt x="80" y="87"/>
                  </a:cubicBezTo>
                  <a:cubicBezTo>
                    <a:pt x="80" y="87"/>
                    <a:pt x="83" y="88"/>
                    <a:pt x="83" y="88"/>
                  </a:cubicBezTo>
                  <a:cubicBezTo>
                    <a:pt x="84" y="89"/>
                    <a:pt x="84" y="90"/>
                    <a:pt x="84" y="91"/>
                  </a:cubicBezTo>
                  <a:cubicBezTo>
                    <a:pt x="84" y="92"/>
                    <a:pt x="84" y="94"/>
                    <a:pt x="84" y="95"/>
                  </a:cubicBezTo>
                  <a:cubicBezTo>
                    <a:pt x="83" y="96"/>
                    <a:pt x="82" y="97"/>
                    <a:pt x="82" y="98"/>
                  </a:cubicBezTo>
                  <a:cubicBezTo>
                    <a:pt x="83" y="100"/>
                    <a:pt x="87" y="100"/>
                    <a:pt x="86" y="103"/>
                  </a:cubicBezTo>
                  <a:cubicBezTo>
                    <a:pt x="85" y="104"/>
                    <a:pt x="84" y="106"/>
                    <a:pt x="84" y="107"/>
                  </a:cubicBezTo>
                  <a:cubicBezTo>
                    <a:pt x="84" y="107"/>
                    <a:pt x="84" y="111"/>
                    <a:pt x="84" y="111"/>
                  </a:cubicBezTo>
                  <a:cubicBezTo>
                    <a:pt x="84" y="111"/>
                    <a:pt x="83" y="108"/>
                    <a:pt x="83" y="108"/>
                  </a:cubicBezTo>
                  <a:cubicBezTo>
                    <a:pt x="82" y="108"/>
                    <a:pt x="81" y="110"/>
                    <a:pt x="80" y="109"/>
                  </a:cubicBezTo>
                  <a:cubicBezTo>
                    <a:pt x="80" y="109"/>
                    <a:pt x="82" y="108"/>
                    <a:pt x="82" y="107"/>
                  </a:cubicBezTo>
                  <a:cubicBezTo>
                    <a:pt x="81" y="106"/>
                    <a:pt x="79" y="106"/>
                    <a:pt x="78" y="106"/>
                  </a:cubicBezTo>
                  <a:cubicBezTo>
                    <a:pt x="77" y="106"/>
                    <a:pt x="76" y="105"/>
                    <a:pt x="75" y="106"/>
                  </a:cubicBezTo>
                  <a:cubicBezTo>
                    <a:pt x="73" y="106"/>
                    <a:pt x="72" y="108"/>
                    <a:pt x="70" y="108"/>
                  </a:cubicBezTo>
                  <a:cubicBezTo>
                    <a:pt x="68" y="110"/>
                    <a:pt x="67" y="110"/>
                    <a:pt x="65" y="112"/>
                  </a:cubicBezTo>
                  <a:cubicBezTo>
                    <a:pt x="63" y="114"/>
                    <a:pt x="61" y="114"/>
                    <a:pt x="64" y="116"/>
                  </a:cubicBezTo>
                  <a:cubicBezTo>
                    <a:pt x="65" y="117"/>
                    <a:pt x="67" y="120"/>
                    <a:pt x="66" y="121"/>
                  </a:cubicBezTo>
                  <a:cubicBezTo>
                    <a:pt x="65" y="122"/>
                    <a:pt x="59" y="120"/>
                    <a:pt x="58" y="120"/>
                  </a:cubicBezTo>
                  <a:cubicBezTo>
                    <a:pt x="57" y="119"/>
                    <a:pt x="54" y="120"/>
                    <a:pt x="53" y="120"/>
                  </a:cubicBezTo>
                  <a:cubicBezTo>
                    <a:pt x="54" y="119"/>
                    <a:pt x="49" y="115"/>
                    <a:pt x="48" y="117"/>
                  </a:cubicBezTo>
                  <a:cubicBezTo>
                    <a:pt x="43" y="121"/>
                    <a:pt x="54" y="122"/>
                    <a:pt x="54" y="124"/>
                  </a:cubicBezTo>
                  <a:cubicBezTo>
                    <a:pt x="53" y="128"/>
                    <a:pt x="50" y="126"/>
                    <a:pt x="47" y="126"/>
                  </a:cubicBezTo>
                  <a:cubicBezTo>
                    <a:pt x="44" y="125"/>
                    <a:pt x="43" y="123"/>
                    <a:pt x="40" y="122"/>
                  </a:cubicBezTo>
                  <a:cubicBezTo>
                    <a:pt x="38" y="121"/>
                    <a:pt x="38" y="120"/>
                    <a:pt x="37" y="118"/>
                  </a:cubicBezTo>
                  <a:cubicBezTo>
                    <a:pt x="37" y="116"/>
                    <a:pt x="36" y="116"/>
                    <a:pt x="35" y="115"/>
                  </a:cubicBezTo>
                  <a:cubicBezTo>
                    <a:pt x="35" y="114"/>
                    <a:pt x="38" y="112"/>
                    <a:pt x="38" y="112"/>
                  </a:cubicBezTo>
                  <a:cubicBezTo>
                    <a:pt x="39" y="109"/>
                    <a:pt x="34" y="107"/>
                    <a:pt x="32" y="107"/>
                  </a:cubicBezTo>
                  <a:cubicBezTo>
                    <a:pt x="30" y="106"/>
                    <a:pt x="30" y="104"/>
                    <a:pt x="28" y="104"/>
                  </a:cubicBezTo>
                  <a:cubicBezTo>
                    <a:pt x="29" y="103"/>
                    <a:pt x="24" y="99"/>
                    <a:pt x="24" y="99"/>
                  </a:cubicBezTo>
                  <a:cubicBezTo>
                    <a:pt x="26" y="98"/>
                    <a:pt x="28" y="101"/>
                    <a:pt x="29" y="102"/>
                  </a:cubicBezTo>
                  <a:cubicBezTo>
                    <a:pt x="30" y="103"/>
                    <a:pt x="31" y="103"/>
                    <a:pt x="31" y="102"/>
                  </a:cubicBezTo>
                  <a:cubicBezTo>
                    <a:pt x="32" y="102"/>
                    <a:pt x="33" y="103"/>
                    <a:pt x="33" y="103"/>
                  </a:cubicBezTo>
                  <a:cubicBezTo>
                    <a:pt x="36" y="104"/>
                    <a:pt x="38" y="105"/>
                    <a:pt x="41" y="105"/>
                  </a:cubicBezTo>
                  <a:cubicBezTo>
                    <a:pt x="43" y="106"/>
                    <a:pt x="46" y="106"/>
                    <a:pt x="49" y="107"/>
                  </a:cubicBezTo>
                  <a:cubicBezTo>
                    <a:pt x="54" y="109"/>
                    <a:pt x="58" y="109"/>
                    <a:pt x="63" y="106"/>
                  </a:cubicBezTo>
                  <a:cubicBezTo>
                    <a:pt x="65" y="105"/>
                    <a:pt x="66" y="104"/>
                    <a:pt x="68" y="103"/>
                  </a:cubicBezTo>
                  <a:cubicBezTo>
                    <a:pt x="71" y="101"/>
                    <a:pt x="69" y="100"/>
                    <a:pt x="69" y="97"/>
                  </a:cubicBezTo>
                  <a:cubicBezTo>
                    <a:pt x="69" y="94"/>
                    <a:pt x="62" y="93"/>
                    <a:pt x="60" y="91"/>
                  </a:cubicBezTo>
                  <a:cubicBezTo>
                    <a:pt x="57" y="89"/>
                    <a:pt x="53" y="87"/>
                    <a:pt x="50" y="86"/>
                  </a:cubicBezTo>
                  <a:cubicBezTo>
                    <a:pt x="47" y="84"/>
                    <a:pt x="43" y="82"/>
                    <a:pt x="40" y="82"/>
                  </a:cubicBezTo>
                  <a:cubicBezTo>
                    <a:pt x="39" y="81"/>
                    <a:pt x="39" y="82"/>
                    <a:pt x="38" y="82"/>
                  </a:cubicBezTo>
                  <a:cubicBezTo>
                    <a:pt x="37" y="82"/>
                    <a:pt x="36" y="81"/>
                    <a:pt x="35" y="81"/>
                  </a:cubicBezTo>
                  <a:cubicBezTo>
                    <a:pt x="33" y="80"/>
                    <a:pt x="31" y="84"/>
                    <a:pt x="29" y="84"/>
                  </a:cubicBezTo>
                  <a:cubicBezTo>
                    <a:pt x="29" y="83"/>
                    <a:pt x="33" y="80"/>
                    <a:pt x="29" y="80"/>
                  </a:cubicBezTo>
                  <a:cubicBezTo>
                    <a:pt x="28" y="80"/>
                    <a:pt x="24" y="78"/>
                    <a:pt x="24" y="78"/>
                  </a:cubicBezTo>
                  <a:cubicBezTo>
                    <a:pt x="25" y="77"/>
                    <a:pt x="29" y="80"/>
                    <a:pt x="29" y="78"/>
                  </a:cubicBezTo>
                  <a:cubicBezTo>
                    <a:pt x="29" y="77"/>
                    <a:pt x="25" y="75"/>
                    <a:pt x="24" y="75"/>
                  </a:cubicBezTo>
                  <a:cubicBezTo>
                    <a:pt x="23" y="76"/>
                    <a:pt x="20" y="78"/>
                    <a:pt x="20" y="78"/>
                  </a:cubicBezTo>
                  <a:cubicBezTo>
                    <a:pt x="20" y="77"/>
                    <a:pt x="20" y="77"/>
                    <a:pt x="19" y="76"/>
                  </a:cubicBezTo>
                  <a:cubicBezTo>
                    <a:pt x="17" y="76"/>
                    <a:pt x="17" y="77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5" y="78"/>
                    <a:pt x="14" y="80"/>
                    <a:pt x="13" y="80"/>
                  </a:cubicBezTo>
                  <a:cubicBezTo>
                    <a:pt x="12" y="81"/>
                    <a:pt x="10" y="81"/>
                    <a:pt x="10" y="81"/>
                  </a:cubicBezTo>
                  <a:cubicBezTo>
                    <a:pt x="9" y="83"/>
                    <a:pt x="5" y="83"/>
                    <a:pt x="6" y="85"/>
                  </a:cubicBezTo>
                  <a:cubicBezTo>
                    <a:pt x="9" y="87"/>
                    <a:pt x="5" y="85"/>
                    <a:pt x="5" y="88"/>
                  </a:cubicBezTo>
                  <a:cubicBezTo>
                    <a:pt x="5" y="90"/>
                    <a:pt x="9" y="91"/>
                    <a:pt x="10" y="92"/>
                  </a:cubicBezTo>
                  <a:cubicBezTo>
                    <a:pt x="12" y="93"/>
                    <a:pt x="14" y="95"/>
                    <a:pt x="13" y="97"/>
                  </a:cubicBezTo>
                  <a:cubicBezTo>
                    <a:pt x="12" y="99"/>
                    <a:pt x="9" y="100"/>
                    <a:pt x="9" y="102"/>
                  </a:cubicBezTo>
                  <a:cubicBezTo>
                    <a:pt x="10" y="104"/>
                    <a:pt x="12" y="106"/>
                    <a:pt x="13" y="108"/>
                  </a:cubicBezTo>
                  <a:cubicBezTo>
                    <a:pt x="14" y="110"/>
                    <a:pt x="12" y="110"/>
                    <a:pt x="12" y="112"/>
                  </a:cubicBezTo>
                  <a:cubicBezTo>
                    <a:pt x="12" y="114"/>
                    <a:pt x="15" y="116"/>
                    <a:pt x="13" y="117"/>
                  </a:cubicBezTo>
                  <a:cubicBezTo>
                    <a:pt x="11" y="118"/>
                    <a:pt x="14" y="121"/>
                    <a:pt x="14" y="122"/>
                  </a:cubicBezTo>
                  <a:cubicBezTo>
                    <a:pt x="16" y="124"/>
                    <a:pt x="18" y="124"/>
                    <a:pt x="15" y="126"/>
                  </a:cubicBezTo>
                  <a:cubicBezTo>
                    <a:pt x="13" y="128"/>
                    <a:pt x="14" y="128"/>
                    <a:pt x="15" y="129"/>
                  </a:cubicBezTo>
                  <a:cubicBezTo>
                    <a:pt x="20" y="132"/>
                    <a:pt x="23" y="134"/>
                    <a:pt x="18" y="138"/>
                  </a:cubicBezTo>
                  <a:cubicBezTo>
                    <a:pt x="13" y="143"/>
                    <a:pt x="8" y="147"/>
                    <a:pt x="4" y="152"/>
                  </a:cubicBezTo>
                  <a:cubicBezTo>
                    <a:pt x="6" y="152"/>
                    <a:pt x="6" y="151"/>
                    <a:pt x="7" y="152"/>
                  </a:cubicBezTo>
                  <a:cubicBezTo>
                    <a:pt x="8" y="154"/>
                    <a:pt x="10" y="154"/>
                    <a:pt x="11" y="155"/>
                  </a:cubicBezTo>
                  <a:cubicBezTo>
                    <a:pt x="17" y="157"/>
                    <a:pt x="9" y="157"/>
                    <a:pt x="7" y="157"/>
                  </a:cubicBezTo>
                  <a:cubicBezTo>
                    <a:pt x="5" y="157"/>
                    <a:pt x="4" y="158"/>
                    <a:pt x="4" y="160"/>
                  </a:cubicBezTo>
                  <a:cubicBezTo>
                    <a:pt x="4" y="162"/>
                    <a:pt x="2" y="163"/>
                    <a:pt x="1" y="165"/>
                  </a:cubicBezTo>
                  <a:cubicBezTo>
                    <a:pt x="0" y="166"/>
                    <a:pt x="1" y="168"/>
                    <a:pt x="2" y="170"/>
                  </a:cubicBezTo>
                  <a:cubicBezTo>
                    <a:pt x="2" y="172"/>
                    <a:pt x="0" y="174"/>
                    <a:pt x="1" y="175"/>
                  </a:cubicBezTo>
                  <a:cubicBezTo>
                    <a:pt x="3" y="176"/>
                    <a:pt x="3" y="176"/>
                    <a:pt x="3" y="178"/>
                  </a:cubicBezTo>
                  <a:cubicBezTo>
                    <a:pt x="2" y="180"/>
                    <a:pt x="4" y="181"/>
                    <a:pt x="4" y="183"/>
                  </a:cubicBezTo>
                  <a:cubicBezTo>
                    <a:pt x="4" y="184"/>
                    <a:pt x="7" y="186"/>
                    <a:pt x="8" y="186"/>
                  </a:cubicBezTo>
                  <a:cubicBezTo>
                    <a:pt x="8" y="186"/>
                    <a:pt x="9" y="185"/>
                    <a:pt x="10" y="185"/>
                  </a:cubicBezTo>
                  <a:cubicBezTo>
                    <a:pt x="11" y="185"/>
                    <a:pt x="11" y="187"/>
                    <a:pt x="12" y="187"/>
                  </a:cubicBezTo>
                  <a:cubicBezTo>
                    <a:pt x="14" y="186"/>
                    <a:pt x="14" y="185"/>
                    <a:pt x="16" y="187"/>
                  </a:cubicBezTo>
                  <a:cubicBezTo>
                    <a:pt x="18" y="188"/>
                    <a:pt x="18" y="188"/>
                    <a:pt x="18" y="190"/>
                  </a:cubicBezTo>
                  <a:cubicBezTo>
                    <a:pt x="17" y="195"/>
                    <a:pt x="21" y="199"/>
                    <a:pt x="24" y="201"/>
                  </a:cubicBezTo>
                  <a:cubicBezTo>
                    <a:pt x="26" y="202"/>
                    <a:pt x="27" y="203"/>
                    <a:pt x="25" y="204"/>
                  </a:cubicBezTo>
                  <a:cubicBezTo>
                    <a:pt x="24" y="206"/>
                    <a:pt x="23" y="205"/>
                    <a:pt x="21" y="205"/>
                  </a:cubicBezTo>
                  <a:cubicBezTo>
                    <a:pt x="19" y="205"/>
                    <a:pt x="22" y="214"/>
                    <a:pt x="24" y="213"/>
                  </a:cubicBezTo>
                  <a:cubicBezTo>
                    <a:pt x="25" y="212"/>
                    <a:pt x="26" y="209"/>
                    <a:pt x="27" y="210"/>
                  </a:cubicBezTo>
                  <a:cubicBezTo>
                    <a:pt x="28" y="210"/>
                    <a:pt x="29" y="211"/>
                    <a:pt x="31" y="211"/>
                  </a:cubicBezTo>
                  <a:cubicBezTo>
                    <a:pt x="33" y="211"/>
                    <a:pt x="35" y="212"/>
                    <a:pt x="35" y="214"/>
                  </a:cubicBezTo>
                  <a:cubicBezTo>
                    <a:pt x="35" y="215"/>
                    <a:pt x="34" y="215"/>
                    <a:pt x="34" y="215"/>
                  </a:cubicBezTo>
                  <a:cubicBezTo>
                    <a:pt x="33" y="216"/>
                    <a:pt x="34" y="218"/>
                    <a:pt x="35" y="218"/>
                  </a:cubicBezTo>
                  <a:cubicBezTo>
                    <a:pt x="36" y="219"/>
                    <a:pt x="38" y="218"/>
                    <a:pt x="39" y="219"/>
                  </a:cubicBezTo>
                  <a:cubicBezTo>
                    <a:pt x="40" y="220"/>
                    <a:pt x="40" y="222"/>
                    <a:pt x="40" y="223"/>
                  </a:cubicBezTo>
                  <a:cubicBezTo>
                    <a:pt x="40" y="224"/>
                    <a:pt x="43" y="223"/>
                    <a:pt x="44" y="223"/>
                  </a:cubicBezTo>
                  <a:cubicBezTo>
                    <a:pt x="45" y="224"/>
                    <a:pt x="47" y="227"/>
                    <a:pt x="48" y="225"/>
                  </a:cubicBezTo>
                  <a:cubicBezTo>
                    <a:pt x="49" y="223"/>
                    <a:pt x="50" y="224"/>
                    <a:pt x="51" y="225"/>
                  </a:cubicBezTo>
                  <a:cubicBezTo>
                    <a:pt x="53" y="227"/>
                    <a:pt x="53" y="226"/>
                    <a:pt x="55" y="226"/>
                  </a:cubicBezTo>
                  <a:cubicBezTo>
                    <a:pt x="56" y="226"/>
                    <a:pt x="57" y="229"/>
                    <a:pt x="58" y="228"/>
                  </a:cubicBezTo>
                  <a:cubicBezTo>
                    <a:pt x="60" y="227"/>
                    <a:pt x="62" y="229"/>
                    <a:pt x="63" y="230"/>
                  </a:cubicBezTo>
                  <a:cubicBezTo>
                    <a:pt x="65" y="231"/>
                    <a:pt x="62" y="232"/>
                    <a:pt x="62" y="232"/>
                  </a:cubicBezTo>
                  <a:cubicBezTo>
                    <a:pt x="60" y="233"/>
                    <a:pt x="63" y="234"/>
                    <a:pt x="63" y="234"/>
                  </a:cubicBezTo>
                  <a:cubicBezTo>
                    <a:pt x="63" y="234"/>
                    <a:pt x="60" y="234"/>
                    <a:pt x="61" y="236"/>
                  </a:cubicBezTo>
                  <a:cubicBezTo>
                    <a:pt x="63" y="237"/>
                    <a:pt x="62" y="238"/>
                    <a:pt x="61" y="239"/>
                  </a:cubicBezTo>
                  <a:cubicBezTo>
                    <a:pt x="61" y="240"/>
                    <a:pt x="58" y="240"/>
                    <a:pt x="57" y="240"/>
                  </a:cubicBezTo>
                  <a:cubicBezTo>
                    <a:pt x="55" y="240"/>
                    <a:pt x="54" y="242"/>
                    <a:pt x="53" y="244"/>
                  </a:cubicBezTo>
                  <a:cubicBezTo>
                    <a:pt x="54" y="244"/>
                    <a:pt x="58" y="244"/>
                    <a:pt x="58" y="245"/>
                  </a:cubicBezTo>
                  <a:cubicBezTo>
                    <a:pt x="58" y="246"/>
                    <a:pt x="53" y="247"/>
                    <a:pt x="53" y="248"/>
                  </a:cubicBezTo>
                  <a:cubicBezTo>
                    <a:pt x="53" y="249"/>
                    <a:pt x="55" y="249"/>
                    <a:pt x="55" y="251"/>
                  </a:cubicBezTo>
                  <a:cubicBezTo>
                    <a:pt x="55" y="251"/>
                    <a:pt x="52" y="252"/>
                    <a:pt x="52" y="252"/>
                  </a:cubicBezTo>
                  <a:cubicBezTo>
                    <a:pt x="51" y="253"/>
                    <a:pt x="51" y="254"/>
                    <a:pt x="50" y="255"/>
                  </a:cubicBezTo>
                  <a:cubicBezTo>
                    <a:pt x="50" y="256"/>
                    <a:pt x="48" y="255"/>
                    <a:pt x="48" y="257"/>
                  </a:cubicBezTo>
                  <a:cubicBezTo>
                    <a:pt x="47" y="258"/>
                    <a:pt x="49" y="260"/>
                    <a:pt x="51" y="260"/>
                  </a:cubicBezTo>
                  <a:cubicBezTo>
                    <a:pt x="53" y="261"/>
                    <a:pt x="55" y="262"/>
                    <a:pt x="58" y="264"/>
                  </a:cubicBezTo>
                  <a:cubicBezTo>
                    <a:pt x="59" y="265"/>
                    <a:pt x="60" y="266"/>
                    <a:pt x="61" y="266"/>
                  </a:cubicBezTo>
                  <a:cubicBezTo>
                    <a:pt x="62" y="268"/>
                    <a:pt x="62" y="267"/>
                    <a:pt x="64" y="266"/>
                  </a:cubicBezTo>
                  <a:cubicBezTo>
                    <a:pt x="67" y="266"/>
                    <a:pt x="70" y="269"/>
                    <a:pt x="73" y="269"/>
                  </a:cubicBezTo>
                  <a:cubicBezTo>
                    <a:pt x="76" y="269"/>
                    <a:pt x="79" y="271"/>
                    <a:pt x="82" y="272"/>
                  </a:cubicBezTo>
                  <a:cubicBezTo>
                    <a:pt x="85" y="273"/>
                    <a:pt x="87" y="272"/>
                    <a:pt x="90" y="272"/>
                  </a:cubicBezTo>
                  <a:cubicBezTo>
                    <a:pt x="91" y="273"/>
                    <a:pt x="92" y="274"/>
                    <a:pt x="92" y="275"/>
                  </a:cubicBezTo>
                  <a:cubicBezTo>
                    <a:pt x="92" y="276"/>
                    <a:pt x="93" y="276"/>
                    <a:pt x="94" y="276"/>
                  </a:cubicBezTo>
                  <a:cubicBezTo>
                    <a:pt x="97" y="277"/>
                    <a:pt x="99" y="282"/>
                    <a:pt x="103" y="280"/>
                  </a:cubicBezTo>
                  <a:cubicBezTo>
                    <a:pt x="104" y="279"/>
                    <a:pt x="106" y="278"/>
                    <a:pt x="105" y="277"/>
                  </a:cubicBezTo>
                  <a:cubicBezTo>
                    <a:pt x="104" y="276"/>
                    <a:pt x="103" y="275"/>
                    <a:pt x="102" y="274"/>
                  </a:cubicBezTo>
                  <a:cubicBezTo>
                    <a:pt x="100" y="272"/>
                    <a:pt x="99" y="270"/>
                    <a:pt x="100" y="267"/>
                  </a:cubicBezTo>
                  <a:cubicBezTo>
                    <a:pt x="100" y="265"/>
                    <a:pt x="99" y="263"/>
                    <a:pt x="97" y="262"/>
                  </a:cubicBezTo>
                  <a:cubicBezTo>
                    <a:pt x="95" y="261"/>
                    <a:pt x="98" y="259"/>
                    <a:pt x="99" y="258"/>
                  </a:cubicBezTo>
                  <a:cubicBezTo>
                    <a:pt x="100" y="256"/>
                    <a:pt x="100" y="254"/>
                    <a:pt x="103" y="254"/>
                  </a:cubicBezTo>
                  <a:cubicBezTo>
                    <a:pt x="104" y="254"/>
                    <a:pt x="105" y="253"/>
                    <a:pt x="106" y="252"/>
                  </a:cubicBezTo>
                  <a:cubicBezTo>
                    <a:pt x="107" y="251"/>
                    <a:pt x="108" y="251"/>
                    <a:pt x="109" y="250"/>
                  </a:cubicBezTo>
                  <a:cubicBezTo>
                    <a:pt x="108" y="250"/>
                    <a:pt x="106" y="249"/>
                    <a:pt x="106" y="248"/>
                  </a:cubicBezTo>
                  <a:cubicBezTo>
                    <a:pt x="106" y="247"/>
                    <a:pt x="108" y="248"/>
                    <a:pt x="108" y="248"/>
                  </a:cubicBezTo>
                  <a:cubicBezTo>
                    <a:pt x="108" y="247"/>
                    <a:pt x="106" y="244"/>
                    <a:pt x="105" y="243"/>
                  </a:cubicBezTo>
                  <a:cubicBezTo>
                    <a:pt x="104" y="241"/>
                    <a:pt x="103" y="241"/>
                    <a:pt x="101" y="241"/>
                  </a:cubicBezTo>
                  <a:cubicBezTo>
                    <a:pt x="98" y="241"/>
                    <a:pt x="100" y="239"/>
                    <a:pt x="98" y="238"/>
                  </a:cubicBezTo>
                  <a:cubicBezTo>
                    <a:pt x="97" y="237"/>
                    <a:pt x="94" y="237"/>
                    <a:pt x="96" y="235"/>
                  </a:cubicBezTo>
                  <a:cubicBezTo>
                    <a:pt x="97" y="233"/>
                    <a:pt x="99" y="232"/>
                    <a:pt x="97" y="231"/>
                  </a:cubicBezTo>
                  <a:cubicBezTo>
                    <a:pt x="96" y="229"/>
                    <a:pt x="98" y="228"/>
                    <a:pt x="99" y="227"/>
                  </a:cubicBezTo>
                  <a:cubicBezTo>
                    <a:pt x="99" y="226"/>
                    <a:pt x="101" y="223"/>
                    <a:pt x="101" y="224"/>
                  </a:cubicBezTo>
                  <a:cubicBezTo>
                    <a:pt x="102" y="225"/>
                    <a:pt x="103" y="227"/>
                    <a:pt x="104" y="228"/>
                  </a:cubicBezTo>
                  <a:cubicBezTo>
                    <a:pt x="106" y="228"/>
                    <a:pt x="107" y="227"/>
                    <a:pt x="107" y="226"/>
                  </a:cubicBezTo>
                  <a:cubicBezTo>
                    <a:pt x="106" y="224"/>
                    <a:pt x="106" y="223"/>
                    <a:pt x="108" y="222"/>
                  </a:cubicBezTo>
                  <a:cubicBezTo>
                    <a:pt x="110" y="221"/>
                    <a:pt x="110" y="219"/>
                    <a:pt x="112" y="219"/>
                  </a:cubicBezTo>
                  <a:cubicBezTo>
                    <a:pt x="114" y="218"/>
                    <a:pt x="116" y="215"/>
                    <a:pt x="118" y="216"/>
                  </a:cubicBezTo>
                  <a:cubicBezTo>
                    <a:pt x="120" y="216"/>
                    <a:pt x="120" y="218"/>
                    <a:pt x="122" y="216"/>
                  </a:cubicBezTo>
                  <a:cubicBezTo>
                    <a:pt x="124" y="215"/>
                    <a:pt x="124" y="216"/>
                    <a:pt x="126" y="217"/>
                  </a:cubicBezTo>
                  <a:cubicBezTo>
                    <a:pt x="128" y="217"/>
                    <a:pt x="130" y="217"/>
                    <a:pt x="132" y="218"/>
                  </a:cubicBezTo>
                  <a:cubicBezTo>
                    <a:pt x="134" y="219"/>
                    <a:pt x="134" y="221"/>
                    <a:pt x="136" y="223"/>
                  </a:cubicBezTo>
                  <a:cubicBezTo>
                    <a:pt x="136" y="223"/>
                    <a:pt x="136" y="220"/>
                    <a:pt x="138" y="221"/>
                  </a:cubicBezTo>
                  <a:cubicBezTo>
                    <a:pt x="139" y="221"/>
                    <a:pt x="140" y="223"/>
                    <a:pt x="142" y="223"/>
                  </a:cubicBezTo>
                  <a:cubicBezTo>
                    <a:pt x="143" y="224"/>
                    <a:pt x="144" y="222"/>
                    <a:pt x="145" y="221"/>
                  </a:cubicBezTo>
                  <a:cubicBezTo>
                    <a:pt x="147" y="219"/>
                    <a:pt x="148" y="221"/>
                    <a:pt x="150" y="221"/>
                  </a:cubicBezTo>
                  <a:cubicBezTo>
                    <a:pt x="152" y="221"/>
                    <a:pt x="153" y="219"/>
                    <a:pt x="155" y="220"/>
                  </a:cubicBezTo>
                  <a:cubicBezTo>
                    <a:pt x="157" y="221"/>
                    <a:pt x="158" y="222"/>
                    <a:pt x="160" y="223"/>
                  </a:cubicBezTo>
                  <a:cubicBezTo>
                    <a:pt x="162" y="224"/>
                    <a:pt x="161" y="223"/>
                    <a:pt x="163" y="222"/>
                  </a:cubicBezTo>
                  <a:cubicBezTo>
                    <a:pt x="164" y="221"/>
                    <a:pt x="168" y="222"/>
                    <a:pt x="169" y="222"/>
                  </a:cubicBezTo>
                  <a:cubicBezTo>
                    <a:pt x="170" y="222"/>
                    <a:pt x="172" y="220"/>
                    <a:pt x="172" y="219"/>
                  </a:cubicBezTo>
                  <a:cubicBezTo>
                    <a:pt x="172" y="217"/>
                    <a:pt x="169" y="217"/>
                    <a:pt x="168" y="216"/>
                  </a:cubicBezTo>
                  <a:cubicBezTo>
                    <a:pt x="161" y="213"/>
                    <a:pt x="171" y="214"/>
                    <a:pt x="169" y="210"/>
                  </a:cubicBezTo>
                  <a:cubicBezTo>
                    <a:pt x="168" y="209"/>
                    <a:pt x="166" y="209"/>
                    <a:pt x="169" y="208"/>
                  </a:cubicBezTo>
                  <a:cubicBezTo>
                    <a:pt x="170" y="207"/>
                    <a:pt x="172" y="208"/>
                    <a:pt x="173" y="207"/>
                  </a:cubicBezTo>
                  <a:cubicBezTo>
                    <a:pt x="177" y="207"/>
                    <a:pt x="166" y="202"/>
                    <a:pt x="171" y="200"/>
                  </a:cubicBezTo>
                  <a:cubicBezTo>
                    <a:pt x="172" y="200"/>
                    <a:pt x="174" y="200"/>
                    <a:pt x="175" y="200"/>
                  </a:cubicBezTo>
                  <a:cubicBezTo>
                    <a:pt x="178" y="200"/>
                    <a:pt x="180" y="200"/>
                    <a:pt x="183" y="199"/>
                  </a:cubicBezTo>
                  <a:cubicBezTo>
                    <a:pt x="185" y="198"/>
                    <a:pt x="187" y="198"/>
                    <a:pt x="189" y="198"/>
                  </a:cubicBezTo>
                  <a:cubicBezTo>
                    <a:pt x="191" y="197"/>
                    <a:pt x="193" y="196"/>
                    <a:pt x="196" y="196"/>
                  </a:cubicBezTo>
                  <a:cubicBezTo>
                    <a:pt x="200" y="195"/>
                    <a:pt x="204" y="194"/>
                    <a:pt x="208" y="192"/>
                  </a:cubicBezTo>
                  <a:cubicBezTo>
                    <a:pt x="211" y="190"/>
                    <a:pt x="217" y="190"/>
                    <a:pt x="219" y="194"/>
                  </a:cubicBezTo>
                  <a:cubicBezTo>
                    <a:pt x="220" y="196"/>
                    <a:pt x="219" y="196"/>
                    <a:pt x="220" y="198"/>
                  </a:cubicBezTo>
                  <a:cubicBezTo>
                    <a:pt x="220" y="201"/>
                    <a:pt x="224" y="198"/>
                    <a:pt x="226" y="199"/>
                  </a:cubicBezTo>
                  <a:cubicBezTo>
                    <a:pt x="227" y="199"/>
                    <a:pt x="226" y="200"/>
                    <a:pt x="227" y="200"/>
                  </a:cubicBezTo>
                  <a:cubicBezTo>
                    <a:pt x="228" y="201"/>
                    <a:pt x="228" y="200"/>
                    <a:pt x="228" y="200"/>
                  </a:cubicBezTo>
                  <a:cubicBezTo>
                    <a:pt x="229" y="199"/>
                    <a:pt x="230" y="200"/>
                    <a:pt x="231" y="201"/>
                  </a:cubicBezTo>
                  <a:cubicBezTo>
                    <a:pt x="232" y="201"/>
                    <a:pt x="232" y="201"/>
                    <a:pt x="231" y="202"/>
                  </a:cubicBezTo>
                  <a:cubicBezTo>
                    <a:pt x="230" y="205"/>
                    <a:pt x="237" y="203"/>
                    <a:pt x="239" y="202"/>
                  </a:cubicBezTo>
                  <a:cubicBezTo>
                    <a:pt x="239" y="202"/>
                    <a:pt x="248" y="197"/>
                    <a:pt x="248" y="198"/>
                  </a:cubicBezTo>
                  <a:cubicBezTo>
                    <a:pt x="248" y="199"/>
                    <a:pt x="246" y="201"/>
                    <a:pt x="248" y="202"/>
                  </a:cubicBezTo>
                  <a:cubicBezTo>
                    <a:pt x="250" y="202"/>
                    <a:pt x="251" y="203"/>
                    <a:pt x="252" y="204"/>
                  </a:cubicBezTo>
                  <a:cubicBezTo>
                    <a:pt x="255" y="207"/>
                    <a:pt x="256" y="210"/>
                    <a:pt x="258" y="213"/>
                  </a:cubicBezTo>
                  <a:cubicBezTo>
                    <a:pt x="260" y="216"/>
                    <a:pt x="261" y="219"/>
                    <a:pt x="263" y="221"/>
                  </a:cubicBezTo>
                  <a:cubicBezTo>
                    <a:pt x="266" y="224"/>
                    <a:pt x="266" y="217"/>
                    <a:pt x="269" y="220"/>
                  </a:cubicBezTo>
                  <a:cubicBezTo>
                    <a:pt x="273" y="224"/>
                    <a:pt x="275" y="222"/>
                    <a:pt x="280" y="221"/>
                  </a:cubicBezTo>
                  <a:cubicBezTo>
                    <a:pt x="282" y="220"/>
                    <a:pt x="283" y="223"/>
                    <a:pt x="284" y="224"/>
                  </a:cubicBezTo>
                  <a:cubicBezTo>
                    <a:pt x="285" y="226"/>
                    <a:pt x="287" y="226"/>
                    <a:pt x="288" y="228"/>
                  </a:cubicBezTo>
                  <a:cubicBezTo>
                    <a:pt x="289" y="230"/>
                    <a:pt x="291" y="230"/>
                    <a:pt x="293" y="230"/>
                  </a:cubicBezTo>
                  <a:cubicBezTo>
                    <a:pt x="296" y="229"/>
                    <a:pt x="295" y="230"/>
                    <a:pt x="296" y="231"/>
                  </a:cubicBezTo>
                  <a:cubicBezTo>
                    <a:pt x="298" y="235"/>
                    <a:pt x="304" y="230"/>
                    <a:pt x="307" y="230"/>
                  </a:cubicBezTo>
                  <a:cubicBezTo>
                    <a:pt x="310" y="229"/>
                    <a:pt x="313" y="226"/>
                    <a:pt x="316" y="225"/>
                  </a:cubicBezTo>
                  <a:cubicBezTo>
                    <a:pt x="320" y="222"/>
                    <a:pt x="322" y="222"/>
                    <a:pt x="327" y="223"/>
                  </a:cubicBezTo>
                  <a:cubicBezTo>
                    <a:pt x="329" y="223"/>
                    <a:pt x="329" y="224"/>
                    <a:pt x="331" y="226"/>
                  </a:cubicBezTo>
                  <a:cubicBezTo>
                    <a:pt x="332" y="227"/>
                    <a:pt x="334" y="227"/>
                    <a:pt x="336" y="227"/>
                  </a:cubicBezTo>
                  <a:cubicBezTo>
                    <a:pt x="338" y="227"/>
                    <a:pt x="339" y="228"/>
                    <a:pt x="341" y="228"/>
                  </a:cubicBezTo>
                  <a:cubicBezTo>
                    <a:pt x="343" y="230"/>
                    <a:pt x="344" y="228"/>
                    <a:pt x="346" y="227"/>
                  </a:cubicBezTo>
                  <a:cubicBezTo>
                    <a:pt x="349" y="224"/>
                    <a:pt x="344" y="222"/>
                    <a:pt x="346" y="219"/>
                  </a:cubicBezTo>
                  <a:cubicBezTo>
                    <a:pt x="347" y="217"/>
                    <a:pt x="351" y="213"/>
                    <a:pt x="353" y="214"/>
                  </a:cubicBezTo>
                  <a:cubicBezTo>
                    <a:pt x="357" y="216"/>
                    <a:pt x="362" y="216"/>
                    <a:pt x="366" y="218"/>
                  </a:cubicBezTo>
                  <a:cubicBezTo>
                    <a:pt x="368" y="219"/>
                    <a:pt x="367" y="221"/>
                    <a:pt x="368" y="222"/>
                  </a:cubicBezTo>
                  <a:cubicBezTo>
                    <a:pt x="369" y="225"/>
                    <a:pt x="371" y="225"/>
                    <a:pt x="374" y="226"/>
                  </a:cubicBezTo>
                  <a:cubicBezTo>
                    <a:pt x="378" y="227"/>
                    <a:pt x="382" y="224"/>
                    <a:pt x="386" y="225"/>
                  </a:cubicBezTo>
                  <a:cubicBezTo>
                    <a:pt x="387" y="225"/>
                    <a:pt x="389" y="225"/>
                    <a:pt x="390" y="226"/>
                  </a:cubicBezTo>
                  <a:cubicBezTo>
                    <a:pt x="392" y="227"/>
                    <a:pt x="394" y="227"/>
                    <a:pt x="396" y="229"/>
                  </a:cubicBezTo>
                  <a:cubicBezTo>
                    <a:pt x="401" y="233"/>
                    <a:pt x="409" y="233"/>
                    <a:pt x="415" y="231"/>
                  </a:cubicBezTo>
                  <a:cubicBezTo>
                    <a:pt x="419" y="230"/>
                    <a:pt x="422" y="228"/>
                    <a:pt x="426" y="227"/>
                  </a:cubicBezTo>
                  <a:cubicBezTo>
                    <a:pt x="428" y="225"/>
                    <a:pt x="431" y="227"/>
                    <a:pt x="433" y="227"/>
                  </a:cubicBezTo>
                  <a:cubicBezTo>
                    <a:pt x="435" y="228"/>
                    <a:pt x="436" y="226"/>
                    <a:pt x="438" y="227"/>
                  </a:cubicBezTo>
                  <a:cubicBezTo>
                    <a:pt x="439" y="228"/>
                    <a:pt x="443" y="231"/>
                    <a:pt x="445" y="230"/>
                  </a:cubicBezTo>
                  <a:cubicBezTo>
                    <a:pt x="446" y="230"/>
                    <a:pt x="448" y="229"/>
                    <a:pt x="449" y="228"/>
                  </a:cubicBezTo>
                  <a:cubicBezTo>
                    <a:pt x="452" y="227"/>
                    <a:pt x="453" y="227"/>
                    <a:pt x="453" y="225"/>
                  </a:cubicBezTo>
                  <a:cubicBezTo>
                    <a:pt x="453" y="221"/>
                    <a:pt x="456" y="217"/>
                    <a:pt x="458" y="215"/>
                  </a:cubicBezTo>
                  <a:cubicBezTo>
                    <a:pt x="459" y="214"/>
                    <a:pt x="460" y="212"/>
                    <a:pt x="459" y="211"/>
                  </a:cubicBezTo>
                  <a:cubicBezTo>
                    <a:pt x="458" y="210"/>
                    <a:pt x="455" y="210"/>
                    <a:pt x="457" y="208"/>
                  </a:cubicBezTo>
                  <a:cubicBezTo>
                    <a:pt x="460" y="205"/>
                    <a:pt x="465" y="205"/>
                    <a:pt x="470" y="204"/>
                  </a:cubicBezTo>
                  <a:cubicBezTo>
                    <a:pt x="472" y="204"/>
                    <a:pt x="474" y="204"/>
                    <a:pt x="476" y="205"/>
                  </a:cubicBezTo>
                  <a:cubicBezTo>
                    <a:pt x="478" y="206"/>
                    <a:pt x="481" y="206"/>
                    <a:pt x="483" y="207"/>
                  </a:cubicBezTo>
                  <a:cubicBezTo>
                    <a:pt x="486" y="208"/>
                    <a:pt x="487" y="212"/>
                    <a:pt x="489" y="215"/>
                  </a:cubicBezTo>
                  <a:cubicBezTo>
                    <a:pt x="490" y="218"/>
                    <a:pt x="492" y="221"/>
                    <a:pt x="493" y="224"/>
                  </a:cubicBezTo>
                  <a:cubicBezTo>
                    <a:pt x="493" y="225"/>
                    <a:pt x="493" y="227"/>
                    <a:pt x="494" y="229"/>
                  </a:cubicBezTo>
                  <a:cubicBezTo>
                    <a:pt x="494" y="230"/>
                    <a:pt x="497" y="230"/>
                    <a:pt x="498" y="230"/>
                  </a:cubicBezTo>
                  <a:cubicBezTo>
                    <a:pt x="502" y="231"/>
                    <a:pt x="507" y="233"/>
                    <a:pt x="508" y="237"/>
                  </a:cubicBezTo>
                  <a:cubicBezTo>
                    <a:pt x="509" y="240"/>
                    <a:pt x="510" y="242"/>
                    <a:pt x="514" y="242"/>
                  </a:cubicBezTo>
                  <a:cubicBezTo>
                    <a:pt x="515" y="242"/>
                    <a:pt x="517" y="242"/>
                    <a:pt x="518" y="242"/>
                  </a:cubicBezTo>
                  <a:cubicBezTo>
                    <a:pt x="520" y="242"/>
                    <a:pt x="520" y="240"/>
                    <a:pt x="522" y="240"/>
                  </a:cubicBezTo>
                  <a:cubicBezTo>
                    <a:pt x="525" y="240"/>
                    <a:pt x="528" y="237"/>
                    <a:pt x="530" y="241"/>
                  </a:cubicBezTo>
                  <a:cubicBezTo>
                    <a:pt x="530" y="243"/>
                    <a:pt x="530" y="243"/>
                    <a:pt x="529" y="244"/>
                  </a:cubicBezTo>
                  <a:cubicBezTo>
                    <a:pt x="527" y="246"/>
                    <a:pt x="527" y="247"/>
                    <a:pt x="526" y="249"/>
                  </a:cubicBezTo>
                  <a:cubicBezTo>
                    <a:pt x="525" y="252"/>
                    <a:pt x="523" y="255"/>
                    <a:pt x="521" y="258"/>
                  </a:cubicBezTo>
                  <a:cubicBezTo>
                    <a:pt x="520" y="260"/>
                    <a:pt x="519" y="259"/>
                    <a:pt x="518" y="258"/>
                  </a:cubicBezTo>
                  <a:cubicBezTo>
                    <a:pt x="516" y="257"/>
                    <a:pt x="516" y="258"/>
                    <a:pt x="514" y="259"/>
                  </a:cubicBezTo>
                  <a:cubicBezTo>
                    <a:pt x="513" y="259"/>
                    <a:pt x="511" y="260"/>
                    <a:pt x="511" y="260"/>
                  </a:cubicBezTo>
                  <a:cubicBezTo>
                    <a:pt x="510" y="261"/>
                    <a:pt x="513" y="265"/>
                    <a:pt x="513" y="267"/>
                  </a:cubicBezTo>
                  <a:cubicBezTo>
                    <a:pt x="512" y="268"/>
                    <a:pt x="512" y="270"/>
                    <a:pt x="512" y="271"/>
                  </a:cubicBezTo>
                  <a:cubicBezTo>
                    <a:pt x="511" y="273"/>
                    <a:pt x="509" y="272"/>
                    <a:pt x="509" y="274"/>
                  </a:cubicBezTo>
                  <a:cubicBezTo>
                    <a:pt x="511" y="273"/>
                    <a:pt x="512" y="274"/>
                    <a:pt x="514" y="272"/>
                  </a:cubicBezTo>
                  <a:cubicBezTo>
                    <a:pt x="515" y="270"/>
                    <a:pt x="517" y="272"/>
                    <a:pt x="519" y="272"/>
                  </a:cubicBezTo>
                  <a:cubicBezTo>
                    <a:pt x="523" y="274"/>
                    <a:pt x="527" y="272"/>
                    <a:pt x="531" y="269"/>
                  </a:cubicBezTo>
                  <a:cubicBezTo>
                    <a:pt x="534" y="266"/>
                    <a:pt x="537" y="262"/>
                    <a:pt x="540" y="259"/>
                  </a:cubicBezTo>
                  <a:cubicBezTo>
                    <a:pt x="543" y="255"/>
                    <a:pt x="546" y="251"/>
                    <a:pt x="549" y="247"/>
                  </a:cubicBezTo>
                  <a:cubicBezTo>
                    <a:pt x="554" y="240"/>
                    <a:pt x="559" y="235"/>
                    <a:pt x="558" y="226"/>
                  </a:cubicBezTo>
                  <a:cubicBezTo>
                    <a:pt x="558" y="222"/>
                    <a:pt x="559" y="220"/>
                    <a:pt x="561" y="217"/>
                  </a:cubicBezTo>
                  <a:cubicBezTo>
                    <a:pt x="562" y="215"/>
                    <a:pt x="562" y="214"/>
                    <a:pt x="563" y="212"/>
                  </a:cubicBezTo>
                  <a:cubicBezTo>
                    <a:pt x="563" y="212"/>
                    <a:pt x="563" y="211"/>
                    <a:pt x="563" y="210"/>
                  </a:cubicBezTo>
                  <a:cubicBezTo>
                    <a:pt x="563" y="209"/>
                    <a:pt x="561" y="208"/>
                    <a:pt x="561" y="207"/>
                  </a:cubicBezTo>
                  <a:cubicBezTo>
                    <a:pt x="561" y="207"/>
                    <a:pt x="563" y="208"/>
                    <a:pt x="563" y="207"/>
                  </a:cubicBezTo>
                  <a:cubicBezTo>
                    <a:pt x="562" y="206"/>
                    <a:pt x="562" y="205"/>
                    <a:pt x="561" y="205"/>
                  </a:cubicBezTo>
                  <a:cubicBezTo>
                    <a:pt x="560" y="204"/>
                    <a:pt x="558" y="201"/>
                    <a:pt x="557" y="200"/>
                  </a:cubicBezTo>
                  <a:cubicBezTo>
                    <a:pt x="556" y="200"/>
                    <a:pt x="551" y="198"/>
                    <a:pt x="550" y="199"/>
                  </a:cubicBezTo>
                  <a:cubicBezTo>
                    <a:pt x="550" y="200"/>
                    <a:pt x="551" y="201"/>
                    <a:pt x="550" y="201"/>
                  </a:cubicBezTo>
                  <a:cubicBezTo>
                    <a:pt x="548" y="201"/>
                    <a:pt x="548" y="203"/>
                    <a:pt x="547" y="203"/>
                  </a:cubicBezTo>
                  <a:cubicBezTo>
                    <a:pt x="545" y="205"/>
                    <a:pt x="544" y="202"/>
                    <a:pt x="544" y="201"/>
                  </a:cubicBezTo>
                  <a:cubicBezTo>
                    <a:pt x="544" y="199"/>
                    <a:pt x="546" y="198"/>
                    <a:pt x="543" y="199"/>
                  </a:cubicBezTo>
                  <a:cubicBezTo>
                    <a:pt x="540" y="200"/>
                    <a:pt x="544" y="202"/>
                    <a:pt x="540" y="202"/>
                  </a:cubicBezTo>
                  <a:cubicBezTo>
                    <a:pt x="539" y="202"/>
                    <a:pt x="541" y="197"/>
                    <a:pt x="540" y="196"/>
                  </a:cubicBezTo>
                  <a:cubicBezTo>
                    <a:pt x="540" y="197"/>
                    <a:pt x="529" y="197"/>
                    <a:pt x="534" y="194"/>
                  </a:cubicBezTo>
                  <a:cubicBezTo>
                    <a:pt x="538" y="191"/>
                    <a:pt x="542" y="188"/>
                    <a:pt x="546" y="185"/>
                  </a:cubicBezTo>
                  <a:cubicBezTo>
                    <a:pt x="547" y="184"/>
                    <a:pt x="548" y="182"/>
                    <a:pt x="549" y="181"/>
                  </a:cubicBezTo>
                  <a:cubicBezTo>
                    <a:pt x="552" y="179"/>
                    <a:pt x="555" y="177"/>
                    <a:pt x="557" y="175"/>
                  </a:cubicBezTo>
                  <a:cubicBezTo>
                    <a:pt x="558" y="174"/>
                    <a:pt x="559" y="172"/>
                    <a:pt x="561" y="171"/>
                  </a:cubicBezTo>
                  <a:cubicBezTo>
                    <a:pt x="563" y="169"/>
                    <a:pt x="565" y="167"/>
                    <a:pt x="567" y="165"/>
                  </a:cubicBezTo>
                  <a:cubicBezTo>
                    <a:pt x="571" y="162"/>
                    <a:pt x="577" y="162"/>
                    <a:pt x="582" y="162"/>
                  </a:cubicBezTo>
                  <a:cubicBezTo>
                    <a:pt x="583" y="162"/>
                    <a:pt x="584" y="162"/>
                    <a:pt x="585" y="162"/>
                  </a:cubicBezTo>
                  <a:cubicBezTo>
                    <a:pt x="586" y="163"/>
                    <a:pt x="586" y="164"/>
                    <a:pt x="587" y="164"/>
                  </a:cubicBezTo>
                  <a:cubicBezTo>
                    <a:pt x="588" y="163"/>
                    <a:pt x="590" y="163"/>
                    <a:pt x="591" y="162"/>
                  </a:cubicBezTo>
                  <a:cubicBezTo>
                    <a:pt x="592" y="162"/>
                    <a:pt x="593" y="163"/>
                    <a:pt x="594" y="163"/>
                  </a:cubicBezTo>
                  <a:cubicBezTo>
                    <a:pt x="595" y="163"/>
                    <a:pt x="596" y="163"/>
                    <a:pt x="597" y="163"/>
                  </a:cubicBezTo>
                  <a:cubicBezTo>
                    <a:pt x="597" y="162"/>
                    <a:pt x="598" y="163"/>
                    <a:pt x="599" y="163"/>
                  </a:cubicBezTo>
                  <a:cubicBezTo>
                    <a:pt x="601" y="163"/>
                    <a:pt x="601" y="160"/>
                    <a:pt x="604" y="160"/>
                  </a:cubicBezTo>
                  <a:cubicBezTo>
                    <a:pt x="605" y="160"/>
                    <a:pt x="607" y="160"/>
                    <a:pt x="608" y="160"/>
                  </a:cubicBezTo>
                  <a:cubicBezTo>
                    <a:pt x="609" y="161"/>
                    <a:pt x="610" y="162"/>
                    <a:pt x="611" y="162"/>
                  </a:cubicBezTo>
                  <a:cubicBezTo>
                    <a:pt x="612" y="163"/>
                    <a:pt x="616" y="161"/>
                    <a:pt x="616" y="164"/>
                  </a:cubicBezTo>
                  <a:cubicBezTo>
                    <a:pt x="616" y="164"/>
                    <a:pt x="613" y="164"/>
                    <a:pt x="613" y="165"/>
                  </a:cubicBezTo>
                  <a:cubicBezTo>
                    <a:pt x="612" y="167"/>
                    <a:pt x="616" y="166"/>
                    <a:pt x="616" y="166"/>
                  </a:cubicBezTo>
                  <a:cubicBezTo>
                    <a:pt x="618" y="166"/>
                    <a:pt x="620" y="166"/>
                    <a:pt x="621" y="166"/>
                  </a:cubicBezTo>
                  <a:cubicBezTo>
                    <a:pt x="622" y="165"/>
                    <a:pt x="622" y="165"/>
                    <a:pt x="623" y="164"/>
                  </a:cubicBezTo>
                  <a:cubicBezTo>
                    <a:pt x="624" y="164"/>
                    <a:pt x="625" y="165"/>
                    <a:pt x="627" y="165"/>
                  </a:cubicBezTo>
                  <a:cubicBezTo>
                    <a:pt x="628" y="165"/>
                    <a:pt x="635" y="163"/>
                    <a:pt x="631" y="162"/>
                  </a:cubicBezTo>
                  <a:cubicBezTo>
                    <a:pt x="629" y="162"/>
                    <a:pt x="628" y="163"/>
                    <a:pt x="628" y="160"/>
                  </a:cubicBezTo>
                  <a:cubicBezTo>
                    <a:pt x="628" y="159"/>
                    <a:pt x="630" y="156"/>
                    <a:pt x="631" y="155"/>
                  </a:cubicBezTo>
                  <a:cubicBezTo>
                    <a:pt x="633" y="154"/>
                    <a:pt x="634" y="153"/>
                    <a:pt x="636" y="151"/>
                  </a:cubicBezTo>
                  <a:cubicBezTo>
                    <a:pt x="637" y="150"/>
                    <a:pt x="639" y="150"/>
                    <a:pt x="640" y="148"/>
                  </a:cubicBezTo>
                  <a:cubicBezTo>
                    <a:pt x="641" y="146"/>
                    <a:pt x="642" y="145"/>
                    <a:pt x="644" y="145"/>
                  </a:cubicBezTo>
                  <a:cubicBezTo>
                    <a:pt x="646" y="145"/>
                    <a:pt x="649" y="144"/>
                    <a:pt x="651" y="144"/>
                  </a:cubicBezTo>
                  <a:cubicBezTo>
                    <a:pt x="653" y="144"/>
                    <a:pt x="654" y="146"/>
                    <a:pt x="655" y="146"/>
                  </a:cubicBezTo>
                  <a:cubicBezTo>
                    <a:pt x="656" y="145"/>
                    <a:pt x="657" y="143"/>
                    <a:pt x="658" y="144"/>
                  </a:cubicBezTo>
                  <a:cubicBezTo>
                    <a:pt x="659" y="145"/>
                    <a:pt x="656" y="148"/>
                    <a:pt x="656" y="149"/>
                  </a:cubicBezTo>
                  <a:cubicBezTo>
                    <a:pt x="656" y="151"/>
                    <a:pt x="657" y="149"/>
                    <a:pt x="659" y="150"/>
                  </a:cubicBezTo>
                  <a:cubicBezTo>
                    <a:pt x="659" y="150"/>
                    <a:pt x="657" y="152"/>
                    <a:pt x="657" y="153"/>
                  </a:cubicBezTo>
                  <a:cubicBezTo>
                    <a:pt x="657" y="154"/>
                    <a:pt x="664" y="149"/>
                    <a:pt x="664" y="149"/>
                  </a:cubicBezTo>
                  <a:cubicBezTo>
                    <a:pt x="665" y="148"/>
                    <a:pt x="666" y="147"/>
                    <a:pt x="668" y="146"/>
                  </a:cubicBezTo>
                  <a:cubicBezTo>
                    <a:pt x="669" y="145"/>
                    <a:pt x="672" y="147"/>
                    <a:pt x="672" y="145"/>
                  </a:cubicBezTo>
                  <a:cubicBezTo>
                    <a:pt x="671" y="143"/>
                    <a:pt x="672" y="139"/>
                    <a:pt x="675" y="139"/>
                  </a:cubicBezTo>
                  <a:cubicBezTo>
                    <a:pt x="676" y="138"/>
                    <a:pt x="678" y="137"/>
                    <a:pt x="679" y="138"/>
                  </a:cubicBezTo>
                  <a:cubicBezTo>
                    <a:pt x="680" y="138"/>
                    <a:pt x="682" y="140"/>
                    <a:pt x="683" y="139"/>
                  </a:cubicBezTo>
                  <a:cubicBezTo>
                    <a:pt x="681" y="140"/>
                    <a:pt x="678" y="139"/>
                    <a:pt x="677" y="142"/>
                  </a:cubicBezTo>
                  <a:cubicBezTo>
                    <a:pt x="677" y="143"/>
                    <a:pt x="677" y="144"/>
                    <a:pt x="677" y="145"/>
                  </a:cubicBezTo>
                  <a:cubicBezTo>
                    <a:pt x="677" y="146"/>
                    <a:pt x="675" y="146"/>
                    <a:pt x="676" y="147"/>
                  </a:cubicBezTo>
                  <a:cubicBezTo>
                    <a:pt x="676" y="148"/>
                    <a:pt x="677" y="148"/>
                    <a:pt x="676" y="149"/>
                  </a:cubicBezTo>
                  <a:cubicBezTo>
                    <a:pt x="675" y="149"/>
                    <a:pt x="674" y="150"/>
                    <a:pt x="675" y="151"/>
                  </a:cubicBezTo>
                  <a:cubicBezTo>
                    <a:pt x="675" y="151"/>
                    <a:pt x="669" y="153"/>
                    <a:pt x="669" y="154"/>
                  </a:cubicBezTo>
                  <a:cubicBezTo>
                    <a:pt x="667" y="155"/>
                    <a:pt x="666" y="157"/>
                    <a:pt x="664" y="158"/>
                  </a:cubicBezTo>
                  <a:cubicBezTo>
                    <a:pt x="662" y="160"/>
                    <a:pt x="660" y="161"/>
                    <a:pt x="658" y="163"/>
                  </a:cubicBezTo>
                  <a:cubicBezTo>
                    <a:pt x="654" y="166"/>
                    <a:pt x="651" y="173"/>
                    <a:pt x="646" y="173"/>
                  </a:cubicBezTo>
                  <a:cubicBezTo>
                    <a:pt x="645" y="173"/>
                    <a:pt x="641" y="174"/>
                    <a:pt x="641" y="175"/>
                  </a:cubicBezTo>
                  <a:cubicBezTo>
                    <a:pt x="641" y="178"/>
                    <a:pt x="641" y="179"/>
                    <a:pt x="638" y="181"/>
                  </a:cubicBezTo>
                  <a:cubicBezTo>
                    <a:pt x="634" y="184"/>
                    <a:pt x="634" y="190"/>
                    <a:pt x="635" y="195"/>
                  </a:cubicBezTo>
                  <a:cubicBezTo>
                    <a:pt x="636" y="200"/>
                    <a:pt x="635" y="206"/>
                    <a:pt x="638" y="210"/>
                  </a:cubicBezTo>
                  <a:cubicBezTo>
                    <a:pt x="639" y="212"/>
                    <a:pt x="639" y="215"/>
                    <a:pt x="639" y="217"/>
                  </a:cubicBezTo>
                  <a:cubicBezTo>
                    <a:pt x="639" y="217"/>
                    <a:pt x="639" y="219"/>
                    <a:pt x="640" y="219"/>
                  </a:cubicBezTo>
                  <a:cubicBezTo>
                    <a:pt x="641" y="219"/>
                    <a:pt x="639" y="222"/>
                    <a:pt x="640" y="222"/>
                  </a:cubicBezTo>
                  <a:cubicBezTo>
                    <a:pt x="640" y="222"/>
                    <a:pt x="645" y="218"/>
                    <a:pt x="645" y="217"/>
                  </a:cubicBezTo>
                  <a:cubicBezTo>
                    <a:pt x="647" y="215"/>
                    <a:pt x="648" y="213"/>
                    <a:pt x="649" y="210"/>
                  </a:cubicBezTo>
                  <a:cubicBezTo>
                    <a:pt x="650" y="208"/>
                    <a:pt x="654" y="206"/>
                    <a:pt x="655" y="206"/>
                  </a:cubicBezTo>
                  <a:cubicBezTo>
                    <a:pt x="658" y="208"/>
                    <a:pt x="655" y="202"/>
                    <a:pt x="656" y="201"/>
                  </a:cubicBezTo>
                  <a:cubicBezTo>
                    <a:pt x="658" y="198"/>
                    <a:pt x="659" y="197"/>
                    <a:pt x="662" y="197"/>
                  </a:cubicBezTo>
                  <a:cubicBezTo>
                    <a:pt x="665" y="197"/>
                    <a:pt x="669" y="197"/>
                    <a:pt x="667" y="194"/>
                  </a:cubicBezTo>
                  <a:cubicBezTo>
                    <a:pt x="664" y="191"/>
                    <a:pt x="666" y="188"/>
                    <a:pt x="669" y="186"/>
                  </a:cubicBezTo>
                  <a:cubicBezTo>
                    <a:pt x="670" y="185"/>
                    <a:pt x="670" y="187"/>
                    <a:pt x="671" y="187"/>
                  </a:cubicBezTo>
                  <a:cubicBezTo>
                    <a:pt x="673" y="187"/>
                    <a:pt x="673" y="184"/>
                    <a:pt x="673" y="183"/>
                  </a:cubicBezTo>
                  <a:cubicBezTo>
                    <a:pt x="671" y="181"/>
                    <a:pt x="669" y="180"/>
                    <a:pt x="671" y="177"/>
                  </a:cubicBezTo>
                  <a:cubicBezTo>
                    <a:pt x="671" y="177"/>
                    <a:pt x="674" y="176"/>
                    <a:pt x="673" y="175"/>
                  </a:cubicBezTo>
                  <a:cubicBezTo>
                    <a:pt x="672" y="175"/>
                    <a:pt x="671" y="173"/>
                    <a:pt x="670" y="173"/>
                  </a:cubicBezTo>
                  <a:cubicBezTo>
                    <a:pt x="669" y="173"/>
                    <a:pt x="670" y="174"/>
                    <a:pt x="669" y="174"/>
                  </a:cubicBezTo>
                  <a:cubicBezTo>
                    <a:pt x="667" y="174"/>
                    <a:pt x="666" y="173"/>
                    <a:pt x="667" y="171"/>
                  </a:cubicBezTo>
                  <a:cubicBezTo>
                    <a:pt x="668" y="169"/>
                    <a:pt x="670" y="168"/>
                    <a:pt x="672" y="165"/>
                  </a:cubicBezTo>
                  <a:cubicBezTo>
                    <a:pt x="673" y="163"/>
                    <a:pt x="673" y="160"/>
                    <a:pt x="676" y="158"/>
                  </a:cubicBezTo>
                  <a:cubicBezTo>
                    <a:pt x="677" y="157"/>
                    <a:pt x="677" y="159"/>
                    <a:pt x="677" y="159"/>
                  </a:cubicBezTo>
                  <a:cubicBezTo>
                    <a:pt x="679" y="159"/>
                    <a:pt x="679" y="157"/>
                    <a:pt x="680" y="158"/>
                  </a:cubicBezTo>
                  <a:cubicBezTo>
                    <a:pt x="681" y="158"/>
                    <a:pt x="681" y="159"/>
                    <a:pt x="682" y="158"/>
                  </a:cubicBezTo>
                  <a:cubicBezTo>
                    <a:pt x="684" y="157"/>
                    <a:pt x="685" y="156"/>
                    <a:pt x="687" y="155"/>
                  </a:cubicBezTo>
                  <a:cubicBezTo>
                    <a:pt x="690" y="154"/>
                    <a:pt x="686" y="158"/>
                    <a:pt x="688" y="159"/>
                  </a:cubicBezTo>
                  <a:cubicBezTo>
                    <a:pt x="688" y="160"/>
                    <a:pt x="692" y="156"/>
                    <a:pt x="693" y="156"/>
                  </a:cubicBezTo>
                  <a:cubicBezTo>
                    <a:pt x="695" y="155"/>
                    <a:pt x="697" y="154"/>
                    <a:pt x="700" y="154"/>
                  </a:cubicBezTo>
                  <a:cubicBezTo>
                    <a:pt x="702" y="154"/>
                    <a:pt x="704" y="154"/>
                    <a:pt x="705" y="156"/>
                  </a:cubicBezTo>
                  <a:cubicBezTo>
                    <a:pt x="706" y="156"/>
                    <a:pt x="707" y="157"/>
                    <a:pt x="708" y="158"/>
                  </a:cubicBezTo>
                  <a:cubicBezTo>
                    <a:pt x="709" y="159"/>
                    <a:pt x="709" y="156"/>
                    <a:pt x="710" y="156"/>
                  </a:cubicBezTo>
                  <a:cubicBezTo>
                    <a:pt x="718" y="149"/>
                    <a:pt x="727" y="146"/>
                    <a:pt x="736" y="142"/>
                  </a:cubicBezTo>
                  <a:cubicBezTo>
                    <a:pt x="738" y="141"/>
                    <a:pt x="741" y="140"/>
                    <a:pt x="742" y="138"/>
                  </a:cubicBezTo>
                  <a:cubicBezTo>
                    <a:pt x="743" y="136"/>
                    <a:pt x="743" y="139"/>
                    <a:pt x="745" y="139"/>
                  </a:cubicBezTo>
                  <a:cubicBezTo>
                    <a:pt x="746" y="139"/>
                    <a:pt x="748" y="139"/>
                    <a:pt x="749" y="139"/>
                  </a:cubicBezTo>
                  <a:cubicBezTo>
                    <a:pt x="750" y="140"/>
                    <a:pt x="751" y="141"/>
                    <a:pt x="752" y="141"/>
                  </a:cubicBezTo>
                  <a:cubicBezTo>
                    <a:pt x="755" y="141"/>
                    <a:pt x="755" y="137"/>
                    <a:pt x="754" y="135"/>
                  </a:cubicBezTo>
                  <a:cubicBezTo>
                    <a:pt x="754" y="134"/>
                    <a:pt x="750" y="132"/>
                    <a:pt x="751" y="131"/>
                  </a:cubicBezTo>
                  <a:cubicBezTo>
                    <a:pt x="751" y="130"/>
                    <a:pt x="749" y="125"/>
                    <a:pt x="748" y="126"/>
                  </a:cubicBezTo>
                  <a:cubicBezTo>
                    <a:pt x="748" y="127"/>
                    <a:pt x="746" y="125"/>
                    <a:pt x="745" y="125"/>
                  </a:cubicBezTo>
                  <a:cubicBezTo>
                    <a:pt x="744" y="124"/>
                    <a:pt x="745" y="123"/>
                    <a:pt x="744" y="122"/>
                  </a:cubicBezTo>
                  <a:cubicBezTo>
                    <a:pt x="744" y="121"/>
                    <a:pt x="741" y="122"/>
                    <a:pt x="741" y="122"/>
                  </a:cubicBezTo>
                  <a:cubicBezTo>
                    <a:pt x="740" y="123"/>
                    <a:pt x="737" y="122"/>
                    <a:pt x="738" y="121"/>
                  </a:cubicBezTo>
                  <a:cubicBezTo>
                    <a:pt x="738" y="120"/>
                    <a:pt x="741" y="121"/>
                    <a:pt x="742" y="121"/>
                  </a:cubicBezTo>
                  <a:cubicBezTo>
                    <a:pt x="742" y="120"/>
                    <a:pt x="739" y="120"/>
                    <a:pt x="739" y="120"/>
                  </a:cubicBezTo>
                  <a:cubicBezTo>
                    <a:pt x="739" y="117"/>
                    <a:pt x="747" y="122"/>
                    <a:pt x="748" y="122"/>
                  </a:cubicBezTo>
                  <a:cubicBezTo>
                    <a:pt x="750" y="123"/>
                    <a:pt x="756" y="121"/>
                    <a:pt x="758" y="119"/>
                  </a:cubicBezTo>
                  <a:cubicBezTo>
                    <a:pt x="759" y="118"/>
                    <a:pt x="757" y="118"/>
                    <a:pt x="757" y="117"/>
                  </a:cubicBezTo>
                  <a:cubicBezTo>
                    <a:pt x="757" y="117"/>
                    <a:pt x="761" y="117"/>
                    <a:pt x="761" y="115"/>
                  </a:cubicBezTo>
                  <a:cubicBezTo>
                    <a:pt x="760" y="114"/>
                    <a:pt x="758" y="113"/>
                    <a:pt x="759" y="112"/>
                  </a:cubicBezTo>
                  <a:cubicBezTo>
                    <a:pt x="759" y="111"/>
                    <a:pt x="761" y="109"/>
                    <a:pt x="761" y="109"/>
                  </a:cubicBezTo>
                  <a:cubicBezTo>
                    <a:pt x="762" y="109"/>
                    <a:pt x="766" y="110"/>
                    <a:pt x="766" y="109"/>
                  </a:cubicBezTo>
                  <a:cubicBezTo>
                    <a:pt x="765" y="110"/>
                    <a:pt x="762" y="111"/>
                    <a:pt x="763" y="112"/>
                  </a:cubicBezTo>
                  <a:cubicBezTo>
                    <a:pt x="764" y="113"/>
                    <a:pt x="765" y="114"/>
                    <a:pt x="765" y="114"/>
                  </a:cubicBezTo>
                  <a:cubicBezTo>
                    <a:pt x="765" y="115"/>
                    <a:pt x="764" y="116"/>
                    <a:pt x="765" y="116"/>
                  </a:cubicBezTo>
                  <a:cubicBezTo>
                    <a:pt x="767" y="116"/>
                    <a:pt x="769" y="115"/>
                    <a:pt x="771" y="115"/>
                  </a:cubicBezTo>
                  <a:cubicBezTo>
                    <a:pt x="773" y="115"/>
                    <a:pt x="775" y="115"/>
                    <a:pt x="777" y="116"/>
                  </a:cubicBezTo>
                  <a:cubicBezTo>
                    <a:pt x="778" y="117"/>
                    <a:pt x="778" y="117"/>
                    <a:pt x="778" y="119"/>
                  </a:cubicBezTo>
                  <a:cubicBezTo>
                    <a:pt x="778" y="120"/>
                    <a:pt x="782" y="121"/>
                    <a:pt x="783" y="121"/>
                  </a:cubicBezTo>
                  <a:cubicBezTo>
                    <a:pt x="784" y="122"/>
                    <a:pt x="790" y="126"/>
                    <a:pt x="791" y="124"/>
                  </a:cubicBezTo>
                  <a:cubicBezTo>
                    <a:pt x="790" y="127"/>
                    <a:pt x="796" y="124"/>
                    <a:pt x="796" y="124"/>
                  </a:cubicBezTo>
                  <a:cubicBezTo>
                    <a:pt x="796" y="123"/>
                    <a:pt x="792" y="123"/>
                    <a:pt x="793" y="122"/>
                  </a:cubicBezTo>
                  <a:cubicBezTo>
                    <a:pt x="793" y="120"/>
                    <a:pt x="796" y="122"/>
                    <a:pt x="796" y="122"/>
                  </a:cubicBezTo>
                  <a:cubicBezTo>
                    <a:pt x="796" y="120"/>
                    <a:pt x="795" y="122"/>
                    <a:pt x="796" y="119"/>
                  </a:cubicBezTo>
                  <a:cubicBezTo>
                    <a:pt x="796" y="118"/>
                    <a:pt x="796" y="117"/>
                    <a:pt x="796" y="116"/>
                  </a:cubicBezTo>
                  <a:cubicBezTo>
                    <a:pt x="795" y="115"/>
                    <a:pt x="794" y="115"/>
                    <a:pt x="794" y="114"/>
                  </a:cubicBezTo>
                  <a:cubicBezTo>
                    <a:pt x="794" y="114"/>
                    <a:pt x="801" y="116"/>
                    <a:pt x="802" y="115"/>
                  </a:cubicBezTo>
                  <a:cubicBezTo>
                    <a:pt x="802" y="115"/>
                    <a:pt x="801" y="114"/>
                    <a:pt x="800" y="114"/>
                  </a:cubicBezTo>
                  <a:cubicBezTo>
                    <a:pt x="801" y="114"/>
                    <a:pt x="804" y="115"/>
                    <a:pt x="805" y="114"/>
                  </a:cubicBezTo>
                  <a:cubicBezTo>
                    <a:pt x="805" y="113"/>
                    <a:pt x="805" y="112"/>
                    <a:pt x="806" y="111"/>
                  </a:cubicBezTo>
                  <a:cubicBezTo>
                    <a:pt x="806" y="111"/>
                    <a:pt x="809" y="111"/>
                    <a:pt x="809" y="111"/>
                  </a:cubicBezTo>
                  <a:cubicBezTo>
                    <a:pt x="809" y="111"/>
                    <a:pt x="808" y="111"/>
                    <a:pt x="808" y="111"/>
                  </a:cubicBezTo>
                  <a:cubicBezTo>
                    <a:pt x="807" y="110"/>
                    <a:pt x="810" y="111"/>
                    <a:pt x="808" y="111"/>
                  </a:cubicBezTo>
                  <a:close/>
                  <a:moveTo>
                    <a:pt x="405" y="192"/>
                  </a:moveTo>
                  <a:cubicBezTo>
                    <a:pt x="404" y="195"/>
                    <a:pt x="404" y="198"/>
                    <a:pt x="403" y="201"/>
                  </a:cubicBezTo>
                  <a:cubicBezTo>
                    <a:pt x="402" y="203"/>
                    <a:pt x="399" y="202"/>
                    <a:pt x="399" y="204"/>
                  </a:cubicBezTo>
                  <a:cubicBezTo>
                    <a:pt x="399" y="204"/>
                    <a:pt x="401" y="204"/>
                    <a:pt x="402" y="204"/>
                  </a:cubicBezTo>
                  <a:cubicBezTo>
                    <a:pt x="402" y="204"/>
                    <a:pt x="393" y="210"/>
                    <a:pt x="392" y="210"/>
                  </a:cubicBezTo>
                  <a:cubicBezTo>
                    <a:pt x="391" y="211"/>
                    <a:pt x="390" y="212"/>
                    <a:pt x="388" y="212"/>
                  </a:cubicBezTo>
                  <a:cubicBezTo>
                    <a:pt x="387" y="213"/>
                    <a:pt x="386" y="215"/>
                    <a:pt x="385" y="216"/>
                  </a:cubicBezTo>
                  <a:cubicBezTo>
                    <a:pt x="384" y="217"/>
                    <a:pt x="377" y="219"/>
                    <a:pt x="376" y="217"/>
                  </a:cubicBezTo>
                  <a:cubicBezTo>
                    <a:pt x="376" y="216"/>
                    <a:pt x="383" y="214"/>
                    <a:pt x="384" y="213"/>
                  </a:cubicBezTo>
                  <a:cubicBezTo>
                    <a:pt x="387" y="211"/>
                    <a:pt x="390" y="208"/>
                    <a:pt x="393" y="206"/>
                  </a:cubicBezTo>
                  <a:cubicBezTo>
                    <a:pt x="395" y="205"/>
                    <a:pt x="395" y="202"/>
                    <a:pt x="397" y="201"/>
                  </a:cubicBezTo>
                  <a:cubicBezTo>
                    <a:pt x="399" y="198"/>
                    <a:pt x="401" y="195"/>
                    <a:pt x="402" y="192"/>
                  </a:cubicBezTo>
                  <a:cubicBezTo>
                    <a:pt x="402" y="190"/>
                    <a:pt x="402" y="190"/>
                    <a:pt x="404" y="189"/>
                  </a:cubicBezTo>
                  <a:cubicBezTo>
                    <a:pt x="406" y="188"/>
                    <a:pt x="405" y="191"/>
                    <a:pt x="405" y="192"/>
                  </a:cubicBezTo>
                  <a:cubicBezTo>
                    <a:pt x="404" y="193"/>
                    <a:pt x="405" y="190"/>
                    <a:pt x="405" y="19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3" name="Freeform 721">
              <a:extLst>
                <a:ext uri="{FF2B5EF4-FFF2-40B4-BE49-F238E27FC236}">
                  <a16:creationId xmlns:a16="http://schemas.microsoft.com/office/drawing/2014/main" id="{7FE243C1-7A25-C843-8B7D-209991B0A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3828" y="6226607"/>
              <a:ext cx="140127" cy="299442"/>
            </a:xfrm>
            <a:custGeom>
              <a:avLst/>
              <a:gdLst>
                <a:gd name="T0" fmla="*/ 13 w 15"/>
                <a:gd name="T1" fmla="*/ 26 h 32"/>
                <a:gd name="T2" fmla="*/ 10 w 15"/>
                <a:gd name="T3" fmla="*/ 13 h 32"/>
                <a:gd name="T4" fmla="*/ 9 w 15"/>
                <a:gd name="T5" fmla="*/ 4 h 32"/>
                <a:gd name="T6" fmla="*/ 9 w 15"/>
                <a:gd name="T7" fmla="*/ 1 h 32"/>
                <a:gd name="T8" fmla="*/ 6 w 15"/>
                <a:gd name="T9" fmla="*/ 0 h 32"/>
                <a:gd name="T10" fmla="*/ 7 w 15"/>
                <a:gd name="T11" fmla="*/ 3 h 32"/>
                <a:gd name="T12" fmla="*/ 6 w 15"/>
                <a:gd name="T13" fmla="*/ 5 h 32"/>
                <a:gd name="T14" fmla="*/ 4 w 15"/>
                <a:gd name="T15" fmla="*/ 7 h 32"/>
                <a:gd name="T16" fmla="*/ 4 w 15"/>
                <a:gd name="T17" fmla="*/ 9 h 32"/>
                <a:gd name="T18" fmla="*/ 2 w 15"/>
                <a:gd name="T19" fmla="*/ 14 h 32"/>
                <a:gd name="T20" fmla="*/ 5 w 15"/>
                <a:gd name="T21" fmla="*/ 20 h 32"/>
                <a:gd name="T22" fmla="*/ 6 w 15"/>
                <a:gd name="T23" fmla="*/ 32 h 32"/>
                <a:gd name="T24" fmla="*/ 15 w 15"/>
                <a:gd name="T25" fmla="*/ 32 h 32"/>
                <a:gd name="T26" fmla="*/ 13 w 15"/>
                <a:gd name="T27" fmla="*/ 26 h 32"/>
                <a:gd name="T28" fmla="*/ 13 w 15"/>
                <a:gd name="T2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32">
                  <a:moveTo>
                    <a:pt x="13" y="26"/>
                  </a:moveTo>
                  <a:cubicBezTo>
                    <a:pt x="13" y="22"/>
                    <a:pt x="9" y="17"/>
                    <a:pt x="10" y="13"/>
                  </a:cubicBezTo>
                  <a:cubicBezTo>
                    <a:pt x="11" y="10"/>
                    <a:pt x="10" y="7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9" y="0"/>
                    <a:pt x="6" y="0"/>
                    <a:pt x="6" y="0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5"/>
                    <a:pt x="4" y="7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11"/>
                    <a:pt x="3" y="13"/>
                    <a:pt x="2" y="14"/>
                  </a:cubicBezTo>
                  <a:cubicBezTo>
                    <a:pt x="0" y="15"/>
                    <a:pt x="4" y="18"/>
                    <a:pt x="5" y="20"/>
                  </a:cubicBezTo>
                  <a:cubicBezTo>
                    <a:pt x="6" y="22"/>
                    <a:pt x="4" y="32"/>
                    <a:pt x="6" y="32"/>
                  </a:cubicBezTo>
                  <a:cubicBezTo>
                    <a:pt x="9" y="32"/>
                    <a:pt x="12" y="32"/>
                    <a:pt x="15" y="32"/>
                  </a:cubicBezTo>
                  <a:cubicBezTo>
                    <a:pt x="15" y="30"/>
                    <a:pt x="14" y="28"/>
                    <a:pt x="13" y="26"/>
                  </a:cubicBezTo>
                  <a:cubicBezTo>
                    <a:pt x="13" y="24"/>
                    <a:pt x="13" y="27"/>
                    <a:pt x="13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4" name="Freeform 722">
              <a:extLst>
                <a:ext uri="{FF2B5EF4-FFF2-40B4-BE49-F238E27FC236}">
                  <a16:creationId xmlns:a16="http://schemas.microsoft.com/office/drawing/2014/main" id="{FAD52D6D-C103-254F-9FAC-709AAA622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0" y="6516489"/>
              <a:ext cx="140127" cy="216615"/>
            </a:xfrm>
            <a:custGeom>
              <a:avLst/>
              <a:gdLst>
                <a:gd name="T0" fmla="*/ 12 w 15"/>
                <a:gd name="T1" fmla="*/ 1 h 23"/>
                <a:gd name="T2" fmla="*/ 7 w 15"/>
                <a:gd name="T3" fmla="*/ 1 h 23"/>
                <a:gd name="T4" fmla="*/ 2 w 15"/>
                <a:gd name="T5" fmla="*/ 2 h 23"/>
                <a:gd name="T6" fmla="*/ 1 w 15"/>
                <a:gd name="T7" fmla="*/ 7 h 23"/>
                <a:gd name="T8" fmla="*/ 2 w 15"/>
                <a:gd name="T9" fmla="*/ 11 h 23"/>
                <a:gd name="T10" fmla="*/ 1 w 15"/>
                <a:gd name="T11" fmla="*/ 23 h 23"/>
                <a:gd name="T12" fmla="*/ 4 w 15"/>
                <a:gd name="T13" fmla="*/ 20 h 23"/>
                <a:gd name="T14" fmla="*/ 7 w 15"/>
                <a:gd name="T15" fmla="*/ 20 h 23"/>
                <a:gd name="T16" fmla="*/ 9 w 15"/>
                <a:gd name="T17" fmla="*/ 23 h 23"/>
                <a:gd name="T18" fmla="*/ 9 w 15"/>
                <a:gd name="T19" fmla="*/ 20 h 23"/>
                <a:gd name="T20" fmla="*/ 6 w 15"/>
                <a:gd name="T21" fmla="*/ 16 h 23"/>
                <a:gd name="T22" fmla="*/ 4 w 15"/>
                <a:gd name="T23" fmla="*/ 7 h 23"/>
                <a:gd name="T24" fmla="*/ 9 w 15"/>
                <a:gd name="T25" fmla="*/ 3 h 23"/>
                <a:gd name="T26" fmla="*/ 15 w 15"/>
                <a:gd name="T27" fmla="*/ 6 h 23"/>
                <a:gd name="T28" fmla="*/ 12 w 15"/>
                <a:gd name="T2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1" y="1"/>
                    <a:pt x="9" y="1"/>
                    <a:pt x="7" y="1"/>
                  </a:cubicBezTo>
                  <a:cubicBezTo>
                    <a:pt x="5" y="1"/>
                    <a:pt x="3" y="0"/>
                    <a:pt x="2" y="2"/>
                  </a:cubicBezTo>
                  <a:cubicBezTo>
                    <a:pt x="2" y="4"/>
                    <a:pt x="1" y="5"/>
                    <a:pt x="1" y="7"/>
                  </a:cubicBezTo>
                  <a:cubicBezTo>
                    <a:pt x="1" y="8"/>
                    <a:pt x="2" y="9"/>
                    <a:pt x="2" y="11"/>
                  </a:cubicBezTo>
                  <a:cubicBezTo>
                    <a:pt x="2" y="12"/>
                    <a:pt x="0" y="23"/>
                    <a:pt x="1" y="23"/>
                  </a:cubicBezTo>
                  <a:cubicBezTo>
                    <a:pt x="3" y="22"/>
                    <a:pt x="1" y="19"/>
                    <a:pt x="4" y="20"/>
                  </a:cubicBezTo>
                  <a:cubicBezTo>
                    <a:pt x="5" y="20"/>
                    <a:pt x="7" y="19"/>
                    <a:pt x="7" y="20"/>
                  </a:cubicBezTo>
                  <a:cubicBezTo>
                    <a:pt x="8" y="20"/>
                    <a:pt x="8" y="23"/>
                    <a:pt x="9" y="23"/>
                  </a:cubicBezTo>
                  <a:cubicBezTo>
                    <a:pt x="9" y="23"/>
                    <a:pt x="9" y="20"/>
                    <a:pt x="9" y="20"/>
                  </a:cubicBezTo>
                  <a:cubicBezTo>
                    <a:pt x="9" y="18"/>
                    <a:pt x="7" y="17"/>
                    <a:pt x="6" y="16"/>
                  </a:cubicBezTo>
                  <a:cubicBezTo>
                    <a:pt x="5" y="14"/>
                    <a:pt x="2" y="9"/>
                    <a:pt x="4" y="7"/>
                  </a:cubicBezTo>
                  <a:cubicBezTo>
                    <a:pt x="7" y="5"/>
                    <a:pt x="6" y="4"/>
                    <a:pt x="9" y="3"/>
                  </a:cubicBezTo>
                  <a:cubicBezTo>
                    <a:pt x="11" y="2"/>
                    <a:pt x="14" y="4"/>
                    <a:pt x="15" y="6"/>
                  </a:cubicBezTo>
                  <a:cubicBezTo>
                    <a:pt x="14" y="4"/>
                    <a:pt x="13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5" name="Freeform 723">
              <a:extLst>
                <a:ext uri="{FF2B5EF4-FFF2-40B4-BE49-F238E27FC236}">
                  <a16:creationId xmlns:a16="http://schemas.microsoft.com/office/drawing/2014/main" id="{C728155E-E8FE-6041-A7B2-25215BFDB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3637" y="7153601"/>
              <a:ext cx="197453" cy="235731"/>
            </a:xfrm>
            <a:custGeom>
              <a:avLst/>
              <a:gdLst>
                <a:gd name="T0" fmla="*/ 5 w 21"/>
                <a:gd name="T1" fmla="*/ 1 h 25"/>
                <a:gd name="T2" fmla="*/ 4 w 21"/>
                <a:gd name="T3" fmla="*/ 7 h 25"/>
                <a:gd name="T4" fmla="*/ 1 w 21"/>
                <a:gd name="T5" fmla="*/ 9 h 25"/>
                <a:gd name="T6" fmla="*/ 3 w 21"/>
                <a:gd name="T7" fmla="*/ 11 h 25"/>
                <a:gd name="T8" fmla="*/ 2 w 21"/>
                <a:gd name="T9" fmla="*/ 14 h 25"/>
                <a:gd name="T10" fmla="*/ 3 w 21"/>
                <a:gd name="T11" fmla="*/ 16 h 25"/>
                <a:gd name="T12" fmla="*/ 1 w 21"/>
                <a:gd name="T13" fmla="*/ 20 h 25"/>
                <a:gd name="T14" fmla="*/ 3 w 21"/>
                <a:gd name="T15" fmla="*/ 21 h 25"/>
                <a:gd name="T16" fmla="*/ 0 w 21"/>
                <a:gd name="T17" fmla="*/ 24 h 25"/>
                <a:gd name="T18" fmla="*/ 2 w 21"/>
                <a:gd name="T19" fmla="*/ 23 h 25"/>
                <a:gd name="T20" fmla="*/ 3 w 21"/>
                <a:gd name="T21" fmla="*/ 24 h 25"/>
                <a:gd name="T22" fmla="*/ 6 w 21"/>
                <a:gd name="T23" fmla="*/ 22 h 25"/>
                <a:gd name="T24" fmla="*/ 8 w 21"/>
                <a:gd name="T25" fmla="*/ 22 h 25"/>
                <a:gd name="T26" fmla="*/ 9 w 21"/>
                <a:gd name="T27" fmla="*/ 22 h 25"/>
                <a:gd name="T28" fmla="*/ 12 w 21"/>
                <a:gd name="T29" fmla="*/ 21 h 25"/>
                <a:gd name="T30" fmla="*/ 14 w 21"/>
                <a:gd name="T31" fmla="*/ 20 h 25"/>
                <a:gd name="T32" fmla="*/ 17 w 21"/>
                <a:gd name="T33" fmla="*/ 18 h 25"/>
                <a:gd name="T34" fmla="*/ 20 w 21"/>
                <a:gd name="T35" fmla="*/ 20 h 25"/>
                <a:gd name="T36" fmla="*/ 19 w 21"/>
                <a:gd name="T37" fmla="*/ 16 h 25"/>
                <a:gd name="T38" fmla="*/ 17 w 21"/>
                <a:gd name="T39" fmla="*/ 12 h 25"/>
                <a:gd name="T40" fmla="*/ 12 w 21"/>
                <a:gd name="T41" fmla="*/ 0 h 25"/>
                <a:gd name="T42" fmla="*/ 5 w 21"/>
                <a:gd name="T43" fmla="*/ 1 h 25"/>
                <a:gd name="T44" fmla="*/ 5 w 21"/>
                <a:gd name="T4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25">
                  <a:moveTo>
                    <a:pt x="5" y="1"/>
                  </a:moveTo>
                  <a:cubicBezTo>
                    <a:pt x="3" y="2"/>
                    <a:pt x="2" y="6"/>
                    <a:pt x="4" y="7"/>
                  </a:cubicBezTo>
                  <a:cubicBezTo>
                    <a:pt x="7" y="10"/>
                    <a:pt x="2" y="9"/>
                    <a:pt x="1" y="9"/>
                  </a:cubicBezTo>
                  <a:cubicBezTo>
                    <a:pt x="1" y="9"/>
                    <a:pt x="3" y="11"/>
                    <a:pt x="3" y="11"/>
                  </a:cubicBezTo>
                  <a:cubicBezTo>
                    <a:pt x="3" y="13"/>
                    <a:pt x="3" y="13"/>
                    <a:pt x="2" y="14"/>
                  </a:cubicBezTo>
                  <a:cubicBezTo>
                    <a:pt x="2" y="14"/>
                    <a:pt x="3" y="15"/>
                    <a:pt x="3" y="16"/>
                  </a:cubicBezTo>
                  <a:cubicBezTo>
                    <a:pt x="2" y="17"/>
                    <a:pt x="1" y="20"/>
                    <a:pt x="1" y="20"/>
                  </a:cubicBezTo>
                  <a:cubicBezTo>
                    <a:pt x="1" y="20"/>
                    <a:pt x="3" y="20"/>
                    <a:pt x="3" y="21"/>
                  </a:cubicBezTo>
                  <a:cubicBezTo>
                    <a:pt x="3" y="21"/>
                    <a:pt x="0" y="23"/>
                    <a:pt x="0" y="24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2" y="23"/>
                    <a:pt x="2" y="25"/>
                    <a:pt x="3" y="24"/>
                  </a:cubicBezTo>
                  <a:cubicBezTo>
                    <a:pt x="3" y="23"/>
                    <a:pt x="5" y="22"/>
                    <a:pt x="6" y="22"/>
                  </a:cubicBezTo>
                  <a:cubicBezTo>
                    <a:pt x="7" y="21"/>
                    <a:pt x="6" y="25"/>
                    <a:pt x="8" y="22"/>
                  </a:cubicBezTo>
                  <a:cubicBezTo>
                    <a:pt x="9" y="20"/>
                    <a:pt x="8" y="21"/>
                    <a:pt x="9" y="22"/>
                  </a:cubicBezTo>
                  <a:cubicBezTo>
                    <a:pt x="9" y="22"/>
                    <a:pt x="12" y="21"/>
                    <a:pt x="12" y="21"/>
                  </a:cubicBezTo>
                  <a:cubicBezTo>
                    <a:pt x="14" y="21"/>
                    <a:pt x="13" y="20"/>
                    <a:pt x="14" y="20"/>
                  </a:cubicBezTo>
                  <a:cubicBezTo>
                    <a:pt x="16" y="20"/>
                    <a:pt x="16" y="19"/>
                    <a:pt x="17" y="18"/>
                  </a:cubicBezTo>
                  <a:cubicBezTo>
                    <a:pt x="18" y="16"/>
                    <a:pt x="19" y="19"/>
                    <a:pt x="20" y="20"/>
                  </a:cubicBezTo>
                  <a:cubicBezTo>
                    <a:pt x="21" y="20"/>
                    <a:pt x="19" y="16"/>
                    <a:pt x="19" y="16"/>
                  </a:cubicBezTo>
                  <a:cubicBezTo>
                    <a:pt x="18" y="15"/>
                    <a:pt x="17" y="14"/>
                    <a:pt x="17" y="12"/>
                  </a:cubicBezTo>
                  <a:cubicBezTo>
                    <a:pt x="17" y="7"/>
                    <a:pt x="14" y="4"/>
                    <a:pt x="12" y="0"/>
                  </a:cubicBezTo>
                  <a:cubicBezTo>
                    <a:pt x="10" y="2"/>
                    <a:pt x="8" y="1"/>
                    <a:pt x="5" y="1"/>
                  </a:cubicBezTo>
                  <a:cubicBezTo>
                    <a:pt x="5" y="2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6" name="Freeform 724">
              <a:extLst>
                <a:ext uri="{FF2B5EF4-FFF2-40B4-BE49-F238E27FC236}">
                  <a16:creationId xmlns:a16="http://schemas.microsoft.com/office/drawing/2014/main" id="{0BAA6EA1-E9BB-F642-9F0F-D9F296795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0836" y="6901941"/>
              <a:ext cx="299364" cy="289887"/>
            </a:xfrm>
            <a:custGeom>
              <a:avLst/>
              <a:gdLst>
                <a:gd name="T0" fmla="*/ 32 w 32"/>
                <a:gd name="T1" fmla="*/ 3 h 31"/>
                <a:gd name="T2" fmla="*/ 29 w 32"/>
                <a:gd name="T3" fmla="*/ 1 h 31"/>
                <a:gd name="T4" fmla="*/ 27 w 32"/>
                <a:gd name="T5" fmla="*/ 4 h 31"/>
                <a:gd name="T6" fmla="*/ 25 w 32"/>
                <a:gd name="T7" fmla="*/ 5 h 31"/>
                <a:gd name="T8" fmla="*/ 20 w 32"/>
                <a:gd name="T9" fmla="*/ 6 h 31"/>
                <a:gd name="T10" fmla="*/ 20 w 32"/>
                <a:gd name="T11" fmla="*/ 10 h 31"/>
                <a:gd name="T12" fmla="*/ 13 w 32"/>
                <a:gd name="T13" fmla="*/ 9 h 31"/>
                <a:gd name="T14" fmla="*/ 10 w 32"/>
                <a:gd name="T15" fmla="*/ 12 h 31"/>
                <a:gd name="T16" fmla="*/ 0 w 32"/>
                <a:gd name="T17" fmla="*/ 19 h 31"/>
                <a:gd name="T18" fmla="*/ 6 w 32"/>
                <a:gd name="T19" fmla="*/ 21 h 31"/>
                <a:gd name="T20" fmla="*/ 5 w 32"/>
                <a:gd name="T21" fmla="*/ 24 h 31"/>
                <a:gd name="T22" fmla="*/ 6 w 32"/>
                <a:gd name="T23" fmla="*/ 26 h 31"/>
                <a:gd name="T24" fmla="*/ 3 w 32"/>
                <a:gd name="T25" fmla="*/ 29 h 31"/>
                <a:gd name="T26" fmla="*/ 5 w 32"/>
                <a:gd name="T27" fmla="*/ 30 h 31"/>
                <a:gd name="T28" fmla="*/ 5 w 32"/>
                <a:gd name="T29" fmla="*/ 31 h 31"/>
                <a:gd name="T30" fmla="*/ 9 w 32"/>
                <a:gd name="T31" fmla="*/ 31 h 31"/>
                <a:gd name="T32" fmla="*/ 12 w 32"/>
                <a:gd name="T33" fmla="*/ 31 h 31"/>
                <a:gd name="T34" fmla="*/ 14 w 32"/>
                <a:gd name="T35" fmla="*/ 28 h 31"/>
                <a:gd name="T36" fmla="*/ 21 w 32"/>
                <a:gd name="T37" fmla="*/ 27 h 31"/>
                <a:gd name="T38" fmla="*/ 16 w 32"/>
                <a:gd name="T39" fmla="*/ 22 h 31"/>
                <a:gd name="T40" fmla="*/ 20 w 32"/>
                <a:gd name="T41" fmla="*/ 19 h 31"/>
                <a:gd name="T42" fmla="*/ 27 w 32"/>
                <a:gd name="T43" fmla="*/ 14 h 31"/>
                <a:gd name="T44" fmla="*/ 27 w 32"/>
                <a:gd name="T45" fmla="*/ 8 h 31"/>
                <a:gd name="T46" fmla="*/ 32 w 32"/>
                <a:gd name="T47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31">
                  <a:moveTo>
                    <a:pt x="32" y="3"/>
                  </a:moveTo>
                  <a:cubicBezTo>
                    <a:pt x="31" y="2"/>
                    <a:pt x="30" y="0"/>
                    <a:pt x="29" y="1"/>
                  </a:cubicBezTo>
                  <a:cubicBezTo>
                    <a:pt x="28" y="1"/>
                    <a:pt x="28" y="3"/>
                    <a:pt x="27" y="4"/>
                  </a:cubicBezTo>
                  <a:cubicBezTo>
                    <a:pt x="27" y="4"/>
                    <a:pt x="26" y="3"/>
                    <a:pt x="25" y="5"/>
                  </a:cubicBezTo>
                  <a:cubicBezTo>
                    <a:pt x="24" y="6"/>
                    <a:pt x="22" y="6"/>
                    <a:pt x="20" y="6"/>
                  </a:cubicBezTo>
                  <a:cubicBezTo>
                    <a:pt x="18" y="7"/>
                    <a:pt x="22" y="9"/>
                    <a:pt x="20" y="10"/>
                  </a:cubicBezTo>
                  <a:cubicBezTo>
                    <a:pt x="17" y="11"/>
                    <a:pt x="16" y="9"/>
                    <a:pt x="13" y="9"/>
                  </a:cubicBezTo>
                  <a:cubicBezTo>
                    <a:pt x="12" y="8"/>
                    <a:pt x="10" y="11"/>
                    <a:pt x="10" y="12"/>
                  </a:cubicBezTo>
                  <a:cubicBezTo>
                    <a:pt x="7" y="15"/>
                    <a:pt x="1" y="15"/>
                    <a:pt x="0" y="19"/>
                  </a:cubicBezTo>
                  <a:cubicBezTo>
                    <a:pt x="0" y="19"/>
                    <a:pt x="6" y="21"/>
                    <a:pt x="6" y="21"/>
                  </a:cubicBezTo>
                  <a:cubicBezTo>
                    <a:pt x="6" y="22"/>
                    <a:pt x="5" y="24"/>
                    <a:pt x="5" y="24"/>
                  </a:cubicBezTo>
                  <a:cubicBezTo>
                    <a:pt x="5" y="26"/>
                    <a:pt x="6" y="25"/>
                    <a:pt x="6" y="26"/>
                  </a:cubicBezTo>
                  <a:cubicBezTo>
                    <a:pt x="6" y="25"/>
                    <a:pt x="2" y="28"/>
                    <a:pt x="3" y="29"/>
                  </a:cubicBezTo>
                  <a:cubicBezTo>
                    <a:pt x="3" y="29"/>
                    <a:pt x="5" y="30"/>
                    <a:pt x="5" y="30"/>
                  </a:cubicBezTo>
                  <a:cubicBezTo>
                    <a:pt x="6" y="30"/>
                    <a:pt x="5" y="30"/>
                    <a:pt x="5" y="31"/>
                  </a:cubicBezTo>
                  <a:cubicBezTo>
                    <a:pt x="5" y="30"/>
                    <a:pt x="9" y="30"/>
                    <a:pt x="9" y="31"/>
                  </a:cubicBezTo>
                  <a:cubicBezTo>
                    <a:pt x="10" y="31"/>
                    <a:pt x="11" y="31"/>
                    <a:pt x="12" y="31"/>
                  </a:cubicBezTo>
                  <a:cubicBezTo>
                    <a:pt x="12" y="31"/>
                    <a:pt x="13" y="29"/>
                    <a:pt x="14" y="28"/>
                  </a:cubicBezTo>
                  <a:cubicBezTo>
                    <a:pt x="17" y="28"/>
                    <a:pt x="19" y="29"/>
                    <a:pt x="21" y="27"/>
                  </a:cubicBezTo>
                  <a:cubicBezTo>
                    <a:pt x="21" y="25"/>
                    <a:pt x="16" y="23"/>
                    <a:pt x="16" y="22"/>
                  </a:cubicBezTo>
                  <a:cubicBezTo>
                    <a:pt x="17" y="21"/>
                    <a:pt x="18" y="20"/>
                    <a:pt x="20" y="19"/>
                  </a:cubicBezTo>
                  <a:cubicBezTo>
                    <a:pt x="22" y="17"/>
                    <a:pt x="24" y="15"/>
                    <a:pt x="27" y="14"/>
                  </a:cubicBezTo>
                  <a:cubicBezTo>
                    <a:pt x="29" y="12"/>
                    <a:pt x="26" y="9"/>
                    <a:pt x="27" y="8"/>
                  </a:cubicBezTo>
                  <a:cubicBezTo>
                    <a:pt x="29" y="6"/>
                    <a:pt x="30" y="4"/>
                    <a:pt x="3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7" name="Freeform 725">
              <a:extLst>
                <a:ext uri="{FF2B5EF4-FFF2-40B4-BE49-F238E27FC236}">
                  <a16:creationId xmlns:a16="http://schemas.microsoft.com/office/drawing/2014/main" id="{161A4304-B6F1-404C-9C56-F78C18C60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9749" y="6162893"/>
              <a:ext cx="222932" cy="232543"/>
            </a:xfrm>
            <a:custGeom>
              <a:avLst/>
              <a:gdLst>
                <a:gd name="T0" fmla="*/ 21 w 24"/>
                <a:gd name="T1" fmla="*/ 8 h 25"/>
                <a:gd name="T2" fmla="*/ 18 w 24"/>
                <a:gd name="T3" fmla="*/ 5 h 25"/>
                <a:gd name="T4" fmla="*/ 15 w 24"/>
                <a:gd name="T5" fmla="*/ 6 h 25"/>
                <a:gd name="T6" fmla="*/ 16 w 24"/>
                <a:gd name="T7" fmla="*/ 1 h 25"/>
                <a:gd name="T8" fmla="*/ 10 w 24"/>
                <a:gd name="T9" fmla="*/ 1 h 25"/>
                <a:gd name="T10" fmla="*/ 10 w 24"/>
                <a:gd name="T11" fmla="*/ 2 h 25"/>
                <a:gd name="T12" fmla="*/ 9 w 24"/>
                <a:gd name="T13" fmla="*/ 3 h 25"/>
                <a:gd name="T14" fmla="*/ 11 w 24"/>
                <a:gd name="T15" fmla="*/ 4 h 25"/>
                <a:gd name="T16" fmla="*/ 9 w 24"/>
                <a:gd name="T17" fmla="*/ 5 h 25"/>
                <a:gd name="T18" fmla="*/ 2 w 24"/>
                <a:gd name="T19" fmla="*/ 6 h 25"/>
                <a:gd name="T20" fmla="*/ 3 w 24"/>
                <a:gd name="T21" fmla="*/ 7 h 25"/>
                <a:gd name="T22" fmla="*/ 2 w 24"/>
                <a:gd name="T23" fmla="*/ 8 h 25"/>
                <a:gd name="T24" fmla="*/ 2 w 24"/>
                <a:gd name="T25" fmla="*/ 8 h 25"/>
                <a:gd name="T26" fmla="*/ 1 w 24"/>
                <a:gd name="T27" fmla="*/ 8 h 25"/>
                <a:gd name="T28" fmla="*/ 3 w 24"/>
                <a:gd name="T29" fmla="*/ 10 h 25"/>
                <a:gd name="T30" fmla="*/ 6 w 24"/>
                <a:gd name="T31" fmla="*/ 13 h 25"/>
                <a:gd name="T32" fmla="*/ 5 w 24"/>
                <a:gd name="T33" fmla="*/ 17 h 25"/>
                <a:gd name="T34" fmla="*/ 1 w 24"/>
                <a:gd name="T35" fmla="*/ 20 h 25"/>
                <a:gd name="T36" fmla="*/ 3 w 24"/>
                <a:gd name="T37" fmla="*/ 20 h 25"/>
                <a:gd name="T38" fmla="*/ 0 w 24"/>
                <a:gd name="T39" fmla="*/ 22 h 25"/>
                <a:gd name="T40" fmla="*/ 3 w 24"/>
                <a:gd name="T41" fmla="*/ 21 h 25"/>
                <a:gd name="T42" fmla="*/ 2 w 24"/>
                <a:gd name="T43" fmla="*/ 24 h 25"/>
                <a:gd name="T44" fmla="*/ 4 w 24"/>
                <a:gd name="T45" fmla="*/ 23 h 25"/>
                <a:gd name="T46" fmla="*/ 4 w 24"/>
                <a:gd name="T47" fmla="*/ 25 h 25"/>
                <a:gd name="T48" fmla="*/ 8 w 24"/>
                <a:gd name="T49" fmla="*/ 24 h 25"/>
                <a:gd name="T50" fmla="*/ 17 w 24"/>
                <a:gd name="T51" fmla="*/ 20 h 25"/>
                <a:gd name="T52" fmla="*/ 22 w 24"/>
                <a:gd name="T53" fmla="*/ 16 h 25"/>
                <a:gd name="T54" fmla="*/ 21 w 24"/>
                <a:gd name="T55" fmla="*/ 8 h 25"/>
                <a:gd name="T56" fmla="*/ 21 w 24"/>
                <a:gd name="T57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25">
                  <a:moveTo>
                    <a:pt x="21" y="8"/>
                  </a:moveTo>
                  <a:cubicBezTo>
                    <a:pt x="20" y="8"/>
                    <a:pt x="19" y="5"/>
                    <a:pt x="18" y="5"/>
                  </a:cubicBezTo>
                  <a:cubicBezTo>
                    <a:pt x="16" y="6"/>
                    <a:pt x="17" y="7"/>
                    <a:pt x="15" y="6"/>
                  </a:cubicBezTo>
                  <a:cubicBezTo>
                    <a:pt x="11" y="5"/>
                    <a:pt x="15" y="3"/>
                    <a:pt x="16" y="1"/>
                  </a:cubicBezTo>
                  <a:cubicBezTo>
                    <a:pt x="14" y="1"/>
                    <a:pt x="11" y="0"/>
                    <a:pt x="10" y="1"/>
                  </a:cubicBezTo>
                  <a:cubicBezTo>
                    <a:pt x="10" y="1"/>
                    <a:pt x="12" y="1"/>
                    <a:pt x="10" y="2"/>
                  </a:cubicBezTo>
                  <a:cubicBezTo>
                    <a:pt x="10" y="2"/>
                    <a:pt x="8" y="3"/>
                    <a:pt x="9" y="3"/>
                  </a:cubicBezTo>
                  <a:cubicBezTo>
                    <a:pt x="9" y="4"/>
                    <a:pt x="11" y="3"/>
                    <a:pt x="11" y="4"/>
                  </a:cubicBezTo>
                  <a:cubicBezTo>
                    <a:pt x="12" y="5"/>
                    <a:pt x="9" y="5"/>
                    <a:pt x="9" y="5"/>
                  </a:cubicBezTo>
                  <a:cubicBezTo>
                    <a:pt x="7" y="6"/>
                    <a:pt x="3" y="5"/>
                    <a:pt x="2" y="6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3" y="7"/>
                    <a:pt x="1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1" y="8"/>
                    <a:pt x="1" y="8"/>
                  </a:cubicBezTo>
                  <a:cubicBezTo>
                    <a:pt x="1" y="9"/>
                    <a:pt x="5" y="9"/>
                    <a:pt x="3" y="10"/>
                  </a:cubicBezTo>
                  <a:cubicBezTo>
                    <a:pt x="0" y="12"/>
                    <a:pt x="4" y="13"/>
                    <a:pt x="6" y="13"/>
                  </a:cubicBezTo>
                  <a:cubicBezTo>
                    <a:pt x="7" y="13"/>
                    <a:pt x="5" y="16"/>
                    <a:pt x="5" y="17"/>
                  </a:cubicBezTo>
                  <a:cubicBezTo>
                    <a:pt x="4" y="17"/>
                    <a:pt x="2" y="21"/>
                    <a:pt x="1" y="20"/>
                  </a:cubicBezTo>
                  <a:cubicBezTo>
                    <a:pt x="1" y="20"/>
                    <a:pt x="3" y="20"/>
                    <a:pt x="3" y="20"/>
                  </a:cubicBezTo>
                  <a:cubicBezTo>
                    <a:pt x="2" y="21"/>
                    <a:pt x="1" y="20"/>
                    <a:pt x="0" y="22"/>
                  </a:cubicBezTo>
                  <a:cubicBezTo>
                    <a:pt x="0" y="22"/>
                    <a:pt x="3" y="21"/>
                    <a:pt x="3" y="21"/>
                  </a:cubicBezTo>
                  <a:cubicBezTo>
                    <a:pt x="3" y="21"/>
                    <a:pt x="2" y="23"/>
                    <a:pt x="2" y="24"/>
                  </a:cubicBezTo>
                  <a:cubicBezTo>
                    <a:pt x="2" y="24"/>
                    <a:pt x="4" y="23"/>
                    <a:pt x="4" y="23"/>
                  </a:cubicBezTo>
                  <a:cubicBezTo>
                    <a:pt x="4" y="23"/>
                    <a:pt x="4" y="24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1" y="23"/>
                    <a:pt x="14" y="20"/>
                    <a:pt x="17" y="20"/>
                  </a:cubicBezTo>
                  <a:cubicBezTo>
                    <a:pt x="21" y="20"/>
                    <a:pt x="20" y="19"/>
                    <a:pt x="22" y="16"/>
                  </a:cubicBezTo>
                  <a:cubicBezTo>
                    <a:pt x="24" y="13"/>
                    <a:pt x="21" y="11"/>
                    <a:pt x="21" y="8"/>
                  </a:cubicBezTo>
                  <a:cubicBezTo>
                    <a:pt x="20" y="8"/>
                    <a:pt x="21" y="9"/>
                    <a:pt x="21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8" name="Freeform 726">
              <a:extLst>
                <a:ext uri="{FF2B5EF4-FFF2-40B4-BE49-F238E27FC236}">
                  <a16:creationId xmlns:a16="http://schemas.microsoft.com/office/drawing/2014/main" id="{9122E656-F154-924A-A71D-A3186AF3A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1211" y="6153340"/>
              <a:ext cx="149682" cy="92380"/>
            </a:xfrm>
            <a:custGeom>
              <a:avLst/>
              <a:gdLst>
                <a:gd name="T0" fmla="*/ 1 w 16"/>
                <a:gd name="T1" fmla="*/ 6 h 10"/>
                <a:gd name="T2" fmla="*/ 4 w 16"/>
                <a:gd name="T3" fmla="*/ 8 h 10"/>
                <a:gd name="T4" fmla="*/ 5 w 16"/>
                <a:gd name="T5" fmla="*/ 7 h 10"/>
                <a:gd name="T6" fmla="*/ 8 w 16"/>
                <a:gd name="T7" fmla="*/ 8 h 10"/>
                <a:gd name="T8" fmla="*/ 11 w 16"/>
                <a:gd name="T9" fmla="*/ 4 h 10"/>
                <a:gd name="T10" fmla="*/ 11 w 16"/>
                <a:gd name="T11" fmla="*/ 2 h 10"/>
                <a:gd name="T12" fmla="*/ 7 w 16"/>
                <a:gd name="T13" fmla="*/ 1 h 10"/>
                <a:gd name="T14" fmla="*/ 4 w 16"/>
                <a:gd name="T15" fmla="*/ 2 h 10"/>
                <a:gd name="T16" fmla="*/ 1 w 16"/>
                <a:gd name="T17" fmla="*/ 6 h 10"/>
                <a:gd name="T18" fmla="*/ 1 w 16"/>
                <a:gd name="T1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0">
                  <a:moveTo>
                    <a:pt x="1" y="6"/>
                  </a:moveTo>
                  <a:cubicBezTo>
                    <a:pt x="0" y="7"/>
                    <a:pt x="3" y="8"/>
                    <a:pt x="4" y="8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10" y="10"/>
                    <a:pt x="16" y="5"/>
                    <a:pt x="11" y="4"/>
                  </a:cubicBezTo>
                  <a:cubicBezTo>
                    <a:pt x="12" y="4"/>
                    <a:pt x="11" y="2"/>
                    <a:pt x="11" y="2"/>
                  </a:cubicBezTo>
                  <a:cubicBezTo>
                    <a:pt x="10" y="0"/>
                    <a:pt x="9" y="0"/>
                    <a:pt x="7" y="1"/>
                  </a:cubicBezTo>
                  <a:cubicBezTo>
                    <a:pt x="6" y="1"/>
                    <a:pt x="4" y="1"/>
                    <a:pt x="4" y="2"/>
                  </a:cubicBezTo>
                  <a:cubicBezTo>
                    <a:pt x="3" y="3"/>
                    <a:pt x="1" y="4"/>
                    <a:pt x="1" y="6"/>
                  </a:cubicBezTo>
                  <a:cubicBezTo>
                    <a:pt x="1" y="6"/>
                    <a:pt x="1" y="5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49" name="Freeform 727">
              <a:extLst>
                <a:ext uri="{FF2B5EF4-FFF2-40B4-BE49-F238E27FC236}">
                  <a16:creationId xmlns:a16="http://schemas.microsoft.com/office/drawing/2014/main" id="{37F7A6CF-C4E4-FF4B-98FD-5FE982910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854158"/>
              <a:ext cx="585987" cy="430050"/>
            </a:xfrm>
            <a:custGeom>
              <a:avLst/>
              <a:gdLst>
                <a:gd name="T0" fmla="*/ 58 w 63"/>
                <a:gd name="T1" fmla="*/ 8 h 46"/>
                <a:gd name="T2" fmla="*/ 52 w 63"/>
                <a:gd name="T3" fmla="*/ 6 h 46"/>
                <a:gd name="T4" fmla="*/ 49 w 63"/>
                <a:gd name="T5" fmla="*/ 6 h 46"/>
                <a:gd name="T6" fmla="*/ 45 w 63"/>
                <a:gd name="T7" fmla="*/ 6 h 46"/>
                <a:gd name="T8" fmla="*/ 40 w 63"/>
                <a:gd name="T9" fmla="*/ 4 h 46"/>
                <a:gd name="T10" fmla="*/ 38 w 63"/>
                <a:gd name="T11" fmla="*/ 2 h 46"/>
                <a:gd name="T12" fmla="*/ 35 w 63"/>
                <a:gd name="T13" fmla="*/ 2 h 46"/>
                <a:gd name="T14" fmla="*/ 31 w 63"/>
                <a:gd name="T15" fmla="*/ 2 h 46"/>
                <a:gd name="T16" fmla="*/ 27 w 63"/>
                <a:gd name="T17" fmla="*/ 2 h 46"/>
                <a:gd name="T18" fmla="*/ 17 w 63"/>
                <a:gd name="T19" fmla="*/ 1 h 46"/>
                <a:gd name="T20" fmla="*/ 8 w 63"/>
                <a:gd name="T21" fmla="*/ 0 h 46"/>
                <a:gd name="T22" fmla="*/ 2 w 63"/>
                <a:gd name="T23" fmla="*/ 3 h 46"/>
                <a:gd name="T24" fmla="*/ 2 w 63"/>
                <a:gd name="T25" fmla="*/ 6 h 46"/>
                <a:gd name="T26" fmla="*/ 2 w 63"/>
                <a:gd name="T27" fmla="*/ 11 h 46"/>
                <a:gd name="T28" fmla="*/ 5 w 63"/>
                <a:gd name="T29" fmla="*/ 10 h 46"/>
                <a:gd name="T30" fmla="*/ 7 w 63"/>
                <a:gd name="T31" fmla="*/ 12 h 46"/>
                <a:gd name="T32" fmla="*/ 12 w 63"/>
                <a:gd name="T33" fmla="*/ 11 h 46"/>
                <a:gd name="T34" fmla="*/ 14 w 63"/>
                <a:gd name="T35" fmla="*/ 14 h 46"/>
                <a:gd name="T36" fmla="*/ 13 w 63"/>
                <a:gd name="T37" fmla="*/ 20 h 46"/>
                <a:gd name="T38" fmla="*/ 12 w 63"/>
                <a:gd name="T39" fmla="*/ 25 h 46"/>
                <a:gd name="T40" fmla="*/ 12 w 63"/>
                <a:gd name="T41" fmla="*/ 28 h 46"/>
                <a:gd name="T42" fmla="*/ 10 w 63"/>
                <a:gd name="T43" fmla="*/ 33 h 46"/>
                <a:gd name="T44" fmla="*/ 10 w 63"/>
                <a:gd name="T45" fmla="*/ 38 h 46"/>
                <a:gd name="T46" fmla="*/ 17 w 63"/>
                <a:gd name="T47" fmla="*/ 44 h 46"/>
                <a:gd name="T48" fmla="*/ 20 w 63"/>
                <a:gd name="T49" fmla="*/ 45 h 46"/>
                <a:gd name="T50" fmla="*/ 21 w 63"/>
                <a:gd name="T51" fmla="*/ 43 h 46"/>
                <a:gd name="T52" fmla="*/ 24 w 63"/>
                <a:gd name="T53" fmla="*/ 42 h 46"/>
                <a:gd name="T54" fmla="*/ 36 w 63"/>
                <a:gd name="T55" fmla="*/ 41 h 46"/>
                <a:gd name="T56" fmla="*/ 39 w 63"/>
                <a:gd name="T57" fmla="*/ 38 h 46"/>
                <a:gd name="T58" fmla="*/ 43 w 63"/>
                <a:gd name="T59" fmla="*/ 35 h 46"/>
                <a:gd name="T60" fmla="*/ 47 w 63"/>
                <a:gd name="T61" fmla="*/ 30 h 46"/>
                <a:gd name="T62" fmla="*/ 45 w 63"/>
                <a:gd name="T63" fmla="*/ 26 h 46"/>
                <a:gd name="T64" fmla="*/ 48 w 63"/>
                <a:gd name="T65" fmla="*/ 21 h 46"/>
                <a:gd name="T66" fmla="*/ 50 w 63"/>
                <a:gd name="T67" fmla="*/ 19 h 46"/>
                <a:gd name="T68" fmla="*/ 51 w 63"/>
                <a:gd name="T69" fmla="*/ 17 h 46"/>
                <a:gd name="T70" fmla="*/ 60 w 63"/>
                <a:gd name="T71" fmla="*/ 13 h 46"/>
                <a:gd name="T72" fmla="*/ 63 w 63"/>
                <a:gd name="T73" fmla="*/ 9 h 46"/>
                <a:gd name="T74" fmla="*/ 58 w 63"/>
                <a:gd name="T75" fmla="*/ 8 h 46"/>
                <a:gd name="T76" fmla="*/ 58 w 63"/>
                <a:gd name="T7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46">
                  <a:moveTo>
                    <a:pt x="58" y="8"/>
                  </a:moveTo>
                  <a:cubicBezTo>
                    <a:pt x="55" y="8"/>
                    <a:pt x="54" y="7"/>
                    <a:pt x="52" y="6"/>
                  </a:cubicBezTo>
                  <a:cubicBezTo>
                    <a:pt x="51" y="5"/>
                    <a:pt x="50" y="6"/>
                    <a:pt x="49" y="6"/>
                  </a:cubicBezTo>
                  <a:cubicBezTo>
                    <a:pt x="48" y="6"/>
                    <a:pt x="46" y="6"/>
                    <a:pt x="45" y="6"/>
                  </a:cubicBezTo>
                  <a:cubicBezTo>
                    <a:pt x="43" y="5"/>
                    <a:pt x="41" y="4"/>
                    <a:pt x="40" y="4"/>
                  </a:cubicBezTo>
                  <a:cubicBezTo>
                    <a:pt x="39" y="3"/>
                    <a:pt x="39" y="3"/>
                    <a:pt x="38" y="2"/>
                  </a:cubicBezTo>
                  <a:cubicBezTo>
                    <a:pt x="37" y="3"/>
                    <a:pt x="36" y="2"/>
                    <a:pt x="35" y="2"/>
                  </a:cubicBezTo>
                  <a:cubicBezTo>
                    <a:pt x="33" y="1"/>
                    <a:pt x="32" y="2"/>
                    <a:pt x="31" y="2"/>
                  </a:cubicBezTo>
                  <a:cubicBezTo>
                    <a:pt x="29" y="2"/>
                    <a:pt x="28" y="2"/>
                    <a:pt x="27" y="2"/>
                  </a:cubicBezTo>
                  <a:cubicBezTo>
                    <a:pt x="24" y="2"/>
                    <a:pt x="21" y="1"/>
                    <a:pt x="17" y="1"/>
                  </a:cubicBezTo>
                  <a:cubicBezTo>
                    <a:pt x="15" y="1"/>
                    <a:pt x="11" y="0"/>
                    <a:pt x="8" y="0"/>
                  </a:cubicBezTo>
                  <a:cubicBezTo>
                    <a:pt x="7" y="1"/>
                    <a:pt x="4" y="2"/>
                    <a:pt x="2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2" y="8"/>
                    <a:pt x="2" y="9"/>
                    <a:pt x="2" y="11"/>
                  </a:cubicBezTo>
                  <a:cubicBezTo>
                    <a:pt x="3" y="11"/>
                    <a:pt x="5" y="10"/>
                    <a:pt x="5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2"/>
                    <a:pt x="10" y="11"/>
                    <a:pt x="12" y="11"/>
                  </a:cubicBezTo>
                  <a:cubicBezTo>
                    <a:pt x="14" y="10"/>
                    <a:pt x="16" y="13"/>
                    <a:pt x="14" y="14"/>
                  </a:cubicBezTo>
                  <a:cubicBezTo>
                    <a:pt x="12" y="16"/>
                    <a:pt x="13" y="17"/>
                    <a:pt x="13" y="20"/>
                  </a:cubicBezTo>
                  <a:cubicBezTo>
                    <a:pt x="12" y="21"/>
                    <a:pt x="13" y="24"/>
                    <a:pt x="12" y="25"/>
                  </a:cubicBezTo>
                  <a:cubicBezTo>
                    <a:pt x="9" y="25"/>
                    <a:pt x="10" y="26"/>
                    <a:pt x="12" y="28"/>
                  </a:cubicBezTo>
                  <a:cubicBezTo>
                    <a:pt x="13" y="29"/>
                    <a:pt x="10" y="31"/>
                    <a:pt x="10" y="33"/>
                  </a:cubicBezTo>
                  <a:cubicBezTo>
                    <a:pt x="12" y="35"/>
                    <a:pt x="10" y="36"/>
                    <a:pt x="10" y="38"/>
                  </a:cubicBezTo>
                  <a:cubicBezTo>
                    <a:pt x="13" y="37"/>
                    <a:pt x="15" y="42"/>
                    <a:pt x="17" y="44"/>
                  </a:cubicBezTo>
                  <a:cubicBezTo>
                    <a:pt x="17" y="45"/>
                    <a:pt x="19" y="46"/>
                    <a:pt x="20" y="45"/>
                  </a:cubicBezTo>
                  <a:cubicBezTo>
                    <a:pt x="20" y="45"/>
                    <a:pt x="21" y="44"/>
                    <a:pt x="21" y="43"/>
                  </a:cubicBezTo>
                  <a:cubicBezTo>
                    <a:pt x="22" y="43"/>
                    <a:pt x="24" y="42"/>
                    <a:pt x="24" y="42"/>
                  </a:cubicBezTo>
                  <a:cubicBezTo>
                    <a:pt x="28" y="41"/>
                    <a:pt x="32" y="42"/>
                    <a:pt x="36" y="41"/>
                  </a:cubicBezTo>
                  <a:cubicBezTo>
                    <a:pt x="37" y="40"/>
                    <a:pt x="37" y="39"/>
                    <a:pt x="39" y="38"/>
                  </a:cubicBezTo>
                  <a:cubicBezTo>
                    <a:pt x="41" y="37"/>
                    <a:pt x="42" y="36"/>
                    <a:pt x="43" y="35"/>
                  </a:cubicBezTo>
                  <a:cubicBezTo>
                    <a:pt x="44" y="32"/>
                    <a:pt x="45" y="31"/>
                    <a:pt x="47" y="30"/>
                  </a:cubicBezTo>
                  <a:cubicBezTo>
                    <a:pt x="48" y="29"/>
                    <a:pt x="46" y="27"/>
                    <a:pt x="45" y="26"/>
                  </a:cubicBezTo>
                  <a:cubicBezTo>
                    <a:pt x="45" y="25"/>
                    <a:pt x="47" y="22"/>
                    <a:pt x="48" y="21"/>
                  </a:cubicBezTo>
                  <a:cubicBezTo>
                    <a:pt x="48" y="21"/>
                    <a:pt x="49" y="20"/>
                    <a:pt x="50" y="19"/>
                  </a:cubicBezTo>
                  <a:cubicBezTo>
                    <a:pt x="50" y="19"/>
                    <a:pt x="50" y="17"/>
                    <a:pt x="51" y="17"/>
                  </a:cubicBezTo>
                  <a:cubicBezTo>
                    <a:pt x="54" y="15"/>
                    <a:pt x="57" y="14"/>
                    <a:pt x="60" y="13"/>
                  </a:cubicBezTo>
                  <a:cubicBezTo>
                    <a:pt x="61" y="12"/>
                    <a:pt x="63" y="11"/>
                    <a:pt x="63" y="9"/>
                  </a:cubicBezTo>
                  <a:cubicBezTo>
                    <a:pt x="62" y="7"/>
                    <a:pt x="60" y="9"/>
                    <a:pt x="58" y="8"/>
                  </a:cubicBezTo>
                  <a:cubicBezTo>
                    <a:pt x="55" y="8"/>
                    <a:pt x="60" y="9"/>
                    <a:pt x="5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0" name="Freeform 728">
              <a:extLst>
                <a:ext uri="{FF2B5EF4-FFF2-40B4-BE49-F238E27FC236}">
                  <a16:creationId xmlns:a16="http://schemas.microsoft.com/office/drawing/2014/main" id="{935F3F6B-4749-334C-B4A4-2976D05BE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946541"/>
              <a:ext cx="149682" cy="283516"/>
            </a:xfrm>
            <a:custGeom>
              <a:avLst/>
              <a:gdLst>
                <a:gd name="T0" fmla="*/ 11 w 16"/>
                <a:gd name="T1" fmla="*/ 25 h 30"/>
                <a:gd name="T2" fmla="*/ 11 w 16"/>
                <a:gd name="T3" fmla="*/ 21 h 30"/>
                <a:gd name="T4" fmla="*/ 10 w 16"/>
                <a:gd name="T5" fmla="*/ 16 h 30"/>
                <a:gd name="T6" fmla="*/ 12 w 16"/>
                <a:gd name="T7" fmla="*/ 14 h 30"/>
                <a:gd name="T8" fmla="*/ 13 w 16"/>
                <a:gd name="T9" fmla="*/ 9 h 30"/>
                <a:gd name="T10" fmla="*/ 14 w 16"/>
                <a:gd name="T11" fmla="*/ 4 h 30"/>
                <a:gd name="T12" fmla="*/ 12 w 16"/>
                <a:gd name="T13" fmla="*/ 1 h 30"/>
                <a:gd name="T14" fmla="*/ 7 w 16"/>
                <a:gd name="T15" fmla="*/ 2 h 30"/>
                <a:gd name="T16" fmla="*/ 5 w 16"/>
                <a:gd name="T17" fmla="*/ 0 h 30"/>
                <a:gd name="T18" fmla="*/ 4 w 16"/>
                <a:gd name="T19" fmla="*/ 0 h 30"/>
                <a:gd name="T20" fmla="*/ 3 w 16"/>
                <a:gd name="T21" fmla="*/ 4 h 30"/>
                <a:gd name="T22" fmla="*/ 3 w 16"/>
                <a:gd name="T23" fmla="*/ 8 h 30"/>
                <a:gd name="T24" fmla="*/ 2 w 16"/>
                <a:gd name="T25" fmla="*/ 13 h 30"/>
                <a:gd name="T26" fmla="*/ 0 w 16"/>
                <a:gd name="T27" fmla="*/ 20 h 30"/>
                <a:gd name="T28" fmla="*/ 2 w 16"/>
                <a:gd name="T29" fmla="*/ 22 h 30"/>
                <a:gd name="T30" fmla="*/ 2 w 16"/>
                <a:gd name="T31" fmla="*/ 28 h 30"/>
                <a:gd name="T32" fmla="*/ 6 w 16"/>
                <a:gd name="T33" fmla="*/ 30 h 30"/>
                <a:gd name="T34" fmla="*/ 11 w 16"/>
                <a:gd name="T35" fmla="*/ 25 h 30"/>
                <a:gd name="T36" fmla="*/ 11 w 16"/>
                <a:gd name="T37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30">
                  <a:moveTo>
                    <a:pt x="11" y="25"/>
                  </a:moveTo>
                  <a:cubicBezTo>
                    <a:pt x="12" y="23"/>
                    <a:pt x="10" y="22"/>
                    <a:pt x="11" y="21"/>
                  </a:cubicBezTo>
                  <a:cubicBezTo>
                    <a:pt x="12" y="18"/>
                    <a:pt x="12" y="18"/>
                    <a:pt x="10" y="16"/>
                  </a:cubicBezTo>
                  <a:cubicBezTo>
                    <a:pt x="9" y="14"/>
                    <a:pt x="11" y="15"/>
                    <a:pt x="12" y="14"/>
                  </a:cubicBezTo>
                  <a:cubicBezTo>
                    <a:pt x="13" y="13"/>
                    <a:pt x="13" y="10"/>
                    <a:pt x="13" y="9"/>
                  </a:cubicBezTo>
                  <a:cubicBezTo>
                    <a:pt x="13" y="6"/>
                    <a:pt x="12" y="6"/>
                    <a:pt x="14" y="4"/>
                  </a:cubicBezTo>
                  <a:cubicBezTo>
                    <a:pt x="16" y="3"/>
                    <a:pt x="14" y="0"/>
                    <a:pt x="12" y="1"/>
                  </a:cubicBezTo>
                  <a:cubicBezTo>
                    <a:pt x="10" y="1"/>
                    <a:pt x="9" y="2"/>
                    <a:pt x="7" y="2"/>
                  </a:cubicBezTo>
                  <a:cubicBezTo>
                    <a:pt x="5" y="2"/>
                    <a:pt x="6" y="0"/>
                    <a:pt x="5" y="0"/>
                  </a:cubicBezTo>
                  <a:cubicBezTo>
                    <a:pt x="6" y="0"/>
                    <a:pt x="3" y="0"/>
                    <a:pt x="4" y="0"/>
                  </a:cubicBezTo>
                  <a:cubicBezTo>
                    <a:pt x="2" y="1"/>
                    <a:pt x="3" y="2"/>
                    <a:pt x="3" y="4"/>
                  </a:cubicBezTo>
                  <a:cubicBezTo>
                    <a:pt x="3" y="5"/>
                    <a:pt x="3" y="7"/>
                    <a:pt x="3" y="8"/>
                  </a:cubicBezTo>
                  <a:cubicBezTo>
                    <a:pt x="2" y="10"/>
                    <a:pt x="2" y="12"/>
                    <a:pt x="2" y="13"/>
                  </a:cubicBezTo>
                  <a:cubicBezTo>
                    <a:pt x="1" y="16"/>
                    <a:pt x="0" y="17"/>
                    <a:pt x="0" y="20"/>
                  </a:cubicBezTo>
                  <a:cubicBezTo>
                    <a:pt x="1" y="21"/>
                    <a:pt x="2" y="20"/>
                    <a:pt x="2" y="22"/>
                  </a:cubicBezTo>
                  <a:cubicBezTo>
                    <a:pt x="3" y="23"/>
                    <a:pt x="2" y="26"/>
                    <a:pt x="2" y="28"/>
                  </a:cubicBezTo>
                  <a:cubicBezTo>
                    <a:pt x="2" y="30"/>
                    <a:pt x="4" y="30"/>
                    <a:pt x="6" y="30"/>
                  </a:cubicBezTo>
                  <a:cubicBezTo>
                    <a:pt x="10" y="30"/>
                    <a:pt x="9" y="27"/>
                    <a:pt x="11" y="25"/>
                  </a:cubicBezTo>
                  <a:cubicBezTo>
                    <a:pt x="12" y="23"/>
                    <a:pt x="10" y="26"/>
                    <a:pt x="1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1" name="Freeform 729">
              <a:extLst>
                <a:ext uri="{FF2B5EF4-FFF2-40B4-BE49-F238E27FC236}">
                  <a16:creationId xmlns:a16="http://schemas.microsoft.com/office/drawing/2014/main" id="{0491D277-7E1E-0B42-AC5F-90EA04820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9510902"/>
              <a:ext cx="493633" cy="825058"/>
            </a:xfrm>
            <a:custGeom>
              <a:avLst/>
              <a:gdLst>
                <a:gd name="T0" fmla="*/ 52 w 53"/>
                <a:gd name="T1" fmla="*/ 23 h 88"/>
                <a:gd name="T2" fmla="*/ 50 w 53"/>
                <a:gd name="T3" fmla="*/ 3 h 88"/>
                <a:gd name="T4" fmla="*/ 46 w 53"/>
                <a:gd name="T5" fmla="*/ 3 h 88"/>
                <a:gd name="T6" fmla="*/ 41 w 53"/>
                <a:gd name="T7" fmla="*/ 6 h 88"/>
                <a:gd name="T8" fmla="*/ 38 w 53"/>
                <a:gd name="T9" fmla="*/ 7 h 88"/>
                <a:gd name="T10" fmla="*/ 32 w 53"/>
                <a:gd name="T11" fmla="*/ 7 h 88"/>
                <a:gd name="T12" fmla="*/ 28 w 53"/>
                <a:gd name="T13" fmla="*/ 7 h 88"/>
                <a:gd name="T14" fmla="*/ 23 w 53"/>
                <a:gd name="T15" fmla="*/ 7 h 88"/>
                <a:gd name="T16" fmla="*/ 24 w 53"/>
                <a:gd name="T17" fmla="*/ 18 h 88"/>
                <a:gd name="T18" fmla="*/ 25 w 53"/>
                <a:gd name="T19" fmla="*/ 20 h 88"/>
                <a:gd name="T20" fmla="*/ 27 w 53"/>
                <a:gd name="T21" fmla="*/ 22 h 88"/>
                <a:gd name="T22" fmla="*/ 27 w 53"/>
                <a:gd name="T23" fmla="*/ 28 h 88"/>
                <a:gd name="T24" fmla="*/ 25 w 53"/>
                <a:gd name="T25" fmla="*/ 31 h 88"/>
                <a:gd name="T26" fmla="*/ 24 w 53"/>
                <a:gd name="T27" fmla="*/ 35 h 88"/>
                <a:gd name="T28" fmla="*/ 20 w 53"/>
                <a:gd name="T29" fmla="*/ 31 h 88"/>
                <a:gd name="T30" fmla="*/ 21 w 53"/>
                <a:gd name="T31" fmla="*/ 25 h 88"/>
                <a:gd name="T32" fmla="*/ 16 w 53"/>
                <a:gd name="T33" fmla="*/ 22 h 88"/>
                <a:gd name="T34" fmla="*/ 13 w 53"/>
                <a:gd name="T35" fmla="*/ 20 h 88"/>
                <a:gd name="T36" fmla="*/ 2 w 53"/>
                <a:gd name="T37" fmla="*/ 24 h 88"/>
                <a:gd name="T38" fmla="*/ 0 w 53"/>
                <a:gd name="T39" fmla="*/ 26 h 88"/>
                <a:gd name="T40" fmla="*/ 1 w 53"/>
                <a:gd name="T41" fmla="*/ 30 h 88"/>
                <a:gd name="T42" fmla="*/ 12 w 53"/>
                <a:gd name="T43" fmla="*/ 35 h 88"/>
                <a:gd name="T44" fmla="*/ 13 w 53"/>
                <a:gd name="T45" fmla="*/ 44 h 88"/>
                <a:gd name="T46" fmla="*/ 12 w 53"/>
                <a:gd name="T47" fmla="*/ 52 h 88"/>
                <a:gd name="T48" fmla="*/ 6 w 53"/>
                <a:gd name="T49" fmla="*/ 62 h 88"/>
                <a:gd name="T50" fmla="*/ 6 w 53"/>
                <a:gd name="T51" fmla="*/ 69 h 88"/>
                <a:gd name="T52" fmla="*/ 8 w 53"/>
                <a:gd name="T53" fmla="*/ 78 h 88"/>
                <a:gd name="T54" fmla="*/ 9 w 53"/>
                <a:gd name="T55" fmla="*/ 87 h 88"/>
                <a:gd name="T56" fmla="*/ 12 w 53"/>
                <a:gd name="T57" fmla="*/ 86 h 88"/>
                <a:gd name="T58" fmla="*/ 13 w 53"/>
                <a:gd name="T59" fmla="*/ 83 h 88"/>
                <a:gd name="T60" fmla="*/ 11 w 53"/>
                <a:gd name="T61" fmla="*/ 83 h 88"/>
                <a:gd name="T62" fmla="*/ 16 w 53"/>
                <a:gd name="T63" fmla="*/ 77 h 88"/>
                <a:gd name="T64" fmla="*/ 25 w 53"/>
                <a:gd name="T65" fmla="*/ 72 h 88"/>
                <a:gd name="T66" fmla="*/ 25 w 53"/>
                <a:gd name="T67" fmla="*/ 64 h 88"/>
                <a:gd name="T68" fmla="*/ 21 w 53"/>
                <a:gd name="T69" fmla="*/ 48 h 88"/>
                <a:gd name="T70" fmla="*/ 24 w 53"/>
                <a:gd name="T71" fmla="*/ 48 h 88"/>
                <a:gd name="T72" fmla="*/ 29 w 53"/>
                <a:gd name="T73" fmla="*/ 44 h 88"/>
                <a:gd name="T74" fmla="*/ 35 w 53"/>
                <a:gd name="T75" fmla="*/ 38 h 88"/>
                <a:gd name="T76" fmla="*/ 40 w 53"/>
                <a:gd name="T77" fmla="*/ 36 h 88"/>
                <a:gd name="T78" fmla="*/ 46 w 53"/>
                <a:gd name="T79" fmla="*/ 32 h 88"/>
                <a:gd name="T80" fmla="*/ 52 w 53"/>
                <a:gd name="T81" fmla="*/ 23 h 88"/>
                <a:gd name="T82" fmla="*/ 52 w 53"/>
                <a:gd name="T83" fmla="*/ 2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88">
                  <a:moveTo>
                    <a:pt x="52" y="23"/>
                  </a:moveTo>
                  <a:cubicBezTo>
                    <a:pt x="49" y="17"/>
                    <a:pt x="50" y="9"/>
                    <a:pt x="50" y="3"/>
                  </a:cubicBezTo>
                  <a:cubicBezTo>
                    <a:pt x="50" y="0"/>
                    <a:pt x="48" y="2"/>
                    <a:pt x="46" y="3"/>
                  </a:cubicBezTo>
                  <a:cubicBezTo>
                    <a:pt x="45" y="4"/>
                    <a:pt x="43" y="6"/>
                    <a:pt x="41" y="6"/>
                  </a:cubicBezTo>
                  <a:cubicBezTo>
                    <a:pt x="40" y="6"/>
                    <a:pt x="38" y="5"/>
                    <a:pt x="38" y="7"/>
                  </a:cubicBezTo>
                  <a:cubicBezTo>
                    <a:pt x="36" y="10"/>
                    <a:pt x="34" y="7"/>
                    <a:pt x="32" y="7"/>
                  </a:cubicBezTo>
                  <a:cubicBezTo>
                    <a:pt x="30" y="7"/>
                    <a:pt x="30" y="9"/>
                    <a:pt x="28" y="7"/>
                  </a:cubicBezTo>
                  <a:cubicBezTo>
                    <a:pt x="27" y="7"/>
                    <a:pt x="24" y="7"/>
                    <a:pt x="23" y="7"/>
                  </a:cubicBezTo>
                  <a:cubicBezTo>
                    <a:pt x="20" y="7"/>
                    <a:pt x="21" y="16"/>
                    <a:pt x="24" y="18"/>
                  </a:cubicBezTo>
                  <a:cubicBezTo>
                    <a:pt x="24" y="18"/>
                    <a:pt x="24" y="20"/>
                    <a:pt x="25" y="20"/>
                  </a:cubicBezTo>
                  <a:cubicBezTo>
                    <a:pt x="25" y="21"/>
                    <a:pt x="26" y="21"/>
                    <a:pt x="27" y="22"/>
                  </a:cubicBezTo>
                  <a:cubicBezTo>
                    <a:pt x="27" y="24"/>
                    <a:pt x="27" y="27"/>
                    <a:pt x="27" y="28"/>
                  </a:cubicBezTo>
                  <a:cubicBezTo>
                    <a:pt x="27" y="30"/>
                    <a:pt x="28" y="31"/>
                    <a:pt x="25" y="31"/>
                  </a:cubicBezTo>
                  <a:cubicBezTo>
                    <a:pt x="24" y="31"/>
                    <a:pt x="24" y="34"/>
                    <a:pt x="24" y="35"/>
                  </a:cubicBezTo>
                  <a:cubicBezTo>
                    <a:pt x="23" y="34"/>
                    <a:pt x="21" y="32"/>
                    <a:pt x="20" y="31"/>
                  </a:cubicBezTo>
                  <a:cubicBezTo>
                    <a:pt x="19" y="29"/>
                    <a:pt x="21" y="27"/>
                    <a:pt x="21" y="25"/>
                  </a:cubicBezTo>
                  <a:cubicBezTo>
                    <a:pt x="22" y="20"/>
                    <a:pt x="19" y="24"/>
                    <a:pt x="16" y="22"/>
                  </a:cubicBezTo>
                  <a:cubicBezTo>
                    <a:pt x="15" y="21"/>
                    <a:pt x="15" y="19"/>
                    <a:pt x="13" y="20"/>
                  </a:cubicBezTo>
                  <a:cubicBezTo>
                    <a:pt x="9" y="22"/>
                    <a:pt x="6" y="23"/>
                    <a:pt x="2" y="24"/>
                  </a:cubicBezTo>
                  <a:cubicBezTo>
                    <a:pt x="1" y="25"/>
                    <a:pt x="0" y="25"/>
                    <a:pt x="0" y="26"/>
                  </a:cubicBezTo>
                  <a:cubicBezTo>
                    <a:pt x="0" y="27"/>
                    <a:pt x="1" y="29"/>
                    <a:pt x="1" y="30"/>
                  </a:cubicBezTo>
                  <a:cubicBezTo>
                    <a:pt x="4" y="30"/>
                    <a:pt x="12" y="32"/>
                    <a:pt x="12" y="35"/>
                  </a:cubicBezTo>
                  <a:cubicBezTo>
                    <a:pt x="13" y="38"/>
                    <a:pt x="13" y="41"/>
                    <a:pt x="13" y="44"/>
                  </a:cubicBezTo>
                  <a:cubicBezTo>
                    <a:pt x="12" y="46"/>
                    <a:pt x="14" y="49"/>
                    <a:pt x="12" y="52"/>
                  </a:cubicBezTo>
                  <a:cubicBezTo>
                    <a:pt x="10" y="55"/>
                    <a:pt x="8" y="59"/>
                    <a:pt x="6" y="62"/>
                  </a:cubicBezTo>
                  <a:cubicBezTo>
                    <a:pt x="4" y="64"/>
                    <a:pt x="6" y="68"/>
                    <a:pt x="6" y="69"/>
                  </a:cubicBezTo>
                  <a:cubicBezTo>
                    <a:pt x="8" y="73"/>
                    <a:pt x="8" y="75"/>
                    <a:pt x="8" y="78"/>
                  </a:cubicBezTo>
                  <a:cubicBezTo>
                    <a:pt x="8" y="81"/>
                    <a:pt x="8" y="84"/>
                    <a:pt x="9" y="87"/>
                  </a:cubicBezTo>
                  <a:cubicBezTo>
                    <a:pt x="9" y="88"/>
                    <a:pt x="12" y="87"/>
                    <a:pt x="12" y="86"/>
                  </a:cubicBezTo>
                  <a:cubicBezTo>
                    <a:pt x="13" y="85"/>
                    <a:pt x="13" y="83"/>
                    <a:pt x="13" y="83"/>
                  </a:cubicBezTo>
                  <a:cubicBezTo>
                    <a:pt x="12" y="83"/>
                    <a:pt x="11" y="83"/>
                    <a:pt x="11" y="83"/>
                  </a:cubicBezTo>
                  <a:cubicBezTo>
                    <a:pt x="11" y="80"/>
                    <a:pt x="14" y="78"/>
                    <a:pt x="16" y="77"/>
                  </a:cubicBezTo>
                  <a:cubicBezTo>
                    <a:pt x="19" y="76"/>
                    <a:pt x="23" y="75"/>
                    <a:pt x="25" y="72"/>
                  </a:cubicBezTo>
                  <a:cubicBezTo>
                    <a:pt x="25" y="71"/>
                    <a:pt x="25" y="66"/>
                    <a:pt x="25" y="64"/>
                  </a:cubicBezTo>
                  <a:cubicBezTo>
                    <a:pt x="25" y="62"/>
                    <a:pt x="21" y="48"/>
                    <a:pt x="21" y="48"/>
                  </a:cubicBezTo>
                  <a:cubicBezTo>
                    <a:pt x="22" y="47"/>
                    <a:pt x="22" y="50"/>
                    <a:pt x="24" y="48"/>
                  </a:cubicBezTo>
                  <a:cubicBezTo>
                    <a:pt x="26" y="46"/>
                    <a:pt x="27" y="45"/>
                    <a:pt x="29" y="44"/>
                  </a:cubicBezTo>
                  <a:cubicBezTo>
                    <a:pt x="31" y="43"/>
                    <a:pt x="32" y="37"/>
                    <a:pt x="35" y="38"/>
                  </a:cubicBezTo>
                  <a:cubicBezTo>
                    <a:pt x="36" y="38"/>
                    <a:pt x="38" y="36"/>
                    <a:pt x="40" y="36"/>
                  </a:cubicBezTo>
                  <a:cubicBezTo>
                    <a:pt x="42" y="35"/>
                    <a:pt x="44" y="34"/>
                    <a:pt x="46" y="32"/>
                  </a:cubicBezTo>
                  <a:cubicBezTo>
                    <a:pt x="47" y="31"/>
                    <a:pt x="53" y="25"/>
                    <a:pt x="52" y="23"/>
                  </a:cubicBezTo>
                  <a:cubicBezTo>
                    <a:pt x="51" y="22"/>
                    <a:pt x="52" y="24"/>
                    <a:pt x="52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2" name="Freeform 730">
              <a:extLst>
                <a:ext uri="{FF2B5EF4-FFF2-40B4-BE49-F238E27FC236}">
                  <a16:creationId xmlns:a16="http://schemas.microsoft.com/office/drawing/2014/main" id="{0DF1E30B-9851-114C-880B-26089A94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81086" y="9485418"/>
              <a:ext cx="149682" cy="353598"/>
            </a:xfrm>
            <a:custGeom>
              <a:avLst/>
              <a:gdLst>
                <a:gd name="T0" fmla="*/ 4 w 16"/>
                <a:gd name="T1" fmla="*/ 25 h 38"/>
                <a:gd name="T2" fmla="*/ 9 w 16"/>
                <a:gd name="T3" fmla="*/ 26 h 38"/>
                <a:gd name="T4" fmla="*/ 8 w 16"/>
                <a:gd name="T5" fmla="*/ 31 h 38"/>
                <a:gd name="T6" fmla="*/ 12 w 16"/>
                <a:gd name="T7" fmla="*/ 38 h 38"/>
                <a:gd name="T8" fmla="*/ 12 w 16"/>
                <a:gd name="T9" fmla="*/ 34 h 38"/>
                <a:gd name="T10" fmla="*/ 15 w 16"/>
                <a:gd name="T11" fmla="*/ 33 h 38"/>
                <a:gd name="T12" fmla="*/ 15 w 16"/>
                <a:gd name="T13" fmla="*/ 27 h 38"/>
                <a:gd name="T14" fmla="*/ 12 w 16"/>
                <a:gd name="T15" fmla="*/ 22 h 38"/>
                <a:gd name="T16" fmla="*/ 8 w 16"/>
                <a:gd name="T17" fmla="*/ 20 h 38"/>
                <a:gd name="T18" fmla="*/ 8 w 16"/>
                <a:gd name="T19" fmla="*/ 16 h 38"/>
                <a:gd name="T20" fmla="*/ 7 w 16"/>
                <a:gd name="T21" fmla="*/ 14 h 38"/>
                <a:gd name="T22" fmla="*/ 8 w 16"/>
                <a:gd name="T23" fmla="*/ 8 h 38"/>
                <a:gd name="T24" fmla="*/ 7 w 16"/>
                <a:gd name="T25" fmla="*/ 3 h 38"/>
                <a:gd name="T26" fmla="*/ 7 w 16"/>
                <a:gd name="T27" fmla="*/ 1 h 38"/>
                <a:gd name="T28" fmla="*/ 2 w 16"/>
                <a:gd name="T29" fmla="*/ 0 h 38"/>
                <a:gd name="T30" fmla="*/ 4 w 16"/>
                <a:gd name="T31" fmla="*/ 6 h 38"/>
                <a:gd name="T32" fmla="*/ 4 w 16"/>
                <a:gd name="T33" fmla="*/ 14 h 38"/>
                <a:gd name="T34" fmla="*/ 2 w 16"/>
                <a:gd name="T35" fmla="*/ 16 h 38"/>
                <a:gd name="T36" fmla="*/ 1 w 16"/>
                <a:gd name="T37" fmla="*/ 20 h 38"/>
                <a:gd name="T38" fmla="*/ 4 w 16"/>
                <a:gd name="T39" fmla="*/ 25 h 38"/>
                <a:gd name="T40" fmla="*/ 4 w 16"/>
                <a:gd name="T4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38">
                  <a:moveTo>
                    <a:pt x="4" y="25"/>
                  </a:moveTo>
                  <a:cubicBezTo>
                    <a:pt x="6" y="26"/>
                    <a:pt x="9" y="24"/>
                    <a:pt x="9" y="26"/>
                  </a:cubicBezTo>
                  <a:cubicBezTo>
                    <a:pt x="10" y="28"/>
                    <a:pt x="9" y="29"/>
                    <a:pt x="8" y="31"/>
                  </a:cubicBezTo>
                  <a:cubicBezTo>
                    <a:pt x="6" y="33"/>
                    <a:pt x="10" y="36"/>
                    <a:pt x="12" y="38"/>
                  </a:cubicBezTo>
                  <a:cubicBezTo>
                    <a:pt x="13" y="37"/>
                    <a:pt x="12" y="35"/>
                    <a:pt x="12" y="34"/>
                  </a:cubicBezTo>
                  <a:cubicBezTo>
                    <a:pt x="13" y="33"/>
                    <a:pt x="16" y="35"/>
                    <a:pt x="15" y="33"/>
                  </a:cubicBezTo>
                  <a:cubicBezTo>
                    <a:pt x="15" y="31"/>
                    <a:pt x="15" y="29"/>
                    <a:pt x="15" y="27"/>
                  </a:cubicBezTo>
                  <a:cubicBezTo>
                    <a:pt x="14" y="25"/>
                    <a:pt x="13" y="24"/>
                    <a:pt x="12" y="22"/>
                  </a:cubicBezTo>
                  <a:cubicBezTo>
                    <a:pt x="11" y="25"/>
                    <a:pt x="8" y="21"/>
                    <a:pt x="8" y="20"/>
                  </a:cubicBezTo>
                  <a:cubicBezTo>
                    <a:pt x="8" y="18"/>
                    <a:pt x="8" y="17"/>
                    <a:pt x="8" y="16"/>
                  </a:cubicBezTo>
                  <a:cubicBezTo>
                    <a:pt x="8" y="14"/>
                    <a:pt x="8" y="15"/>
                    <a:pt x="7" y="14"/>
                  </a:cubicBezTo>
                  <a:cubicBezTo>
                    <a:pt x="6" y="14"/>
                    <a:pt x="8" y="8"/>
                    <a:pt x="8" y="8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6" y="2"/>
                    <a:pt x="5" y="0"/>
                    <a:pt x="7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2" y="1"/>
                    <a:pt x="6" y="5"/>
                    <a:pt x="4" y="6"/>
                  </a:cubicBezTo>
                  <a:cubicBezTo>
                    <a:pt x="1" y="7"/>
                    <a:pt x="2" y="12"/>
                    <a:pt x="4" y="14"/>
                  </a:cubicBezTo>
                  <a:cubicBezTo>
                    <a:pt x="4" y="15"/>
                    <a:pt x="2" y="15"/>
                    <a:pt x="2" y="16"/>
                  </a:cubicBezTo>
                  <a:cubicBezTo>
                    <a:pt x="1" y="16"/>
                    <a:pt x="1" y="19"/>
                    <a:pt x="1" y="20"/>
                  </a:cubicBezTo>
                  <a:cubicBezTo>
                    <a:pt x="0" y="22"/>
                    <a:pt x="3" y="24"/>
                    <a:pt x="4" y="25"/>
                  </a:cubicBezTo>
                  <a:cubicBezTo>
                    <a:pt x="5" y="26"/>
                    <a:pt x="4" y="24"/>
                    <a:pt x="4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3" name="Freeform 731">
              <a:extLst>
                <a:ext uri="{FF2B5EF4-FFF2-40B4-BE49-F238E27FC236}">
                  <a16:creationId xmlns:a16="http://schemas.microsoft.com/office/drawing/2014/main" id="{9B33A87B-A732-7C4B-9B02-78635D446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4715" y="9418522"/>
              <a:ext cx="560509" cy="468277"/>
            </a:xfrm>
            <a:custGeom>
              <a:avLst/>
              <a:gdLst>
                <a:gd name="T0" fmla="*/ 56 w 60"/>
                <a:gd name="T1" fmla="*/ 30 h 50"/>
                <a:gd name="T2" fmla="*/ 55 w 60"/>
                <a:gd name="T3" fmla="*/ 24 h 50"/>
                <a:gd name="T4" fmla="*/ 57 w 60"/>
                <a:gd name="T5" fmla="*/ 22 h 50"/>
                <a:gd name="T6" fmla="*/ 57 w 60"/>
                <a:gd name="T7" fmla="*/ 19 h 50"/>
                <a:gd name="T8" fmla="*/ 58 w 60"/>
                <a:gd name="T9" fmla="*/ 13 h 50"/>
                <a:gd name="T10" fmla="*/ 56 w 60"/>
                <a:gd name="T11" fmla="*/ 8 h 50"/>
                <a:gd name="T12" fmla="*/ 51 w 60"/>
                <a:gd name="T13" fmla="*/ 5 h 50"/>
                <a:gd name="T14" fmla="*/ 48 w 60"/>
                <a:gd name="T15" fmla="*/ 3 h 50"/>
                <a:gd name="T16" fmla="*/ 45 w 60"/>
                <a:gd name="T17" fmla="*/ 0 h 50"/>
                <a:gd name="T18" fmla="*/ 38 w 60"/>
                <a:gd name="T19" fmla="*/ 1 h 50"/>
                <a:gd name="T20" fmla="*/ 34 w 60"/>
                <a:gd name="T21" fmla="*/ 4 h 50"/>
                <a:gd name="T22" fmla="*/ 35 w 60"/>
                <a:gd name="T23" fmla="*/ 10 h 50"/>
                <a:gd name="T24" fmla="*/ 33 w 60"/>
                <a:gd name="T25" fmla="*/ 17 h 50"/>
                <a:gd name="T26" fmla="*/ 37 w 60"/>
                <a:gd name="T27" fmla="*/ 21 h 50"/>
                <a:gd name="T28" fmla="*/ 40 w 60"/>
                <a:gd name="T29" fmla="*/ 23 h 50"/>
                <a:gd name="T30" fmla="*/ 39 w 60"/>
                <a:gd name="T31" fmla="*/ 26 h 50"/>
                <a:gd name="T32" fmla="*/ 35 w 60"/>
                <a:gd name="T33" fmla="*/ 26 h 50"/>
                <a:gd name="T34" fmla="*/ 31 w 60"/>
                <a:gd name="T35" fmla="*/ 22 h 50"/>
                <a:gd name="T36" fmla="*/ 27 w 60"/>
                <a:gd name="T37" fmla="*/ 17 h 50"/>
                <a:gd name="T38" fmla="*/ 20 w 60"/>
                <a:gd name="T39" fmla="*/ 18 h 50"/>
                <a:gd name="T40" fmla="*/ 16 w 60"/>
                <a:gd name="T41" fmla="*/ 16 h 50"/>
                <a:gd name="T42" fmla="*/ 14 w 60"/>
                <a:gd name="T43" fmla="*/ 16 h 50"/>
                <a:gd name="T44" fmla="*/ 11 w 60"/>
                <a:gd name="T45" fmla="*/ 14 h 50"/>
                <a:gd name="T46" fmla="*/ 11 w 60"/>
                <a:gd name="T47" fmla="*/ 20 h 50"/>
                <a:gd name="T48" fmla="*/ 10 w 60"/>
                <a:gd name="T49" fmla="*/ 24 h 50"/>
                <a:gd name="T50" fmla="*/ 2 w 60"/>
                <a:gd name="T51" fmla="*/ 24 h 50"/>
                <a:gd name="T52" fmla="*/ 1 w 60"/>
                <a:gd name="T53" fmla="*/ 29 h 50"/>
                <a:gd name="T54" fmla="*/ 3 w 60"/>
                <a:gd name="T55" fmla="*/ 43 h 50"/>
                <a:gd name="T56" fmla="*/ 8 w 60"/>
                <a:gd name="T57" fmla="*/ 48 h 50"/>
                <a:gd name="T58" fmla="*/ 16 w 60"/>
                <a:gd name="T59" fmla="*/ 50 h 50"/>
                <a:gd name="T60" fmla="*/ 18 w 60"/>
                <a:gd name="T61" fmla="*/ 50 h 50"/>
                <a:gd name="T62" fmla="*/ 22 w 60"/>
                <a:gd name="T63" fmla="*/ 50 h 50"/>
                <a:gd name="T64" fmla="*/ 28 w 60"/>
                <a:gd name="T65" fmla="*/ 47 h 50"/>
                <a:gd name="T66" fmla="*/ 31 w 60"/>
                <a:gd name="T67" fmla="*/ 44 h 50"/>
                <a:gd name="T68" fmla="*/ 35 w 60"/>
                <a:gd name="T69" fmla="*/ 41 h 50"/>
                <a:gd name="T70" fmla="*/ 37 w 60"/>
                <a:gd name="T71" fmla="*/ 38 h 50"/>
                <a:gd name="T72" fmla="*/ 43 w 60"/>
                <a:gd name="T73" fmla="*/ 38 h 50"/>
                <a:gd name="T74" fmla="*/ 42 w 60"/>
                <a:gd name="T75" fmla="*/ 35 h 50"/>
                <a:gd name="T76" fmla="*/ 46 w 60"/>
                <a:gd name="T77" fmla="*/ 33 h 50"/>
                <a:gd name="T78" fmla="*/ 56 w 60"/>
                <a:gd name="T79" fmla="*/ 30 h 50"/>
                <a:gd name="T80" fmla="*/ 56 w 60"/>
                <a:gd name="T81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" h="50">
                  <a:moveTo>
                    <a:pt x="56" y="30"/>
                  </a:moveTo>
                  <a:cubicBezTo>
                    <a:pt x="54" y="27"/>
                    <a:pt x="56" y="27"/>
                    <a:pt x="55" y="24"/>
                  </a:cubicBezTo>
                  <a:cubicBezTo>
                    <a:pt x="55" y="23"/>
                    <a:pt x="56" y="23"/>
                    <a:pt x="57" y="22"/>
                  </a:cubicBezTo>
                  <a:cubicBezTo>
                    <a:pt x="58" y="21"/>
                    <a:pt x="57" y="20"/>
                    <a:pt x="57" y="19"/>
                  </a:cubicBezTo>
                  <a:cubicBezTo>
                    <a:pt x="56" y="17"/>
                    <a:pt x="56" y="14"/>
                    <a:pt x="58" y="13"/>
                  </a:cubicBezTo>
                  <a:cubicBezTo>
                    <a:pt x="60" y="12"/>
                    <a:pt x="57" y="9"/>
                    <a:pt x="56" y="8"/>
                  </a:cubicBezTo>
                  <a:cubicBezTo>
                    <a:pt x="55" y="6"/>
                    <a:pt x="53" y="5"/>
                    <a:pt x="51" y="5"/>
                  </a:cubicBezTo>
                  <a:cubicBezTo>
                    <a:pt x="50" y="4"/>
                    <a:pt x="49" y="3"/>
                    <a:pt x="48" y="3"/>
                  </a:cubicBezTo>
                  <a:cubicBezTo>
                    <a:pt x="47" y="2"/>
                    <a:pt x="46" y="1"/>
                    <a:pt x="45" y="0"/>
                  </a:cubicBezTo>
                  <a:cubicBezTo>
                    <a:pt x="45" y="0"/>
                    <a:pt x="39" y="1"/>
                    <a:pt x="38" y="1"/>
                  </a:cubicBezTo>
                  <a:cubicBezTo>
                    <a:pt x="36" y="1"/>
                    <a:pt x="36" y="3"/>
                    <a:pt x="34" y="4"/>
                  </a:cubicBezTo>
                  <a:cubicBezTo>
                    <a:pt x="33" y="6"/>
                    <a:pt x="34" y="9"/>
                    <a:pt x="35" y="10"/>
                  </a:cubicBezTo>
                  <a:cubicBezTo>
                    <a:pt x="35" y="13"/>
                    <a:pt x="33" y="14"/>
                    <a:pt x="33" y="17"/>
                  </a:cubicBezTo>
                  <a:cubicBezTo>
                    <a:pt x="33" y="18"/>
                    <a:pt x="35" y="21"/>
                    <a:pt x="37" y="21"/>
                  </a:cubicBezTo>
                  <a:cubicBezTo>
                    <a:pt x="39" y="21"/>
                    <a:pt x="40" y="20"/>
                    <a:pt x="40" y="23"/>
                  </a:cubicBezTo>
                  <a:cubicBezTo>
                    <a:pt x="40" y="25"/>
                    <a:pt x="40" y="26"/>
                    <a:pt x="39" y="26"/>
                  </a:cubicBezTo>
                  <a:cubicBezTo>
                    <a:pt x="37" y="27"/>
                    <a:pt x="36" y="28"/>
                    <a:pt x="35" y="26"/>
                  </a:cubicBezTo>
                  <a:cubicBezTo>
                    <a:pt x="34" y="24"/>
                    <a:pt x="33" y="22"/>
                    <a:pt x="31" y="22"/>
                  </a:cubicBezTo>
                  <a:cubicBezTo>
                    <a:pt x="29" y="21"/>
                    <a:pt x="28" y="19"/>
                    <a:pt x="27" y="17"/>
                  </a:cubicBezTo>
                  <a:cubicBezTo>
                    <a:pt x="25" y="21"/>
                    <a:pt x="23" y="19"/>
                    <a:pt x="20" y="18"/>
                  </a:cubicBezTo>
                  <a:cubicBezTo>
                    <a:pt x="18" y="18"/>
                    <a:pt x="18" y="16"/>
                    <a:pt x="16" y="16"/>
                  </a:cubicBezTo>
                  <a:cubicBezTo>
                    <a:pt x="16" y="16"/>
                    <a:pt x="15" y="17"/>
                    <a:pt x="14" y="16"/>
                  </a:cubicBezTo>
                  <a:cubicBezTo>
                    <a:pt x="13" y="16"/>
                    <a:pt x="13" y="14"/>
                    <a:pt x="11" y="14"/>
                  </a:cubicBezTo>
                  <a:cubicBezTo>
                    <a:pt x="11" y="16"/>
                    <a:pt x="11" y="18"/>
                    <a:pt x="11" y="20"/>
                  </a:cubicBezTo>
                  <a:cubicBezTo>
                    <a:pt x="11" y="22"/>
                    <a:pt x="12" y="24"/>
                    <a:pt x="10" y="24"/>
                  </a:cubicBezTo>
                  <a:cubicBezTo>
                    <a:pt x="7" y="24"/>
                    <a:pt x="4" y="24"/>
                    <a:pt x="2" y="24"/>
                  </a:cubicBezTo>
                  <a:cubicBezTo>
                    <a:pt x="1" y="24"/>
                    <a:pt x="1" y="28"/>
                    <a:pt x="1" y="29"/>
                  </a:cubicBezTo>
                  <a:cubicBezTo>
                    <a:pt x="1" y="33"/>
                    <a:pt x="0" y="40"/>
                    <a:pt x="3" y="43"/>
                  </a:cubicBezTo>
                  <a:cubicBezTo>
                    <a:pt x="4" y="44"/>
                    <a:pt x="7" y="48"/>
                    <a:pt x="8" y="48"/>
                  </a:cubicBezTo>
                  <a:cubicBezTo>
                    <a:pt x="10" y="47"/>
                    <a:pt x="19" y="47"/>
                    <a:pt x="16" y="50"/>
                  </a:cubicBezTo>
                  <a:cubicBezTo>
                    <a:pt x="18" y="50"/>
                    <a:pt x="17" y="50"/>
                    <a:pt x="18" y="50"/>
                  </a:cubicBezTo>
                  <a:cubicBezTo>
                    <a:pt x="20" y="49"/>
                    <a:pt x="21" y="50"/>
                    <a:pt x="22" y="50"/>
                  </a:cubicBezTo>
                  <a:cubicBezTo>
                    <a:pt x="25" y="50"/>
                    <a:pt x="27" y="50"/>
                    <a:pt x="28" y="47"/>
                  </a:cubicBezTo>
                  <a:cubicBezTo>
                    <a:pt x="29" y="46"/>
                    <a:pt x="30" y="45"/>
                    <a:pt x="31" y="44"/>
                  </a:cubicBezTo>
                  <a:cubicBezTo>
                    <a:pt x="32" y="43"/>
                    <a:pt x="34" y="43"/>
                    <a:pt x="35" y="41"/>
                  </a:cubicBezTo>
                  <a:cubicBezTo>
                    <a:pt x="36" y="40"/>
                    <a:pt x="36" y="39"/>
                    <a:pt x="37" y="38"/>
                  </a:cubicBezTo>
                  <a:cubicBezTo>
                    <a:pt x="39" y="38"/>
                    <a:pt x="41" y="38"/>
                    <a:pt x="43" y="38"/>
                  </a:cubicBezTo>
                  <a:cubicBezTo>
                    <a:pt x="42" y="37"/>
                    <a:pt x="42" y="35"/>
                    <a:pt x="42" y="35"/>
                  </a:cubicBezTo>
                  <a:cubicBezTo>
                    <a:pt x="44" y="34"/>
                    <a:pt x="45" y="34"/>
                    <a:pt x="46" y="33"/>
                  </a:cubicBezTo>
                  <a:cubicBezTo>
                    <a:pt x="49" y="32"/>
                    <a:pt x="53" y="31"/>
                    <a:pt x="56" y="30"/>
                  </a:cubicBezTo>
                  <a:cubicBezTo>
                    <a:pt x="55" y="29"/>
                    <a:pt x="55" y="30"/>
                    <a:pt x="56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4" name="Freeform 732">
              <a:extLst>
                <a:ext uri="{FF2B5EF4-FFF2-40B4-BE49-F238E27FC236}">
                  <a16:creationId xmlns:a16="http://schemas.microsoft.com/office/drawing/2014/main" id="{5F8994AA-DBED-BF4F-9BCD-5E8F0AE7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7966" y="9839014"/>
              <a:ext cx="595542" cy="589329"/>
            </a:xfrm>
            <a:custGeom>
              <a:avLst/>
              <a:gdLst>
                <a:gd name="T0" fmla="*/ 33 w 64"/>
                <a:gd name="T1" fmla="*/ 5 h 63"/>
                <a:gd name="T2" fmla="*/ 31 w 64"/>
                <a:gd name="T3" fmla="*/ 2 h 63"/>
                <a:gd name="T4" fmla="*/ 28 w 64"/>
                <a:gd name="T5" fmla="*/ 2 h 63"/>
                <a:gd name="T6" fmla="*/ 18 w 64"/>
                <a:gd name="T7" fmla="*/ 2 h 63"/>
                <a:gd name="T8" fmla="*/ 10 w 64"/>
                <a:gd name="T9" fmla="*/ 2 h 63"/>
                <a:gd name="T10" fmla="*/ 7 w 64"/>
                <a:gd name="T11" fmla="*/ 0 h 63"/>
                <a:gd name="T12" fmla="*/ 4 w 64"/>
                <a:gd name="T13" fmla="*/ 2 h 63"/>
                <a:gd name="T14" fmla="*/ 1 w 64"/>
                <a:gd name="T15" fmla="*/ 2 h 63"/>
                <a:gd name="T16" fmla="*/ 6 w 64"/>
                <a:gd name="T17" fmla="*/ 14 h 63"/>
                <a:gd name="T18" fmla="*/ 9 w 64"/>
                <a:gd name="T19" fmla="*/ 21 h 63"/>
                <a:gd name="T20" fmla="*/ 13 w 64"/>
                <a:gd name="T21" fmla="*/ 29 h 63"/>
                <a:gd name="T22" fmla="*/ 13 w 64"/>
                <a:gd name="T23" fmla="*/ 34 h 63"/>
                <a:gd name="T24" fmla="*/ 14 w 64"/>
                <a:gd name="T25" fmla="*/ 42 h 63"/>
                <a:gd name="T26" fmla="*/ 16 w 64"/>
                <a:gd name="T27" fmla="*/ 51 h 63"/>
                <a:gd name="T28" fmla="*/ 22 w 64"/>
                <a:gd name="T29" fmla="*/ 61 h 63"/>
                <a:gd name="T30" fmla="*/ 28 w 64"/>
                <a:gd name="T31" fmla="*/ 62 h 63"/>
                <a:gd name="T32" fmla="*/ 33 w 64"/>
                <a:gd name="T33" fmla="*/ 62 h 63"/>
                <a:gd name="T34" fmla="*/ 38 w 64"/>
                <a:gd name="T35" fmla="*/ 58 h 63"/>
                <a:gd name="T36" fmla="*/ 38 w 64"/>
                <a:gd name="T37" fmla="*/ 40 h 63"/>
                <a:gd name="T38" fmla="*/ 38 w 64"/>
                <a:gd name="T39" fmla="*/ 28 h 63"/>
                <a:gd name="T40" fmla="*/ 39 w 64"/>
                <a:gd name="T41" fmla="*/ 26 h 63"/>
                <a:gd name="T42" fmla="*/ 43 w 64"/>
                <a:gd name="T43" fmla="*/ 26 h 63"/>
                <a:gd name="T44" fmla="*/ 43 w 64"/>
                <a:gd name="T45" fmla="*/ 7 h 63"/>
                <a:gd name="T46" fmla="*/ 51 w 64"/>
                <a:gd name="T47" fmla="*/ 6 h 63"/>
                <a:gd name="T48" fmla="*/ 53 w 64"/>
                <a:gd name="T49" fmla="*/ 5 h 63"/>
                <a:gd name="T50" fmla="*/ 56 w 64"/>
                <a:gd name="T51" fmla="*/ 8 h 63"/>
                <a:gd name="T52" fmla="*/ 58 w 64"/>
                <a:gd name="T53" fmla="*/ 6 h 63"/>
                <a:gd name="T54" fmla="*/ 62 w 64"/>
                <a:gd name="T55" fmla="*/ 5 h 63"/>
                <a:gd name="T56" fmla="*/ 59 w 64"/>
                <a:gd name="T57" fmla="*/ 2 h 63"/>
                <a:gd name="T58" fmla="*/ 45 w 64"/>
                <a:gd name="T59" fmla="*/ 5 h 63"/>
                <a:gd name="T60" fmla="*/ 33 w 64"/>
                <a:gd name="T61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63">
                  <a:moveTo>
                    <a:pt x="33" y="5"/>
                  </a:moveTo>
                  <a:cubicBezTo>
                    <a:pt x="32" y="5"/>
                    <a:pt x="31" y="2"/>
                    <a:pt x="31" y="2"/>
                  </a:cubicBezTo>
                  <a:cubicBezTo>
                    <a:pt x="30" y="2"/>
                    <a:pt x="29" y="2"/>
                    <a:pt x="28" y="2"/>
                  </a:cubicBezTo>
                  <a:cubicBezTo>
                    <a:pt x="25" y="2"/>
                    <a:pt x="21" y="2"/>
                    <a:pt x="18" y="2"/>
                  </a:cubicBezTo>
                  <a:cubicBezTo>
                    <a:pt x="15" y="2"/>
                    <a:pt x="13" y="2"/>
                    <a:pt x="10" y="2"/>
                  </a:cubicBezTo>
                  <a:cubicBezTo>
                    <a:pt x="9" y="2"/>
                    <a:pt x="9" y="0"/>
                    <a:pt x="7" y="0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7"/>
                    <a:pt x="4" y="9"/>
                    <a:pt x="6" y="14"/>
                  </a:cubicBezTo>
                  <a:cubicBezTo>
                    <a:pt x="7" y="16"/>
                    <a:pt x="8" y="19"/>
                    <a:pt x="9" y="21"/>
                  </a:cubicBezTo>
                  <a:cubicBezTo>
                    <a:pt x="10" y="24"/>
                    <a:pt x="12" y="26"/>
                    <a:pt x="13" y="29"/>
                  </a:cubicBezTo>
                  <a:cubicBezTo>
                    <a:pt x="13" y="30"/>
                    <a:pt x="13" y="33"/>
                    <a:pt x="13" y="34"/>
                  </a:cubicBezTo>
                  <a:cubicBezTo>
                    <a:pt x="13" y="37"/>
                    <a:pt x="14" y="39"/>
                    <a:pt x="14" y="42"/>
                  </a:cubicBezTo>
                  <a:cubicBezTo>
                    <a:pt x="15" y="45"/>
                    <a:pt x="15" y="48"/>
                    <a:pt x="16" y="51"/>
                  </a:cubicBezTo>
                  <a:cubicBezTo>
                    <a:pt x="17" y="55"/>
                    <a:pt x="20" y="58"/>
                    <a:pt x="22" y="61"/>
                  </a:cubicBezTo>
                  <a:cubicBezTo>
                    <a:pt x="25" y="58"/>
                    <a:pt x="25" y="60"/>
                    <a:pt x="28" y="62"/>
                  </a:cubicBezTo>
                  <a:cubicBezTo>
                    <a:pt x="29" y="63"/>
                    <a:pt x="32" y="63"/>
                    <a:pt x="33" y="62"/>
                  </a:cubicBezTo>
                  <a:cubicBezTo>
                    <a:pt x="36" y="62"/>
                    <a:pt x="38" y="61"/>
                    <a:pt x="38" y="58"/>
                  </a:cubicBezTo>
                  <a:cubicBezTo>
                    <a:pt x="38" y="52"/>
                    <a:pt x="38" y="46"/>
                    <a:pt x="38" y="40"/>
                  </a:cubicBezTo>
                  <a:cubicBezTo>
                    <a:pt x="38" y="36"/>
                    <a:pt x="38" y="32"/>
                    <a:pt x="38" y="28"/>
                  </a:cubicBezTo>
                  <a:cubicBezTo>
                    <a:pt x="38" y="27"/>
                    <a:pt x="38" y="26"/>
                    <a:pt x="39" y="26"/>
                  </a:cubicBezTo>
                  <a:cubicBezTo>
                    <a:pt x="39" y="26"/>
                    <a:pt x="43" y="26"/>
                    <a:pt x="43" y="26"/>
                  </a:cubicBezTo>
                  <a:cubicBezTo>
                    <a:pt x="43" y="20"/>
                    <a:pt x="43" y="13"/>
                    <a:pt x="43" y="7"/>
                  </a:cubicBezTo>
                  <a:cubicBezTo>
                    <a:pt x="46" y="8"/>
                    <a:pt x="48" y="6"/>
                    <a:pt x="51" y="6"/>
                  </a:cubicBezTo>
                  <a:cubicBezTo>
                    <a:pt x="51" y="5"/>
                    <a:pt x="52" y="5"/>
                    <a:pt x="53" y="5"/>
                  </a:cubicBezTo>
                  <a:cubicBezTo>
                    <a:pt x="53" y="5"/>
                    <a:pt x="55" y="8"/>
                    <a:pt x="56" y="8"/>
                  </a:cubicBezTo>
                  <a:cubicBezTo>
                    <a:pt x="57" y="7"/>
                    <a:pt x="56" y="6"/>
                    <a:pt x="58" y="6"/>
                  </a:cubicBezTo>
                  <a:cubicBezTo>
                    <a:pt x="59" y="6"/>
                    <a:pt x="60" y="5"/>
                    <a:pt x="62" y="5"/>
                  </a:cubicBezTo>
                  <a:cubicBezTo>
                    <a:pt x="64" y="4"/>
                    <a:pt x="60" y="2"/>
                    <a:pt x="59" y="2"/>
                  </a:cubicBezTo>
                  <a:cubicBezTo>
                    <a:pt x="54" y="2"/>
                    <a:pt x="50" y="5"/>
                    <a:pt x="45" y="5"/>
                  </a:cubicBezTo>
                  <a:cubicBezTo>
                    <a:pt x="41" y="5"/>
                    <a:pt x="37" y="5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5" name="Freeform 733">
              <a:extLst>
                <a:ext uri="{FF2B5EF4-FFF2-40B4-BE49-F238E27FC236}">
                  <a16:creationId xmlns:a16="http://schemas.microsoft.com/office/drawing/2014/main" id="{6868D194-8209-5541-925A-B7A5E835B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8781415"/>
              <a:ext cx="850321" cy="888769"/>
            </a:xfrm>
            <a:custGeom>
              <a:avLst/>
              <a:gdLst>
                <a:gd name="T0" fmla="*/ 89 w 91"/>
                <a:gd name="T1" fmla="*/ 10 h 95"/>
                <a:gd name="T2" fmla="*/ 83 w 91"/>
                <a:gd name="T3" fmla="*/ 4 h 95"/>
                <a:gd name="T4" fmla="*/ 77 w 91"/>
                <a:gd name="T5" fmla="*/ 6 h 95"/>
                <a:gd name="T6" fmla="*/ 72 w 91"/>
                <a:gd name="T7" fmla="*/ 1 h 95"/>
                <a:gd name="T8" fmla="*/ 65 w 91"/>
                <a:gd name="T9" fmla="*/ 1 h 95"/>
                <a:gd name="T10" fmla="*/ 57 w 91"/>
                <a:gd name="T11" fmla="*/ 2 h 95"/>
                <a:gd name="T12" fmla="*/ 48 w 91"/>
                <a:gd name="T13" fmla="*/ 6 h 95"/>
                <a:gd name="T14" fmla="*/ 35 w 91"/>
                <a:gd name="T15" fmla="*/ 2 h 95"/>
                <a:gd name="T16" fmla="*/ 30 w 91"/>
                <a:gd name="T17" fmla="*/ 12 h 95"/>
                <a:gd name="T18" fmla="*/ 19 w 91"/>
                <a:gd name="T19" fmla="*/ 35 h 95"/>
                <a:gd name="T20" fmla="*/ 17 w 91"/>
                <a:gd name="T21" fmla="*/ 48 h 95"/>
                <a:gd name="T22" fmla="*/ 10 w 91"/>
                <a:gd name="T23" fmla="*/ 49 h 95"/>
                <a:gd name="T24" fmla="*/ 2 w 91"/>
                <a:gd name="T25" fmla="*/ 55 h 95"/>
                <a:gd name="T26" fmla="*/ 1 w 91"/>
                <a:gd name="T27" fmla="*/ 59 h 95"/>
                <a:gd name="T28" fmla="*/ 18 w 91"/>
                <a:gd name="T29" fmla="*/ 57 h 95"/>
                <a:gd name="T30" fmla="*/ 26 w 91"/>
                <a:gd name="T31" fmla="*/ 68 h 95"/>
                <a:gd name="T32" fmla="*/ 35 w 91"/>
                <a:gd name="T33" fmla="*/ 63 h 95"/>
                <a:gd name="T34" fmla="*/ 41 w 91"/>
                <a:gd name="T35" fmla="*/ 64 h 95"/>
                <a:gd name="T36" fmla="*/ 46 w 91"/>
                <a:gd name="T37" fmla="*/ 70 h 95"/>
                <a:gd name="T38" fmla="*/ 47 w 91"/>
                <a:gd name="T39" fmla="*/ 78 h 95"/>
                <a:gd name="T40" fmla="*/ 53 w 91"/>
                <a:gd name="T41" fmla="*/ 82 h 95"/>
                <a:gd name="T42" fmla="*/ 60 w 91"/>
                <a:gd name="T43" fmla="*/ 84 h 95"/>
                <a:gd name="T44" fmla="*/ 66 w 91"/>
                <a:gd name="T45" fmla="*/ 87 h 95"/>
                <a:gd name="T46" fmla="*/ 76 w 91"/>
                <a:gd name="T47" fmla="*/ 90 h 95"/>
                <a:gd name="T48" fmla="*/ 84 w 91"/>
                <a:gd name="T49" fmla="*/ 94 h 95"/>
                <a:gd name="T50" fmla="*/ 77 w 91"/>
                <a:gd name="T51" fmla="*/ 85 h 95"/>
                <a:gd name="T52" fmla="*/ 78 w 91"/>
                <a:gd name="T53" fmla="*/ 73 h 95"/>
                <a:gd name="T54" fmla="*/ 80 w 91"/>
                <a:gd name="T55" fmla="*/ 70 h 95"/>
                <a:gd name="T56" fmla="*/ 84 w 91"/>
                <a:gd name="T57" fmla="*/ 63 h 95"/>
                <a:gd name="T58" fmla="*/ 81 w 91"/>
                <a:gd name="T59" fmla="*/ 55 h 95"/>
                <a:gd name="T60" fmla="*/ 81 w 91"/>
                <a:gd name="T61" fmla="*/ 45 h 95"/>
                <a:gd name="T62" fmla="*/ 83 w 91"/>
                <a:gd name="T63" fmla="*/ 28 h 95"/>
                <a:gd name="T64" fmla="*/ 90 w 91"/>
                <a:gd name="T65" fmla="*/ 18 h 95"/>
                <a:gd name="T66" fmla="*/ 90 w 91"/>
                <a:gd name="T67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95">
                  <a:moveTo>
                    <a:pt x="90" y="15"/>
                  </a:moveTo>
                  <a:cubicBezTo>
                    <a:pt x="89" y="14"/>
                    <a:pt x="89" y="12"/>
                    <a:pt x="89" y="10"/>
                  </a:cubicBezTo>
                  <a:cubicBezTo>
                    <a:pt x="89" y="9"/>
                    <a:pt x="87" y="8"/>
                    <a:pt x="86" y="7"/>
                  </a:cubicBezTo>
                  <a:cubicBezTo>
                    <a:pt x="86" y="6"/>
                    <a:pt x="84" y="4"/>
                    <a:pt x="83" y="4"/>
                  </a:cubicBezTo>
                  <a:cubicBezTo>
                    <a:pt x="82" y="4"/>
                    <a:pt x="82" y="6"/>
                    <a:pt x="80" y="5"/>
                  </a:cubicBezTo>
                  <a:cubicBezTo>
                    <a:pt x="78" y="4"/>
                    <a:pt x="79" y="5"/>
                    <a:pt x="77" y="6"/>
                  </a:cubicBezTo>
                  <a:cubicBezTo>
                    <a:pt x="77" y="6"/>
                    <a:pt x="75" y="5"/>
                    <a:pt x="75" y="4"/>
                  </a:cubicBezTo>
                  <a:cubicBezTo>
                    <a:pt x="74" y="3"/>
                    <a:pt x="73" y="2"/>
                    <a:pt x="72" y="1"/>
                  </a:cubicBezTo>
                  <a:cubicBezTo>
                    <a:pt x="71" y="0"/>
                    <a:pt x="70" y="2"/>
                    <a:pt x="69" y="2"/>
                  </a:cubicBezTo>
                  <a:cubicBezTo>
                    <a:pt x="68" y="3"/>
                    <a:pt x="66" y="2"/>
                    <a:pt x="65" y="1"/>
                  </a:cubicBezTo>
                  <a:cubicBezTo>
                    <a:pt x="63" y="0"/>
                    <a:pt x="63" y="1"/>
                    <a:pt x="61" y="2"/>
                  </a:cubicBezTo>
                  <a:cubicBezTo>
                    <a:pt x="60" y="3"/>
                    <a:pt x="58" y="2"/>
                    <a:pt x="57" y="2"/>
                  </a:cubicBezTo>
                  <a:cubicBezTo>
                    <a:pt x="56" y="3"/>
                    <a:pt x="53" y="3"/>
                    <a:pt x="52" y="3"/>
                  </a:cubicBezTo>
                  <a:cubicBezTo>
                    <a:pt x="49" y="1"/>
                    <a:pt x="51" y="6"/>
                    <a:pt x="48" y="6"/>
                  </a:cubicBezTo>
                  <a:cubicBezTo>
                    <a:pt x="46" y="7"/>
                    <a:pt x="42" y="6"/>
                    <a:pt x="40" y="5"/>
                  </a:cubicBezTo>
                  <a:cubicBezTo>
                    <a:pt x="38" y="4"/>
                    <a:pt x="37" y="2"/>
                    <a:pt x="35" y="2"/>
                  </a:cubicBezTo>
                  <a:cubicBezTo>
                    <a:pt x="34" y="1"/>
                    <a:pt x="32" y="3"/>
                    <a:pt x="31" y="4"/>
                  </a:cubicBezTo>
                  <a:cubicBezTo>
                    <a:pt x="29" y="6"/>
                    <a:pt x="31" y="9"/>
                    <a:pt x="30" y="12"/>
                  </a:cubicBezTo>
                  <a:cubicBezTo>
                    <a:pt x="27" y="17"/>
                    <a:pt x="27" y="23"/>
                    <a:pt x="24" y="27"/>
                  </a:cubicBezTo>
                  <a:cubicBezTo>
                    <a:pt x="22" y="30"/>
                    <a:pt x="21" y="32"/>
                    <a:pt x="19" y="35"/>
                  </a:cubicBezTo>
                  <a:cubicBezTo>
                    <a:pt x="18" y="37"/>
                    <a:pt x="18" y="39"/>
                    <a:pt x="18" y="41"/>
                  </a:cubicBezTo>
                  <a:cubicBezTo>
                    <a:pt x="18" y="44"/>
                    <a:pt x="19" y="46"/>
                    <a:pt x="17" y="48"/>
                  </a:cubicBezTo>
                  <a:cubicBezTo>
                    <a:pt x="16" y="48"/>
                    <a:pt x="11" y="51"/>
                    <a:pt x="11" y="51"/>
                  </a:cubicBezTo>
                  <a:cubicBezTo>
                    <a:pt x="10" y="51"/>
                    <a:pt x="12" y="48"/>
                    <a:pt x="10" y="49"/>
                  </a:cubicBezTo>
                  <a:cubicBezTo>
                    <a:pt x="7" y="51"/>
                    <a:pt x="7" y="53"/>
                    <a:pt x="5" y="50"/>
                  </a:cubicBezTo>
                  <a:cubicBezTo>
                    <a:pt x="4" y="51"/>
                    <a:pt x="2" y="53"/>
                    <a:pt x="2" y="55"/>
                  </a:cubicBezTo>
                  <a:cubicBezTo>
                    <a:pt x="2" y="55"/>
                    <a:pt x="2" y="56"/>
                    <a:pt x="1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5" y="56"/>
                    <a:pt x="8" y="57"/>
                    <a:pt x="13" y="57"/>
                  </a:cubicBezTo>
                  <a:cubicBezTo>
                    <a:pt x="15" y="57"/>
                    <a:pt x="16" y="57"/>
                    <a:pt x="18" y="57"/>
                  </a:cubicBezTo>
                  <a:cubicBezTo>
                    <a:pt x="20" y="57"/>
                    <a:pt x="21" y="60"/>
                    <a:pt x="22" y="62"/>
                  </a:cubicBezTo>
                  <a:cubicBezTo>
                    <a:pt x="23" y="64"/>
                    <a:pt x="24" y="67"/>
                    <a:pt x="26" y="68"/>
                  </a:cubicBezTo>
                  <a:cubicBezTo>
                    <a:pt x="27" y="69"/>
                    <a:pt x="31" y="68"/>
                    <a:pt x="33" y="67"/>
                  </a:cubicBezTo>
                  <a:cubicBezTo>
                    <a:pt x="34" y="67"/>
                    <a:pt x="34" y="64"/>
                    <a:pt x="35" y="63"/>
                  </a:cubicBezTo>
                  <a:cubicBezTo>
                    <a:pt x="35" y="61"/>
                    <a:pt x="38" y="62"/>
                    <a:pt x="39" y="62"/>
                  </a:cubicBezTo>
                  <a:cubicBezTo>
                    <a:pt x="39" y="64"/>
                    <a:pt x="39" y="64"/>
                    <a:pt x="41" y="64"/>
                  </a:cubicBezTo>
                  <a:cubicBezTo>
                    <a:pt x="42" y="64"/>
                    <a:pt x="45" y="63"/>
                    <a:pt x="45" y="65"/>
                  </a:cubicBezTo>
                  <a:cubicBezTo>
                    <a:pt x="45" y="67"/>
                    <a:pt x="46" y="68"/>
                    <a:pt x="46" y="70"/>
                  </a:cubicBezTo>
                  <a:cubicBezTo>
                    <a:pt x="46" y="71"/>
                    <a:pt x="46" y="72"/>
                    <a:pt x="45" y="74"/>
                  </a:cubicBezTo>
                  <a:cubicBezTo>
                    <a:pt x="45" y="75"/>
                    <a:pt x="46" y="77"/>
                    <a:pt x="47" y="78"/>
                  </a:cubicBezTo>
                  <a:cubicBezTo>
                    <a:pt x="48" y="79"/>
                    <a:pt x="47" y="81"/>
                    <a:pt x="47" y="82"/>
                  </a:cubicBezTo>
                  <a:cubicBezTo>
                    <a:pt x="47" y="85"/>
                    <a:pt x="52" y="82"/>
                    <a:pt x="53" y="82"/>
                  </a:cubicBezTo>
                  <a:cubicBezTo>
                    <a:pt x="55" y="82"/>
                    <a:pt x="56" y="82"/>
                    <a:pt x="57" y="83"/>
                  </a:cubicBezTo>
                  <a:cubicBezTo>
                    <a:pt x="59" y="85"/>
                    <a:pt x="58" y="84"/>
                    <a:pt x="60" y="84"/>
                  </a:cubicBezTo>
                  <a:cubicBezTo>
                    <a:pt x="62" y="84"/>
                    <a:pt x="62" y="85"/>
                    <a:pt x="63" y="86"/>
                  </a:cubicBezTo>
                  <a:cubicBezTo>
                    <a:pt x="64" y="86"/>
                    <a:pt x="65" y="87"/>
                    <a:pt x="66" y="87"/>
                  </a:cubicBezTo>
                  <a:cubicBezTo>
                    <a:pt x="69" y="88"/>
                    <a:pt x="70" y="88"/>
                    <a:pt x="71" y="85"/>
                  </a:cubicBezTo>
                  <a:cubicBezTo>
                    <a:pt x="72" y="88"/>
                    <a:pt x="73" y="89"/>
                    <a:pt x="76" y="90"/>
                  </a:cubicBezTo>
                  <a:cubicBezTo>
                    <a:pt x="78" y="91"/>
                    <a:pt x="78" y="94"/>
                    <a:pt x="80" y="95"/>
                  </a:cubicBezTo>
                  <a:cubicBezTo>
                    <a:pt x="80" y="95"/>
                    <a:pt x="84" y="94"/>
                    <a:pt x="84" y="94"/>
                  </a:cubicBezTo>
                  <a:cubicBezTo>
                    <a:pt x="84" y="92"/>
                    <a:pt x="85" y="88"/>
                    <a:pt x="83" y="89"/>
                  </a:cubicBezTo>
                  <a:cubicBezTo>
                    <a:pt x="80" y="90"/>
                    <a:pt x="78" y="88"/>
                    <a:pt x="77" y="85"/>
                  </a:cubicBezTo>
                  <a:cubicBezTo>
                    <a:pt x="77" y="83"/>
                    <a:pt x="79" y="80"/>
                    <a:pt x="78" y="77"/>
                  </a:cubicBezTo>
                  <a:cubicBezTo>
                    <a:pt x="78" y="76"/>
                    <a:pt x="77" y="74"/>
                    <a:pt x="78" y="73"/>
                  </a:cubicBezTo>
                  <a:cubicBezTo>
                    <a:pt x="78" y="73"/>
                    <a:pt x="78" y="72"/>
                    <a:pt x="79" y="72"/>
                  </a:cubicBezTo>
                  <a:cubicBezTo>
                    <a:pt x="80" y="72"/>
                    <a:pt x="79" y="70"/>
                    <a:pt x="80" y="70"/>
                  </a:cubicBezTo>
                  <a:cubicBezTo>
                    <a:pt x="81" y="68"/>
                    <a:pt x="86" y="68"/>
                    <a:pt x="87" y="68"/>
                  </a:cubicBezTo>
                  <a:cubicBezTo>
                    <a:pt x="85" y="67"/>
                    <a:pt x="86" y="64"/>
                    <a:pt x="84" y="63"/>
                  </a:cubicBezTo>
                  <a:cubicBezTo>
                    <a:pt x="83" y="62"/>
                    <a:pt x="82" y="61"/>
                    <a:pt x="82" y="60"/>
                  </a:cubicBezTo>
                  <a:cubicBezTo>
                    <a:pt x="82" y="58"/>
                    <a:pt x="82" y="56"/>
                    <a:pt x="81" y="55"/>
                  </a:cubicBezTo>
                  <a:cubicBezTo>
                    <a:pt x="81" y="53"/>
                    <a:pt x="80" y="52"/>
                    <a:pt x="80" y="50"/>
                  </a:cubicBezTo>
                  <a:cubicBezTo>
                    <a:pt x="80" y="49"/>
                    <a:pt x="80" y="44"/>
                    <a:pt x="81" y="45"/>
                  </a:cubicBezTo>
                  <a:cubicBezTo>
                    <a:pt x="80" y="41"/>
                    <a:pt x="80" y="39"/>
                    <a:pt x="82" y="35"/>
                  </a:cubicBezTo>
                  <a:cubicBezTo>
                    <a:pt x="83" y="32"/>
                    <a:pt x="83" y="31"/>
                    <a:pt x="83" y="28"/>
                  </a:cubicBezTo>
                  <a:cubicBezTo>
                    <a:pt x="83" y="25"/>
                    <a:pt x="85" y="23"/>
                    <a:pt x="87" y="21"/>
                  </a:cubicBezTo>
                  <a:cubicBezTo>
                    <a:pt x="88" y="20"/>
                    <a:pt x="89" y="19"/>
                    <a:pt x="90" y="18"/>
                  </a:cubicBezTo>
                  <a:cubicBezTo>
                    <a:pt x="91" y="17"/>
                    <a:pt x="91" y="17"/>
                    <a:pt x="90" y="15"/>
                  </a:cubicBezTo>
                  <a:cubicBezTo>
                    <a:pt x="89" y="15"/>
                    <a:pt x="91" y="16"/>
                    <a:pt x="90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6" name="Freeform 734">
              <a:extLst>
                <a:ext uri="{FF2B5EF4-FFF2-40B4-BE49-F238E27FC236}">
                  <a16:creationId xmlns:a16="http://schemas.microsoft.com/office/drawing/2014/main" id="{3F493A87-E564-D64D-BAC6-0BB4476B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4333" y="9307030"/>
              <a:ext cx="525479" cy="589329"/>
            </a:xfrm>
            <a:custGeom>
              <a:avLst/>
              <a:gdLst>
                <a:gd name="T0" fmla="*/ 51 w 56"/>
                <a:gd name="T1" fmla="*/ 27 h 63"/>
                <a:gd name="T2" fmla="*/ 48 w 56"/>
                <a:gd name="T3" fmla="*/ 26 h 63"/>
                <a:gd name="T4" fmla="*/ 47 w 56"/>
                <a:gd name="T5" fmla="*/ 21 h 63"/>
                <a:gd name="T6" fmla="*/ 46 w 56"/>
                <a:gd name="T7" fmla="*/ 12 h 63"/>
                <a:gd name="T8" fmla="*/ 46 w 56"/>
                <a:gd name="T9" fmla="*/ 8 h 63"/>
                <a:gd name="T10" fmla="*/ 43 w 56"/>
                <a:gd name="T11" fmla="*/ 8 h 63"/>
                <a:gd name="T12" fmla="*/ 40 w 56"/>
                <a:gd name="T13" fmla="*/ 6 h 63"/>
                <a:gd name="T14" fmla="*/ 35 w 56"/>
                <a:gd name="T15" fmla="*/ 8 h 63"/>
                <a:gd name="T16" fmla="*/ 34 w 56"/>
                <a:gd name="T17" fmla="*/ 11 h 63"/>
                <a:gd name="T18" fmla="*/ 29 w 56"/>
                <a:gd name="T19" fmla="*/ 12 h 63"/>
                <a:gd name="T20" fmla="*/ 18 w 56"/>
                <a:gd name="T21" fmla="*/ 1 h 63"/>
                <a:gd name="T22" fmla="*/ 3 w 56"/>
                <a:gd name="T23" fmla="*/ 2 h 63"/>
                <a:gd name="T24" fmla="*/ 6 w 56"/>
                <a:gd name="T25" fmla="*/ 12 h 63"/>
                <a:gd name="T26" fmla="*/ 6 w 56"/>
                <a:gd name="T27" fmla="*/ 16 h 63"/>
                <a:gd name="T28" fmla="*/ 6 w 56"/>
                <a:gd name="T29" fmla="*/ 20 h 63"/>
                <a:gd name="T30" fmla="*/ 8 w 56"/>
                <a:gd name="T31" fmla="*/ 33 h 63"/>
                <a:gd name="T32" fmla="*/ 3 w 56"/>
                <a:gd name="T33" fmla="*/ 41 h 63"/>
                <a:gd name="T34" fmla="*/ 0 w 56"/>
                <a:gd name="T35" fmla="*/ 50 h 63"/>
                <a:gd name="T36" fmla="*/ 0 w 56"/>
                <a:gd name="T37" fmla="*/ 55 h 63"/>
                <a:gd name="T38" fmla="*/ 0 w 56"/>
                <a:gd name="T39" fmla="*/ 59 h 63"/>
                <a:gd name="T40" fmla="*/ 3 w 56"/>
                <a:gd name="T41" fmla="*/ 59 h 63"/>
                <a:gd name="T42" fmla="*/ 8 w 56"/>
                <a:gd name="T43" fmla="*/ 58 h 63"/>
                <a:gd name="T44" fmla="*/ 9 w 56"/>
                <a:gd name="T45" fmla="*/ 59 h 63"/>
                <a:gd name="T46" fmla="*/ 16 w 56"/>
                <a:gd name="T47" fmla="*/ 59 h 63"/>
                <a:gd name="T48" fmla="*/ 25 w 56"/>
                <a:gd name="T49" fmla="*/ 59 h 63"/>
                <a:gd name="T50" fmla="*/ 30 w 56"/>
                <a:gd name="T51" fmla="*/ 59 h 63"/>
                <a:gd name="T52" fmla="*/ 39 w 56"/>
                <a:gd name="T53" fmla="*/ 62 h 63"/>
                <a:gd name="T54" fmla="*/ 53 w 56"/>
                <a:gd name="T55" fmla="*/ 60 h 63"/>
                <a:gd name="T56" fmla="*/ 46 w 56"/>
                <a:gd name="T57" fmla="*/ 51 h 63"/>
                <a:gd name="T58" fmla="*/ 46 w 56"/>
                <a:gd name="T59" fmla="*/ 37 h 63"/>
                <a:gd name="T60" fmla="*/ 56 w 56"/>
                <a:gd name="T61" fmla="*/ 35 h 63"/>
                <a:gd name="T62" fmla="*/ 56 w 56"/>
                <a:gd name="T63" fmla="*/ 27 h 63"/>
                <a:gd name="T64" fmla="*/ 51 w 56"/>
                <a:gd name="T65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63">
                  <a:moveTo>
                    <a:pt x="51" y="27"/>
                  </a:moveTo>
                  <a:cubicBezTo>
                    <a:pt x="49" y="27"/>
                    <a:pt x="48" y="28"/>
                    <a:pt x="48" y="26"/>
                  </a:cubicBezTo>
                  <a:cubicBezTo>
                    <a:pt x="48" y="24"/>
                    <a:pt x="48" y="23"/>
                    <a:pt x="47" y="21"/>
                  </a:cubicBezTo>
                  <a:cubicBezTo>
                    <a:pt x="45" y="18"/>
                    <a:pt x="48" y="15"/>
                    <a:pt x="46" y="12"/>
                  </a:cubicBezTo>
                  <a:cubicBezTo>
                    <a:pt x="46" y="11"/>
                    <a:pt x="46" y="8"/>
                    <a:pt x="46" y="8"/>
                  </a:cubicBezTo>
                  <a:cubicBezTo>
                    <a:pt x="46" y="8"/>
                    <a:pt x="43" y="8"/>
                    <a:pt x="43" y="8"/>
                  </a:cubicBezTo>
                  <a:cubicBezTo>
                    <a:pt x="40" y="8"/>
                    <a:pt x="40" y="9"/>
                    <a:pt x="40" y="6"/>
                  </a:cubicBezTo>
                  <a:cubicBezTo>
                    <a:pt x="37" y="6"/>
                    <a:pt x="36" y="5"/>
                    <a:pt x="35" y="8"/>
                  </a:cubicBezTo>
                  <a:cubicBezTo>
                    <a:pt x="35" y="8"/>
                    <a:pt x="35" y="11"/>
                    <a:pt x="34" y="11"/>
                  </a:cubicBezTo>
                  <a:cubicBezTo>
                    <a:pt x="33" y="12"/>
                    <a:pt x="31" y="12"/>
                    <a:pt x="29" y="12"/>
                  </a:cubicBezTo>
                  <a:cubicBezTo>
                    <a:pt x="22" y="13"/>
                    <a:pt x="24" y="1"/>
                    <a:pt x="18" y="1"/>
                  </a:cubicBezTo>
                  <a:cubicBezTo>
                    <a:pt x="13" y="1"/>
                    <a:pt x="7" y="0"/>
                    <a:pt x="3" y="2"/>
                  </a:cubicBezTo>
                  <a:cubicBezTo>
                    <a:pt x="1" y="4"/>
                    <a:pt x="6" y="10"/>
                    <a:pt x="6" y="12"/>
                  </a:cubicBezTo>
                  <a:cubicBezTo>
                    <a:pt x="7" y="13"/>
                    <a:pt x="7" y="15"/>
                    <a:pt x="6" y="16"/>
                  </a:cubicBezTo>
                  <a:cubicBezTo>
                    <a:pt x="4" y="17"/>
                    <a:pt x="6" y="19"/>
                    <a:pt x="6" y="20"/>
                  </a:cubicBezTo>
                  <a:cubicBezTo>
                    <a:pt x="9" y="24"/>
                    <a:pt x="11" y="29"/>
                    <a:pt x="8" y="33"/>
                  </a:cubicBezTo>
                  <a:cubicBezTo>
                    <a:pt x="6" y="36"/>
                    <a:pt x="4" y="38"/>
                    <a:pt x="3" y="41"/>
                  </a:cubicBezTo>
                  <a:cubicBezTo>
                    <a:pt x="2" y="44"/>
                    <a:pt x="1" y="47"/>
                    <a:pt x="0" y="50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1" y="59"/>
                    <a:pt x="2" y="59"/>
                    <a:pt x="3" y="59"/>
                  </a:cubicBezTo>
                  <a:cubicBezTo>
                    <a:pt x="5" y="59"/>
                    <a:pt x="5" y="56"/>
                    <a:pt x="8" y="58"/>
                  </a:cubicBezTo>
                  <a:cubicBezTo>
                    <a:pt x="8" y="58"/>
                    <a:pt x="9" y="59"/>
                    <a:pt x="9" y="59"/>
                  </a:cubicBezTo>
                  <a:cubicBezTo>
                    <a:pt x="12" y="59"/>
                    <a:pt x="14" y="59"/>
                    <a:pt x="16" y="59"/>
                  </a:cubicBezTo>
                  <a:cubicBezTo>
                    <a:pt x="19" y="59"/>
                    <a:pt x="22" y="59"/>
                    <a:pt x="25" y="59"/>
                  </a:cubicBezTo>
                  <a:cubicBezTo>
                    <a:pt x="26" y="59"/>
                    <a:pt x="29" y="59"/>
                    <a:pt x="30" y="59"/>
                  </a:cubicBezTo>
                  <a:cubicBezTo>
                    <a:pt x="32" y="63"/>
                    <a:pt x="36" y="62"/>
                    <a:pt x="39" y="62"/>
                  </a:cubicBezTo>
                  <a:cubicBezTo>
                    <a:pt x="44" y="62"/>
                    <a:pt x="48" y="61"/>
                    <a:pt x="53" y="60"/>
                  </a:cubicBezTo>
                  <a:cubicBezTo>
                    <a:pt x="50" y="57"/>
                    <a:pt x="46" y="55"/>
                    <a:pt x="46" y="51"/>
                  </a:cubicBezTo>
                  <a:cubicBezTo>
                    <a:pt x="46" y="46"/>
                    <a:pt x="46" y="41"/>
                    <a:pt x="46" y="37"/>
                  </a:cubicBezTo>
                  <a:cubicBezTo>
                    <a:pt x="46" y="36"/>
                    <a:pt x="56" y="38"/>
                    <a:pt x="56" y="35"/>
                  </a:cubicBezTo>
                  <a:cubicBezTo>
                    <a:pt x="56" y="33"/>
                    <a:pt x="56" y="30"/>
                    <a:pt x="56" y="27"/>
                  </a:cubicBezTo>
                  <a:cubicBezTo>
                    <a:pt x="56" y="24"/>
                    <a:pt x="53" y="27"/>
                    <a:pt x="51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7" name="Freeform 735">
              <a:extLst>
                <a:ext uri="{FF2B5EF4-FFF2-40B4-BE49-F238E27FC236}">
                  <a16:creationId xmlns:a16="http://schemas.microsoft.com/office/drawing/2014/main" id="{E3958801-452F-7A43-ACED-499E53050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5" y="9867685"/>
              <a:ext cx="429938" cy="449163"/>
            </a:xfrm>
            <a:custGeom>
              <a:avLst/>
              <a:gdLst>
                <a:gd name="T0" fmla="*/ 25 w 46"/>
                <a:gd name="T1" fmla="*/ 2 h 48"/>
                <a:gd name="T2" fmla="*/ 21 w 46"/>
                <a:gd name="T3" fmla="*/ 3 h 48"/>
                <a:gd name="T4" fmla="*/ 18 w 46"/>
                <a:gd name="T5" fmla="*/ 4 h 48"/>
                <a:gd name="T6" fmla="*/ 6 w 46"/>
                <a:gd name="T7" fmla="*/ 4 h 48"/>
                <a:gd name="T8" fmla="*/ 6 w 46"/>
                <a:gd name="T9" fmla="*/ 18 h 48"/>
                <a:gd name="T10" fmla="*/ 6 w 46"/>
                <a:gd name="T11" fmla="*/ 23 h 48"/>
                <a:gd name="T12" fmla="*/ 1 w 46"/>
                <a:gd name="T13" fmla="*/ 24 h 48"/>
                <a:gd name="T14" fmla="*/ 1 w 46"/>
                <a:gd name="T15" fmla="*/ 31 h 48"/>
                <a:gd name="T16" fmla="*/ 1 w 46"/>
                <a:gd name="T17" fmla="*/ 38 h 48"/>
                <a:gd name="T18" fmla="*/ 4 w 46"/>
                <a:gd name="T19" fmla="*/ 47 h 48"/>
                <a:gd name="T20" fmla="*/ 8 w 46"/>
                <a:gd name="T21" fmla="*/ 48 h 48"/>
                <a:gd name="T22" fmla="*/ 13 w 46"/>
                <a:gd name="T23" fmla="*/ 44 h 48"/>
                <a:gd name="T24" fmla="*/ 19 w 46"/>
                <a:gd name="T25" fmla="*/ 41 h 48"/>
                <a:gd name="T26" fmla="*/ 29 w 46"/>
                <a:gd name="T27" fmla="*/ 39 h 48"/>
                <a:gd name="T28" fmla="*/ 31 w 46"/>
                <a:gd name="T29" fmla="*/ 37 h 48"/>
                <a:gd name="T30" fmla="*/ 34 w 46"/>
                <a:gd name="T31" fmla="*/ 34 h 48"/>
                <a:gd name="T32" fmla="*/ 43 w 46"/>
                <a:gd name="T33" fmla="*/ 26 h 48"/>
                <a:gd name="T34" fmla="*/ 44 w 46"/>
                <a:gd name="T35" fmla="*/ 22 h 48"/>
                <a:gd name="T36" fmla="*/ 40 w 46"/>
                <a:gd name="T37" fmla="*/ 21 h 48"/>
                <a:gd name="T38" fmla="*/ 38 w 46"/>
                <a:gd name="T39" fmla="*/ 17 h 48"/>
                <a:gd name="T40" fmla="*/ 39 w 46"/>
                <a:gd name="T41" fmla="*/ 15 h 48"/>
                <a:gd name="T42" fmla="*/ 36 w 46"/>
                <a:gd name="T43" fmla="*/ 14 h 48"/>
                <a:gd name="T44" fmla="*/ 36 w 46"/>
                <a:gd name="T45" fmla="*/ 13 h 48"/>
                <a:gd name="T46" fmla="*/ 34 w 46"/>
                <a:gd name="T47" fmla="*/ 12 h 48"/>
                <a:gd name="T48" fmla="*/ 30 w 46"/>
                <a:gd name="T49" fmla="*/ 7 h 48"/>
                <a:gd name="T50" fmla="*/ 25 w 46"/>
                <a:gd name="T51" fmla="*/ 2 h 48"/>
                <a:gd name="T52" fmla="*/ 25 w 46"/>
                <a:gd name="T5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8">
                  <a:moveTo>
                    <a:pt x="25" y="2"/>
                  </a:moveTo>
                  <a:cubicBezTo>
                    <a:pt x="24" y="3"/>
                    <a:pt x="22" y="3"/>
                    <a:pt x="21" y="3"/>
                  </a:cubicBezTo>
                  <a:cubicBezTo>
                    <a:pt x="19" y="3"/>
                    <a:pt x="20" y="6"/>
                    <a:pt x="18" y="4"/>
                  </a:cubicBezTo>
                  <a:cubicBezTo>
                    <a:pt x="15" y="0"/>
                    <a:pt x="10" y="5"/>
                    <a:pt x="6" y="4"/>
                  </a:cubicBezTo>
                  <a:cubicBezTo>
                    <a:pt x="6" y="9"/>
                    <a:pt x="6" y="14"/>
                    <a:pt x="6" y="18"/>
                  </a:cubicBezTo>
                  <a:cubicBezTo>
                    <a:pt x="6" y="19"/>
                    <a:pt x="7" y="23"/>
                    <a:pt x="6" y="23"/>
                  </a:cubicBezTo>
                  <a:cubicBezTo>
                    <a:pt x="5" y="24"/>
                    <a:pt x="1" y="22"/>
                    <a:pt x="1" y="24"/>
                  </a:cubicBezTo>
                  <a:cubicBezTo>
                    <a:pt x="1" y="26"/>
                    <a:pt x="1" y="29"/>
                    <a:pt x="1" y="31"/>
                  </a:cubicBezTo>
                  <a:cubicBezTo>
                    <a:pt x="1" y="33"/>
                    <a:pt x="0" y="36"/>
                    <a:pt x="1" y="38"/>
                  </a:cubicBezTo>
                  <a:cubicBezTo>
                    <a:pt x="5" y="39"/>
                    <a:pt x="6" y="44"/>
                    <a:pt x="4" y="47"/>
                  </a:cubicBezTo>
                  <a:cubicBezTo>
                    <a:pt x="4" y="48"/>
                    <a:pt x="8" y="48"/>
                    <a:pt x="8" y="48"/>
                  </a:cubicBezTo>
                  <a:cubicBezTo>
                    <a:pt x="10" y="48"/>
                    <a:pt x="11" y="46"/>
                    <a:pt x="13" y="44"/>
                  </a:cubicBezTo>
                  <a:cubicBezTo>
                    <a:pt x="15" y="42"/>
                    <a:pt x="15" y="39"/>
                    <a:pt x="19" y="41"/>
                  </a:cubicBezTo>
                  <a:cubicBezTo>
                    <a:pt x="23" y="43"/>
                    <a:pt x="27" y="44"/>
                    <a:pt x="29" y="39"/>
                  </a:cubicBezTo>
                  <a:cubicBezTo>
                    <a:pt x="29" y="38"/>
                    <a:pt x="29" y="37"/>
                    <a:pt x="31" y="37"/>
                  </a:cubicBezTo>
                  <a:cubicBezTo>
                    <a:pt x="33" y="37"/>
                    <a:pt x="34" y="35"/>
                    <a:pt x="34" y="34"/>
                  </a:cubicBezTo>
                  <a:cubicBezTo>
                    <a:pt x="36" y="31"/>
                    <a:pt x="40" y="28"/>
                    <a:pt x="43" y="26"/>
                  </a:cubicBezTo>
                  <a:cubicBezTo>
                    <a:pt x="45" y="25"/>
                    <a:pt x="46" y="24"/>
                    <a:pt x="44" y="22"/>
                  </a:cubicBezTo>
                  <a:cubicBezTo>
                    <a:pt x="43" y="21"/>
                    <a:pt x="40" y="22"/>
                    <a:pt x="40" y="21"/>
                  </a:cubicBezTo>
                  <a:cubicBezTo>
                    <a:pt x="39" y="20"/>
                    <a:pt x="38" y="19"/>
                    <a:pt x="38" y="17"/>
                  </a:cubicBezTo>
                  <a:cubicBezTo>
                    <a:pt x="38" y="17"/>
                    <a:pt x="39" y="16"/>
                    <a:pt x="39" y="15"/>
                  </a:cubicBezTo>
                  <a:cubicBezTo>
                    <a:pt x="38" y="15"/>
                    <a:pt x="37" y="15"/>
                    <a:pt x="36" y="14"/>
                  </a:cubicBezTo>
                  <a:cubicBezTo>
                    <a:pt x="36" y="14"/>
                    <a:pt x="37" y="13"/>
                    <a:pt x="36" y="13"/>
                  </a:cubicBezTo>
                  <a:cubicBezTo>
                    <a:pt x="35" y="13"/>
                    <a:pt x="35" y="12"/>
                    <a:pt x="34" y="12"/>
                  </a:cubicBezTo>
                  <a:cubicBezTo>
                    <a:pt x="32" y="11"/>
                    <a:pt x="31" y="10"/>
                    <a:pt x="30" y="7"/>
                  </a:cubicBezTo>
                  <a:cubicBezTo>
                    <a:pt x="30" y="6"/>
                    <a:pt x="27" y="2"/>
                    <a:pt x="25" y="2"/>
                  </a:cubicBezTo>
                  <a:cubicBezTo>
                    <a:pt x="25" y="2"/>
                    <a:pt x="26" y="2"/>
                    <a:pt x="2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8" name="Freeform 736">
              <a:extLst>
                <a:ext uri="{FF2B5EF4-FFF2-40B4-BE49-F238E27FC236}">
                  <a16:creationId xmlns:a16="http://schemas.microsoft.com/office/drawing/2014/main" id="{D1B90259-1DCD-804D-B976-01FEF6974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4398" y="9775302"/>
              <a:ext cx="366243" cy="324926"/>
            </a:xfrm>
            <a:custGeom>
              <a:avLst/>
              <a:gdLst>
                <a:gd name="T0" fmla="*/ 39 w 39"/>
                <a:gd name="T1" fmla="*/ 22 h 35"/>
                <a:gd name="T2" fmla="*/ 38 w 39"/>
                <a:gd name="T3" fmla="*/ 18 h 35"/>
                <a:gd name="T4" fmla="*/ 39 w 39"/>
                <a:gd name="T5" fmla="*/ 14 h 35"/>
                <a:gd name="T6" fmla="*/ 38 w 39"/>
                <a:gd name="T7" fmla="*/ 7 h 35"/>
                <a:gd name="T8" fmla="*/ 27 w 39"/>
                <a:gd name="T9" fmla="*/ 2 h 35"/>
                <a:gd name="T10" fmla="*/ 24 w 39"/>
                <a:gd name="T11" fmla="*/ 0 h 35"/>
                <a:gd name="T12" fmla="*/ 19 w 39"/>
                <a:gd name="T13" fmla="*/ 3 h 35"/>
                <a:gd name="T14" fmla="*/ 13 w 39"/>
                <a:gd name="T15" fmla="*/ 7 h 35"/>
                <a:gd name="T16" fmla="*/ 9 w 39"/>
                <a:gd name="T17" fmla="*/ 12 h 35"/>
                <a:gd name="T18" fmla="*/ 2 w 39"/>
                <a:gd name="T19" fmla="*/ 12 h 35"/>
                <a:gd name="T20" fmla="*/ 5 w 39"/>
                <a:gd name="T21" fmla="*/ 16 h 35"/>
                <a:gd name="T22" fmla="*/ 8 w 39"/>
                <a:gd name="T23" fmla="*/ 21 h 35"/>
                <a:gd name="T24" fmla="*/ 11 w 39"/>
                <a:gd name="T25" fmla="*/ 23 h 35"/>
                <a:gd name="T26" fmla="*/ 11 w 39"/>
                <a:gd name="T27" fmla="*/ 24 h 35"/>
                <a:gd name="T28" fmla="*/ 14 w 39"/>
                <a:gd name="T29" fmla="*/ 25 h 35"/>
                <a:gd name="T30" fmla="*/ 13 w 39"/>
                <a:gd name="T31" fmla="*/ 28 h 35"/>
                <a:gd name="T32" fmla="*/ 15 w 39"/>
                <a:gd name="T33" fmla="*/ 31 h 35"/>
                <a:gd name="T34" fmla="*/ 20 w 39"/>
                <a:gd name="T35" fmla="*/ 34 h 35"/>
                <a:gd name="T36" fmla="*/ 25 w 39"/>
                <a:gd name="T37" fmla="*/ 35 h 35"/>
                <a:gd name="T38" fmla="*/ 27 w 39"/>
                <a:gd name="T39" fmla="*/ 35 h 35"/>
                <a:gd name="T40" fmla="*/ 34 w 39"/>
                <a:gd name="T41" fmla="*/ 31 h 35"/>
                <a:gd name="T42" fmla="*/ 36 w 39"/>
                <a:gd name="T43" fmla="*/ 27 h 35"/>
                <a:gd name="T44" fmla="*/ 39 w 39"/>
                <a:gd name="T4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35">
                  <a:moveTo>
                    <a:pt x="39" y="22"/>
                  </a:moveTo>
                  <a:cubicBezTo>
                    <a:pt x="39" y="21"/>
                    <a:pt x="38" y="19"/>
                    <a:pt x="38" y="18"/>
                  </a:cubicBezTo>
                  <a:cubicBezTo>
                    <a:pt x="38" y="16"/>
                    <a:pt x="39" y="15"/>
                    <a:pt x="39" y="14"/>
                  </a:cubicBezTo>
                  <a:cubicBezTo>
                    <a:pt x="39" y="11"/>
                    <a:pt x="39" y="9"/>
                    <a:pt x="38" y="7"/>
                  </a:cubicBezTo>
                  <a:cubicBezTo>
                    <a:pt x="38" y="4"/>
                    <a:pt x="29" y="2"/>
                    <a:pt x="27" y="2"/>
                  </a:cubicBezTo>
                  <a:cubicBezTo>
                    <a:pt x="27" y="0"/>
                    <a:pt x="27" y="0"/>
                    <a:pt x="24" y="0"/>
                  </a:cubicBezTo>
                  <a:cubicBezTo>
                    <a:pt x="21" y="0"/>
                    <a:pt x="21" y="1"/>
                    <a:pt x="19" y="3"/>
                  </a:cubicBezTo>
                  <a:cubicBezTo>
                    <a:pt x="18" y="5"/>
                    <a:pt x="15" y="6"/>
                    <a:pt x="13" y="7"/>
                  </a:cubicBezTo>
                  <a:cubicBezTo>
                    <a:pt x="12" y="9"/>
                    <a:pt x="11" y="12"/>
                    <a:pt x="9" y="12"/>
                  </a:cubicBezTo>
                  <a:cubicBezTo>
                    <a:pt x="7" y="12"/>
                    <a:pt x="5" y="11"/>
                    <a:pt x="2" y="12"/>
                  </a:cubicBezTo>
                  <a:cubicBezTo>
                    <a:pt x="0" y="13"/>
                    <a:pt x="4" y="15"/>
                    <a:pt x="5" y="16"/>
                  </a:cubicBezTo>
                  <a:cubicBezTo>
                    <a:pt x="6" y="18"/>
                    <a:pt x="6" y="20"/>
                    <a:pt x="8" y="21"/>
                  </a:cubicBezTo>
                  <a:cubicBezTo>
                    <a:pt x="9" y="22"/>
                    <a:pt x="10" y="23"/>
                    <a:pt x="11" y="23"/>
                  </a:cubicBezTo>
                  <a:cubicBezTo>
                    <a:pt x="12" y="23"/>
                    <a:pt x="11" y="24"/>
                    <a:pt x="11" y="24"/>
                  </a:cubicBezTo>
                  <a:cubicBezTo>
                    <a:pt x="12" y="24"/>
                    <a:pt x="13" y="25"/>
                    <a:pt x="14" y="25"/>
                  </a:cubicBezTo>
                  <a:cubicBezTo>
                    <a:pt x="14" y="26"/>
                    <a:pt x="13" y="27"/>
                    <a:pt x="13" y="28"/>
                  </a:cubicBezTo>
                  <a:cubicBezTo>
                    <a:pt x="13" y="29"/>
                    <a:pt x="14" y="31"/>
                    <a:pt x="15" y="31"/>
                  </a:cubicBezTo>
                  <a:cubicBezTo>
                    <a:pt x="18" y="31"/>
                    <a:pt x="19" y="31"/>
                    <a:pt x="20" y="34"/>
                  </a:cubicBezTo>
                  <a:cubicBezTo>
                    <a:pt x="21" y="35"/>
                    <a:pt x="23" y="34"/>
                    <a:pt x="25" y="35"/>
                  </a:cubicBezTo>
                  <a:cubicBezTo>
                    <a:pt x="26" y="35"/>
                    <a:pt x="26" y="35"/>
                    <a:pt x="27" y="35"/>
                  </a:cubicBezTo>
                  <a:cubicBezTo>
                    <a:pt x="31" y="35"/>
                    <a:pt x="32" y="34"/>
                    <a:pt x="34" y="31"/>
                  </a:cubicBezTo>
                  <a:cubicBezTo>
                    <a:pt x="35" y="30"/>
                    <a:pt x="36" y="28"/>
                    <a:pt x="36" y="27"/>
                  </a:cubicBezTo>
                  <a:cubicBezTo>
                    <a:pt x="37" y="25"/>
                    <a:pt x="39" y="24"/>
                    <a:pt x="39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59" name="Freeform 737">
              <a:extLst>
                <a:ext uri="{FF2B5EF4-FFF2-40B4-BE49-F238E27FC236}">
                  <a16:creationId xmlns:a16="http://schemas.microsoft.com/office/drawing/2014/main" id="{FC635BA7-50EA-3643-9EAF-963BC3784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10259505"/>
              <a:ext cx="92356" cy="105124"/>
            </a:xfrm>
            <a:custGeom>
              <a:avLst/>
              <a:gdLst>
                <a:gd name="T0" fmla="*/ 5 w 10"/>
                <a:gd name="T1" fmla="*/ 1 h 11"/>
                <a:gd name="T2" fmla="*/ 7 w 10"/>
                <a:gd name="T3" fmla="*/ 9 h 11"/>
                <a:gd name="T4" fmla="*/ 5 w 10"/>
                <a:gd name="T5" fmla="*/ 1 h 11"/>
                <a:gd name="T6" fmla="*/ 5 w 10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0" y="2"/>
                    <a:pt x="3" y="11"/>
                    <a:pt x="7" y="9"/>
                  </a:cubicBezTo>
                  <a:cubicBezTo>
                    <a:pt x="10" y="8"/>
                    <a:pt x="9" y="0"/>
                    <a:pt x="5" y="1"/>
                  </a:cubicBezTo>
                  <a:cubicBezTo>
                    <a:pt x="3" y="1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0" name="Freeform 738">
              <a:extLst>
                <a:ext uri="{FF2B5EF4-FFF2-40B4-BE49-F238E27FC236}">
                  <a16:creationId xmlns:a16="http://schemas.microsoft.com/office/drawing/2014/main" id="{643BD231-0E59-E540-AB43-E2FE51BC30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42232" y="10090673"/>
              <a:ext cx="738853" cy="646665"/>
            </a:xfrm>
            <a:custGeom>
              <a:avLst/>
              <a:gdLst>
                <a:gd name="T0" fmla="*/ 74 w 79"/>
                <a:gd name="T1" fmla="*/ 27 h 69"/>
                <a:gd name="T2" fmla="*/ 69 w 79"/>
                <a:gd name="T3" fmla="*/ 22 h 69"/>
                <a:gd name="T4" fmla="*/ 72 w 79"/>
                <a:gd name="T5" fmla="*/ 19 h 69"/>
                <a:gd name="T6" fmla="*/ 75 w 79"/>
                <a:gd name="T7" fmla="*/ 20 h 69"/>
                <a:gd name="T8" fmla="*/ 75 w 79"/>
                <a:gd name="T9" fmla="*/ 11 h 69"/>
                <a:gd name="T10" fmla="*/ 73 w 79"/>
                <a:gd name="T11" fmla="*/ 7 h 69"/>
                <a:gd name="T12" fmla="*/ 72 w 79"/>
                <a:gd name="T13" fmla="*/ 1 h 69"/>
                <a:gd name="T14" fmla="*/ 66 w 79"/>
                <a:gd name="T15" fmla="*/ 1 h 69"/>
                <a:gd name="T16" fmla="*/ 60 w 79"/>
                <a:gd name="T17" fmla="*/ 2 h 69"/>
                <a:gd name="T18" fmla="*/ 55 w 79"/>
                <a:gd name="T19" fmla="*/ 5 h 69"/>
                <a:gd name="T20" fmla="*/ 51 w 79"/>
                <a:gd name="T21" fmla="*/ 8 h 69"/>
                <a:gd name="T22" fmla="*/ 49 w 79"/>
                <a:gd name="T23" fmla="*/ 12 h 69"/>
                <a:gd name="T24" fmla="*/ 45 w 79"/>
                <a:gd name="T25" fmla="*/ 14 h 69"/>
                <a:gd name="T26" fmla="*/ 44 w 79"/>
                <a:gd name="T27" fmla="*/ 17 h 69"/>
                <a:gd name="T28" fmla="*/ 34 w 79"/>
                <a:gd name="T29" fmla="*/ 17 h 69"/>
                <a:gd name="T30" fmla="*/ 28 w 79"/>
                <a:gd name="T31" fmla="*/ 21 h 69"/>
                <a:gd name="T32" fmla="*/ 24 w 79"/>
                <a:gd name="T33" fmla="*/ 24 h 69"/>
                <a:gd name="T34" fmla="*/ 20 w 79"/>
                <a:gd name="T35" fmla="*/ 23 h 69"/>
                <a:gd name="T36" fmla="*/ 17 w 79"/>
                <a:gd name="T37" fmla="*/ 14 h 69"/>
                <a:gd name="T38" fmla="*/ 17 w 79"/>
                <a:gd name="T39" fmla="*/ 29 h 69"/>
                <a:gd name="T40" fmla="*/ 17 w 79"/>
                <a:gd name="T41" fmla="*/ 33 h 69"/>
                <a:gd name="T42" fmla="*/ 9 w 79"/>
                <a:gd name="T43" fmla="*/ 35 h 69"/>
                <a:gd name="T44" fmla="*/ 6 w 79"/>
                <a:gd name="T45" fmla="*/ 34 h 69"/>
                <a:gd name="T46" fmla="*/ 2 w 79"/>
                <a:gd name="T47" fmla="*/ 33 h 69"/>
                <a:gd name="T48" fmla="*/ 3 w 79"/>
                <a:gd name="T49" fmla="*/ 40 h 69"/>
                <a:gd name="T50" fmla="*/ 5 w 79"/>
                <a:gd name="T51" fmla="*/ 45 h 69"/>
                <a:gd name="T52" fmla="*/ 9 w 79"/>
                <a:gd name="T53" fmla="*/ 56 h 69"/>
                <a:gd name="T54" fmla="*/ 8 w 79"/>
                <a:gd name="T55" fmla="*/ 60 h 69"/>
                <a:gd name="T56" fmla="*/ 9 w 79"/>
                <a:gd name="T57" fmla="*/ 62 h 69"/>
                <a:gd name="T58" fmla="*/ 10 w 79"/>
                <a:gd name="T59" fmla="*/ 66 h 69"/>
                <a:gd name="T60" fmla="*/ 11 w 79"/>
                <a:gd name="T61" fmla="*/ 64 h 69"/>
                <a:gd name="T62" fmla="*/ 15 w 79"/>
                <a:gd name="T63" fmla="*/ 68 h 69"/>
                <a:gd name="T64" fmla="*/ 21 w 79"/>
                <a:gd name="T65" fmla="*/ 66 h 69"/>
                <a:gd name="T66" fmla="*/ 26 w 79"/>
                <a:gd name="T67" fmla="*/ 65 h 69"/>
                <a:gd name="T68" fmla="*/ 31 w 79"/>
                <a:gd name="T69" fmla="*/ 64 h 69"/>
                <a:gd name="T70" fmla="*/ 38 w 79"/>
                <a:gd name="T71" fmla="*/ 64 h 69"/>
                <a:gd name="T72" fmla="*/ 39 w 79"/>
                <a:gd name="T73" fmla="*/ 64 h 69"/>
                <a:gd name="T74" fmla="*/ 41 w 79"/>
                <a:gd name="T75" fmla="*/ 63 h 69"/>
                <a:gd name="T76" fmla="*/ 42 w 79"/>
                <a:gd name="T77" fmla="*/ 62 h 69"/>
                <a:gd name="T78" fmla="*/ 44 w 79"/>
                <a:gd name="T79" fmla="*/ 65 h 69"/>
                <a:gd name="T80" fmla="*/ 46 w 79"/>
                <a:gd name="T81" fmla="*/ 62 h 69"/>
                <a:gd name="T82" fmla="*/ 57 w 79"/>
                <a:gd name="T83" fmla="*/ 56 h 69"/>
                <a:gd name="T84" fmla="*/ 65 w 79"/>
                <a:gd name="T85" fmla="*/ 48 h 69"/>
                <a:gd name="T86" fmla="*/ 72 w 79"/>
                <a:gd name="T87" fmla="*/ 37 h 69"/>
                <a:gd name="T88" fmla="*/ 77 w 79"/>
                <a:gd name="T89" fmla="*/ 33 h 69"/>
                <a:gd name="T90" fmla="*/ 79 w 79"/>
                <a:gd name="T91" fmla="*/ 25 h 69"/>
                <a:gd name="T92" fmla="*/ 76 w 79"/>
                <a:gd name="T93" fmla="*/ 25 h 69"/>
                <a:gd name="T94" fmla="*/ 74 w 79"/>
                <a:gd name="T95" fmla="*/ 27 h 69"/>
                <a:gd name="T96" fmla="*/ 62 w 79"/>
                <a:gd name="T97" fmla="*/ 39 h 69"/>
                <a:gd name="T98" fmla="*/ 61 w 79"/>
                <a:gd name="T99" fmla="*/ 41 h 69"/>
                <a:gd name="T100" fmla="*/ 57 w 79"/>
                <a:gd name="T101" fmla="*/ 43 h 69"/>
                <a:gd name="T102" fmla="*/ 55 w 79"/>
                <a:gd name="T103" fmla="*/ 44 h 69"/>
                <a:gd name="T104" fmla="*/ 52 w 79"/>
                <a:gd name="T105" fmla="*/ 41 h 69"/>
                <a:gd name="T106" fmla="*/ 56 w 79"/>
                <a:gd name="T107" fmla="*/ 35 h 69"/>
                <a:gd name="T108" fmla="*/ 60 w 79"/>
                <a:gd name="T109" fmla="*/ 35 h 69"/>
                <a:gd name="T110" fmla="*/ 62 w 79"/>
                <a:gd name="T111" fmla="*/ 39 h 69"/>
                <a:gd name="T112" fmla="*/ 62 w 79"/>
                <a:gd name="T11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" h="69">
                  <a:moveTo>
                    <a:pt x="74" y="27"/>
                  </a:moveTo>
                  <a:cubicBezTo>
                    <a:pt x="71" y="27"/>
                    <a:pt x="68" y="24"/>
                    <a:pt x="69" y="22"/>
                  </a:cubicBezTo>
                  <a:cubicBezTo>
                    <a:pt x="69" y="20"/>
                    <a:pt x="71" y="19"/>
                    <a:pt x="72" y="19"/>
                  </a:cubicBezTo>
                  <a:cubicBezTo>
                    <a:pt x="73" y="19"/>
                    <a:pt x="74" y="20"/>
                    <a:pt x="75" y="20"/>
                  </a:cubicBezTo>
                  <a:cubicBezTo>
                    <a:pt x="75" y="17"/>
                    <a:pt x="76" y="14"/>
                    <a:pt x="75" y="11"/>
                  </a:cubicBezTo>
                  <a:cubicBezTo>
                    <a:pt x="74" y="10"/>
                    <a:pt x="73" y="8"/>
                    <a:pt x="73" y="7"/>
                  </a:cubicBezTo>
                  <a:cubicBezTo>
                    <a:pt x="72" y="5"/>
                    <a:pt x="72" y="3"/>
                    <a:pt x="72" y="1"/>
                  </a:cubicBezTo>
                  <a:cubicBezTo>
                    <a:pt x="70" y="2"/>
                    <a:pt x="67" y="1"/>
                    <a:pt x="66" y="1"/>
                  </a:cubicBezTo>
                  <a:cubicBezTo>
                    <a:pt x="63" y="0"/>
                    <a:pt x="61" y="0"/>
                    <a:pt x="60" y="2"/>
                  </a:cubicBezTo>
                  <a:cubicBezTo>
                    <a:pt x="58" y="3"/>
                    <a:pt x="56" y="3"/>
                    <a:pt x="55" y="5"/>
                  </a:cubicBezTo>
                  <a:cubicBezTo>
                    <a:pt x="54" y="6"/>
                    <a:pt x="52" y="7"/>
                    <a:pt x="51" y="8"/>
                  </a:cubicBezTo>
                  <a:cubicBezTo>
                    <a:pt x="50" y="9"/>
                    <a:pt x="50" y="11"/>
                    <a:pt x="49" y="12"/>
                  </a:cubicBezTo>
                  <a:cubicBezTo>
                    <a:pt x="48" y="14"/>
                    <a:pt x="46" y="12"/>
                    <a:pt x="45" y="14"/>
                  </a:cubicBezTo>
                  <a:cubicBezTo>
                    <a:pt x="44" y="15"/>
                    <a:pt x="45" y="16"/>
                    <a:pt x="44" y="17"/>
                  </a:cubicBezTo>
                  <a:cubicBezTo>
                    <a:pt x="42" y="21"/>
                    <a:pt x="37" y="18"/>
                    <a:pt x="34" y="17"/>
                  </a:cubicBezTo>
                  <a:cubicBezTo>
                    <a:pt x="31" y="15"/>
                    <a:pt x="30" y="19"/>
                    <a:pt x="28" y="21"/>
                  </a:cubicBezTo>
                  <a:cubicBezTo>
                    <a:pt x="27" y="22"/>
                    <a:pt x="26" y="24"/>
                    <a:pt x="24" y="24"/>
                  </a:cubicBezTo>
                  <a:cubicBezTo>
                    <a:pt x="24" y="24"/>
                    <a:pt x="20" y="24"/>
                    <a:pt x="20" y="23"/>
                  </a:cubicBezTo>
                  <a:cubicBezTo>
                    <a:pt x="22" y="20"/>
                    <a:pt x="21" y="15"/>
                    <a:pt x="17" y="14"/>
                  </a:cubicBezTo>
                  <a:cubicBezTo>
                    <a:pt x="17" y="19"/>
                    <a:pt x="17" y="24"/>
                    <a:pt x="17" y="29"/>
                  </a:cubicBezTo>
                  <a:cubicBezTo>
                    <a:pt x="17" y="29"/>
                    <a:pt x="18" y="32"/>
                    <a:pt x="17" y="33"/>
                  </a:cubicBezTo>
                  <a:cubicBezTo>
                    <a:pt x="14" y="35"/>
                    <a:pt x="13" y="36"/>
                    <a:pt x="9" y="35"/>
                  </a:cubicBezTo>
                  <a:cubicBezTo>
                    <a:pt x="8" y="35"/>
                    <a:pt x="7" y="35"/>
                    <a:pt x="6" y="34"/>
                  </a:cubicBezTo>
                  <a:cubicBezTo>
                    <a:pt x="5" y="32"/>
                    <a:pt x="4" y="31"/>
                    <a:pt x="2" y="33"/>
                  </a:cubicBezTo>
                  <a:cubicBezTo>
                    <a:pt x="0" y="35"/>
                    <a:pt x="2" y="38"/>
                    <a:pt x="3" y="40"/>
                  </a:cubicBezTo>
                  <a:cubicBezTo>
                    <a:pt x="4" y="41"/>
                    <a:pt x="5" y="43"/>
                    <a:pt x="5" y="45"/>
                  </a:cubicBezTo>
                  <a:cubicBezTo>
                    <a:pt x="7" y="49"/>
                    <a:pt x="11" y="51"/>
                    <a:pt x="9" y="56"/>
                  </a:cubicBezTo>
                  <a:cubicBezTo>
                    <a:pt x="8" y="58"/>
                    <a:pt x="7" y="58"/>
                    <a:pt x="8" y="60"/>
                  </a:cubicBezTo>
                  <a:cubicBezTo>
                    <a:pt x="9" y="61"/>
                    <a:pt x="9" y="62"/>
                    <a:pt x="9" y="62"/>
                  </a:cubicBezTo>
                  <a:cubicBezTo>
                    <a:pt x="10" y="63"/>
                    <a:pt x="9" y="65"/>
                    <a:pt x="10" y="66"/>
                  </a:cubicBezTo>
                  <a:cubicBezTo>
                    <a:pt x="10" y="66"/>
                    <a:pt x="10" y="64"/>
                    <a:pt x="11" y="64"/>
                  </a:cubicBezTo>
                  <a:cubicBezTo>
                    <a:pt x="11" y="64"/>
                    <a:pt x="14" y="67"/>
                    <a:pt x="15" y="68"/>
                  </a:cubicBezTo>
                  <a:cubicBezTo>
                    <a:pt x="17" y="69"/>
                    <a:pt x="19" y="66"/>
                    <a:pt x="21" y="66"/>
                  </a:cubicBezTo>
                  <a:cubicBezTo>
                    <a:pt x="23" y="65"/>
                    <a:pt x="25" y="67"/>
                    <a:pt x="26" y="65"/>
                  </a:cubicBezTo>
                  <a:cubicBezTo>
                    <a:pt x="28" y="64"/>
                    <a:pt x="29" y="64"/>
                    <a:pt x="31" y="64"/>
                  </a:cubicBezTo>
                  <a:cubicBezTo>
                    <a:pt x="33" y="64"/>
                    <a:pt x="35" y="64"/>
                    <a:pt x="38" y="64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40" y="64"/>
                    <a:pt x="40" y="63"/>
                    <a:pt x="41" y="63"/>
                  </a:cubicBezTo>
                  <a:cubicBezTo>
                    <a:pt x="41" y="63"/>
                    <a:pt x="41" y="62"/>
                    <a:pt x="42" y="62"/>
                  </a:cubicBezTo>
                  <a:cubicBezTo>
                    <a:pt x="42" y="63"/>
                    <a:pt x="42" y="65"/>
                    <a:pt x="44" y="65"/>
                  </a:cubicBezTo>
                  <a:cubicBezTo>
                    <a:pt x="44" y="65"/>
                    <a:pt x="43" y="61"/>
                    <a:pt x="46" y="62"/>
                  </a:cubicBezTo>
                  <a:cubicBezTo>
                    <a:pt x="50" y="63"/>
                    <a:pt x="54" y="59"/>
                    <a:pt x="57" y="56"/>
                  </a:cubicBezTo>
                  <a:cubicBezTo>
                    <a:pt x="60" y="54"/>
                    <a:pt x="62" y="51"/>
                    <a:pt x="65" y="48"/>
                  </a:cubicBezTo>
                  <a:cubicBezTo>
                    <a:pt x="68" y="45"/>
                    <a:pt x="69" y="41"/>
                    <a:pt x="72" y="37"/>
                  </a:cubicBezTo>
                  <a:cubicBezTo>
                    <a:pt x="73" y="36"/>
                    <a:pt x="76" y="35"/>
                    <a:pt x="77" y="33"/>
                  </a:cubicBezTo>
                  <a:cubicBezTo>
                    <a:pt x="78" y="31"/>
                    <a:pt x="79" y="27"/>
                    <a:pt x="79" y="25"/>
                  </a:cubicBezTo>
                  <a:cubicBezTo>
                    <a:pt x="78" y="25"/>
                    <a:pt x="77" y="25"/>
                    <a:pt x="76" y="25"/>
                  </a:cubicBezTo>
                  <a:cubicBezTo>
                    <a:pt x="75" y="25"/>
                    <a:pt x="75" y="27"/>
                    <a:pt x="74" y="27"/>
                  </a:cubicBezTo>
                  <a:close/>
                  <a:moveTo>
                    <a:pt x="62" y="39"/>
                  </a:moveTo>
                  <a:cubicBezTo>
                    <a:pt x="61" y="39"/>
                    <a:pt x="61" y="41"/>
                    <a:pt x="61" y="41"/>
                  </a:cubicBezTo>
                  <a:cubicBezTo>
                    <a:pt x="60" y="43"/>
                    <a:pt x="58" y="42"/>
                    <a:pt x="57" y="43"/>
                  </a:cubicBezTo>
                  <a:cubicBezTo>
                    <a:pt x="56" y="43"/>
                    <a:pt x="56" y="44"/>
                    <a:pt x="55" y="44"/>
                  </a:cubicBezTo>
                  <a:cubicBezTo>
                    <a:pt x="53" y="44"/>
                    <a:pt x="52" y="42"/>
                    <a:pt x="52" y="41"/>
                  </a:cubicBezTo>
                  <a:cubicBezTo>
                    <a:pt x="51" y="39"/>
                    <a:pt x="54" y="36"/>
                    <a:pt x="56" y="35"/>
                  </a:cubicBezTo>
                  <a:cubicBezTo>
                    <a:pt x="57" y="34"/>
                    <a:pt x="59" y="34"/>
                    <a:pt x="60" y="35"/>
                  </a:cubicBezTo>
                  <a:cubicBezTo>
                    <a:pt x="61" y="36"/>
                    <a:pt x="64" y="38"/>
                    <a:pt x="62" y="39"/>
                  </a:cubicBezTo>
                  <a:cubicBezTo>
                    <a:pt x="61" y="39"/>
                    <a:pt x="63" y="38"/>
                    <a:pt x="62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1" name="Freeform 739">
              <a:extLst>
                <a:ext uri="{FF2B5EF4-FFF2-40B4-BE49-F238E27FC236}">
                  <a16:creationId xmlns:a16="http://schemas.microsoft.com/office/drawing/2014/main" id="{9DCEB3D4-6765-CC48-9BAC-4485B64D4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9938" y="10399671"/>
              <a:ext cx="121018" cy="124237"/>
            </a:xfrm>
            <a:custGeom>
              <a:avLst/>
              <a:gdLst>
                <a:gd name="T0" fmla="*/ 11 w 13"/>
                <a:gd name="T1" fmla="*/ 4 h 13"/>
                <a:gd name="T2" fmla="*/ 3 w 13"/>
                <a:gd name="T3" fmla="*/ 3 h 13"/>
                <a:gd name="T4" fmla="*/ 2 w 13"/>
                <a:gd name="T5" fmla="*/ 9 h 13"/>
                <a:gd name="T6" fmla="*/ 7 w 13"/>
                <a:gd name="T7" fmla="*/ 9 h 13"/>
                <a:gd name="T8" fmla="*/ 11 w 13"/>
                <a:gd name="T9" fmla="*/ 4 h 13"/>
                <a:gd name="T10" fmla="*/ 11 w 13"/>
                <a:gd name="T1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3">
                  <a:moveTo>
                    <a:pt x="11" y="4"/>
                  </a:moveTo>
                  <a:cubicBezTo>
                    <a:pt x="9" y="2"/>
                    <a:pt x="5" y="0"/>
                    <a:pt x="3" y="3"/>
                  </a:cubicBezTo>
                  <a:cubicBezTo>
                    <a:pt x="1" y="5"/>
                    <a:pt x="0" y="7"/>
                    <a:pt x="2" y="9"/>
                  </a:cubicBezTo>
                  <a:cubicBezTo>
                    <a:pt x="4" y="13"/>
                    <a:pt x="5" y="9"/>
                    <a:pt x="7" y="9"/>
                  </a:cubicBezTo>
                  <a:cubicBezTo>
                    <a:pt x="10" y="9"/>
                    <a:pt x="13" y="5"/>
                    <a:pt x="11" y="4"/>
                  </a:cubicBezTo>
                  <a:cubicBezTo>
                    <a:pt x="10" y="3"/>
                    <a:pt x="12" y="4"/>
                    <a:pt x="1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2" name="Freeform 740">
              <a:extLst>
                <a:ext uri="{FF2B5EF4-FFF2-40B4-BE49-F238E27FC236}">
                  <a16:creationId xmlns:a16="http://schemas.microsoft.com/office/drawing/2014/main" id="{D0E3D203-E491-BB42-8887-29A688947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9240129"/>
              <a:ext cx="47770" cy="76452"/>
            </a:xfrm>
            <a:custGeom>
              <a:avLst/>
              <a:gdLst>
                <a:gd name="T0" fmla="*/ 2 w 5"/>
                <a:gd name="T1" fmla="*/ 5 h 8"/>
                <a:gd name="T2" fmla="*/ 5 w 5"/>
                <a:gd name="T3" fmla="*/ 1 h 8"/>
                <a:gd name="T4" fmla="*/ 1 w 5"/>
                <a:gd name="T5" fmla="*/ 3 h 8"/>
                <a:gd name="T6" fmla="*/ 0 w 5"/>
                <a:gd name="T7" fmla="*/ 8 h 8"/>
                <a:gd name="T8" fmla="*/ 2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2" y="5"/>
                  </a:moveTo>
                  <a:cubicBezTo>
                    <a:pt x="2" y="4"/>
                    <a:pt x="4" y="2"/>
                    <a:pt x="5" y="1"/>
                  </a:cubicBezTo>
                  <a:cubicBezTo>
                    <a:pt x="4" y="0"/>
                    <a:pt x="2" y="2"/>
                    <a:pt x="1" y="3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2" y="7"/>
                    <a:pt x="2" y="6"/>
                    <a:pt x="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3" name="Freeform 741">
              <a:extLst>
                <a:ext uri="{FF2B5EF4-FFF2-40B4-BE49-F238E27FC236}">
                  <a16:creationId xmlns:a16="http://schemas.microsoft.com/office/drawing/2014/main" id="{FEA7A9AC-ABB9-694E-82FE-520E5B626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0" y="8857867"/>
              <a:ext cx="324842" cy="420492"/>
            </a:xfrm>
            <a:custGeom>
              <a:avLst/>
              <a:gdLst>
                <a:gd name="T0" fmla="*/ 11 w 35"/>
                <a:gd name="T1" fmla="*/ 44 h 45"/>
                <a:gd name="T2" fmla="*/ 15 w 35"/>
                <a:gd name="T3" fmla="*/ 41 h 45"/>
                <a:gd name="T4" fmla="*/ 16 w 35"/>
                <a:gd name="T5" fmla="*/ 43 h 45"/>
                <a:gd name="T6" fmla="*/ 23 w 35"/>
                <a:gd name="T7" fmla="*/ 37 h 45"/>
                <a:gd name="T8" fmla="*/ 25 w 35"/>
                <a:gd name="T9" fmla="*/ 26 h 45"/>
                <a:gd name="T10" fmla="*/ 31 w 35"/>
                <a:gd name="T11" fmla="*/ 16 h 45"/>
                <a:gd name="T12" fmla="*/ 33 w 35"/>
                <a:gd name="T13" fmla="*/ 8 h 45"/>
                <a:gd name="T14" fmla="*/ 35 w 35"/>
                <a:gd name="T15" fmla="*/ 2 h 45"/>
                <a:gd name="T16" fmla="*/ 29 w 35"/>
                <a:gd name="T17" fmla="*/ 1 h 45"/>
                <a:gd name="T18" fmla="*/ 26 w 35"/>
                <a:gd name="T19" fmla="*/ 2 h 45"/>
                <a:gd name="T20" fmla="*/ 25 w 35"/>
                <a:gd name="T21" fmla="*/ 6 h 45"/>
                <a:gd name="T22" fmla="*/ 20 w 35"/>
                <a:gd name="T23" fmla="*/ 10 h 45"/>
                <a:gd name="T24" fmla="*/ 10 w 35"/>
                <a:gd name="T25" fmla="*/ 8 h 45"/>
                <a:gd name="T26" fmla="*/ 13 w 35"/>
                <a:gd name="T27" fmla="*/ 13 h 45"/>
                <a:gd name="T28" fmla="*/ 14 w 35"/>
                <a:gd name="T29" fmla="*/ 19 h 45"/>
                <a:gd name="T30" fmla="*/ 15 w 35"/>
                <a:gd name="T31" fmla="*/ 22 h 45"/>
                <a:gd name="T32" fmla="*/ 16 w 35"/>
                <a:gd name="T33" fmla="*/ 25 h 45"/>
                <a:gd name="T34" fmla="*/ 15 w 35"/>
                <a:gd name="T35" fmla="*/ 32 h 45"/>
                <a:gd name="T36" fmla="*/ 13 w 35"/>
                <a:gd name="T37" fmla="*/ 31 h 45"/>
                <a:gd name="T38" fmla="*/ 10 w 35"/>
                <a:gd name="T39" fmla="*/ 32 h 45"/>
                <a:gd name="T40" fmla="*/ 8 w 35"/>
                <a:gd name="T41" fmla="*/ 29 h 45"/>
                <a:gd name="T42" fmla="*/ 6 w 35"/>
                <a:gd name="T43" fmla="*/ 32 h 45"/>
                <a:gd name="T44" fmla="*/ 4 w 35"/>
                <a:gd name="T45" fmla="*/ 32 h 45"/>
                <a:gd name="T46" fmla="*/ 3 w 35"/>
                <a:gd name="T47" fmla="*/ 35 h 45"/>
                <a:gd name="T48" fmla="*/ 0 w 35"/>
                <a:gd name="T49" fmla="*/ 39 h 45"/>
                <a:gd name="T50" fmla="*/ 5 w 35"/>
                <a:gd name="T51" fmla="*/ 45 h 45"/>
                <a:gd name="T52" fmla="*/ 8 w 35"/>
                <a:gd name="T53" fmla="*/ 42 h 45"/>
                <a:gd name="T54" fmla="*/ 11 w 35"/>
                <a:gd name="T55" fmla="*/ 44 h 45"/>
                <a:gd name="T56" fmla="*/ 11 w 35"/>
                <a:gd name="T57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45">
                  <a:moveTo>
                    <a:pt x="11" y="44"/>
                  </a:moveTo>
                  <a:cubicBezTo>
                    <a:pt x="12" y="44"/>
                    <a:pt x="14" y="42"/>
                    <a:pt x="15" y="41"/>
                  </a:cubicBezTo>
                  <a:cubicBezTo>
                    <a:pt x="17" y="40"/>
                    <a:pt x="15" y="43"/>
                    <a:pt x="16" y="43"/>
                  </a:cubicBezTo>
                  <a:cubicBezTo>
                    <a:pt x="16" y="43"/>
                    <a:pt x="23" y="39"/>
                    <a:pt x="23" y="37"/>
                  </a:cubicBezTo>
                  <a:cubicBezTo>
                    <a:pt x="23" y="33"/>
                    <a:pt x="23" y="29"/>
                    <a:pt x="25" y="26"/>
                  </a:cubicBezTo>
                  <a:cubicBezTo>
                    <a:pt x="27" y="22"/>
                    <a:pt x="30" y="19"/>
                    <a:pt x="31" y="16"/>
                  </a:cubicBezTo>
                  <a:cubicBezTo>
                    <a:pt x="32" y="13"/>
                    <a:pt x="32" y="11"/>
                    <a:pt x="33" y="8"/>
                  </a:cubicBezTo>
                  <a:cubicBezTo>
                    <a:pt x="33" y="6"/>
                    <a:pt x="35" y="4"/>
                    <a:pt x="35" y="2"/>
                  </a:cubicBezTo>
                  <a:cubicBezTo>
                    <a:pt x="33" y="2"/>
                    <a:pt x="31" y="0"/>
                    <a:pt x="29" y="1"/>
                  </a:cubicBezTo>
                  <a:cubicBezTo>
                    <a:pt x="28" y="1"/>
                    <a:pt x="26" y="1"/>
                    <a:pt x="26" y="2"/>
                  </a:cubicBezTo>
                  <a:cubicBezTo>
                    <a:pt x="25" y="4"/>
                    <a:pt x="25" y="5"/>
                    <a:pt x="25" y="6"/>
                  </a:cubicBezTo>
                  <a:cubicBezTo>
                    <a:pt x="24" y="9"/>
                    <a:pt x="23" y="10"/>
                    <a:pt x="20" y="10"/>
                  </a:cubicBezTo>
                  <a:cubicBezTo>
                    <a:pt x="17" y="9"/>
                    <a:pt x="13" y="8"/>
                    <a:pt x="10" y="8"/>
                  </a:cubicBezTo>
                  <a:cubicBezTo>
                    <a:pt x="10" y="10"/>
                    <a:pt x="9" y="14"/>
                    <a:pt x="13" y="13"/>
                  </a:cubicBezTo>
                  <a:cubicBezTo>
                    <a:pt x="17" y="11"/>
                    <a:pt x="14" y="17"/>
                    <a:pt x="14" y="19"/>
                  </a:cubicBezTo>
                  <a:cubicBezTo>
                    <a:pt x="14" y="20"/>
                    <a:pt x="14" y="21"/>
                    <a:pt x="15" y="22"/>
                  </a:cubicBezTo>
                  <a:cubicBezTo>
                    <a:pt x="16" y="23"/>
                    <a:pt x="16" y="24"/>
                    <a:pt x="16" y="25"/>
                  </a:cubicBezTo>
                  <a:cubicBezTo>
                    <a:pt x="16" y="27"/>
                    <a:pt x="16" y="30"/>
                    <a:pt x="15" y="32"/>
                  </a:cubicBezTo>
                  <a:cubicBezTo>
                    <a:pt x="15" y="33"/>
                    <a:pt x="13" y="31"/>
                    <a:pt x="13" y="31"/>
                  </a:cubicBezTo>
                  <a:cubicBezTo>
                    <a:pt x="11" y="31"/>
                    <a:pt x="11" y="33"/>
                    <a:pt x="10" y="32"/>
                  </a:cubicBezTo>
                  <a:cubicBezTo>
                    <a:pt x="10" y="31"/>
                    <a:pt x="9" y="30"/>
                    <a:pt x="8" y="29"/>
                  </a:cubicBezTo>
                  <a:cubicBezTo>
                    <a:pt x="7" y="29"/>
                    <a:pt x="7" y="31"/>
                    <a:pt x="6" y="32"/>
                  </a:cubicBezTo>
                  <a:cubicBezTo>
                    <a:pt x="6" y="32"/>
                    <a:pt x="4" y="32"/>
                    <a:pt x="4" y="32"/>
                  </a:cubicBezTo>
                  <a:cubicBezTo>
                    <a:pt x="2" y="32"/>
                    <a:pt x="3" y="34"/>
                    <a:pt x="3" y="35"/>
                  </a:cubicBezTo>
                  <a:cubicBezTo>
                    <a:pt x="4" y="38"/>
                    <a:pt x="3" y="37"/>
                    <a:pt x="0" y="39"/>
                  </a:cubicBezTo>
                  <a:cubicBezTo>
                    <a:pt x="2" y="41"/>
                    <a:pt x="4" y="42"/>
                    <a:pt x="5" y="45"/>
                  </a:cubicBezTo>
                  <a:cubicBezTo>
                    <a:pt x="6" y="44"/>
                    <a:pt x="7" y="43"/>
                    <a:pt x="8" y="42"/>
                  </a:cubicBezTo>
                  <a:cubicBezTo>
                    <a:pt x="10" y="41"/>
                    <a:pt x="10" y="43"/>
                    <a:pt x="11" y="44"/>
                  </a:cubicBezTo>
                  <a:cubicBezTo>
                    <a:pt x="12" y="44"/>
                    <a:pt x="10" y="43"/>
                    <a:pt x="11" y="4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4" name="Freeform 742">
              <a:extLst>
                <a:ext uri="{FF2B5EF4-FFF2-40B4-BE49-F238E27FC236}">
                  <a16:creationId xmlns:a16="http://schemas.microsoft.com/office/drawing/2014/main" id="{3D3D0FD5-0DF4-E641-ADB3-24FD3F6E2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8520197"/>
              <a:ext cx="595542" cy="420492"/>
            </a:xfrm>
            <a:custGeom>
              <a:avLst/>
              <a:gdLst>
                <a:gd name="T0" fmla="*/ 12 w 64"/>
                <a:gd name="T1" fmla="*/ 37 h 45"/>
                <a:gd name="T2" fmla="*/ 17 w 64"/>
                <a:gd name="T3" fmla="*/ 37 h 45"/>
                <a:gd name="T4" fmla="*/ 20 w 64"/>
                <a:gd name="T5" fmla="*/ 38 h 45"/>
                <a:gd name="T6" fmla="*/ 21 w 64"/>
                <a:gd name="T7" fmla="*/ 33 h 45"/>
                <a:gd name="T8" fmla="*/ 25 w 64"/>
                <a:gd name="T9" fmla="*/ 30 h 45"/>
                <a:gd name="T10" fmla="*/ 30 w 64"/>
                <a:gd name="T11" fmla="*/ 33 h 45"/>
                <a:gd name="T12" fmla="*/ 36 w 64"/>
                <a:gd name="T13" fmla="*/ 34 h 45"/>
                <a:gd name="T14" fmla="*/ 39 w 64"/>
                <a:gd name="T15" fmla="*/ 34 h 45"/>
                <a:gd name="T16" fmla="*/ 41 w 64"/>
                <a:gd name="T17" fmla="*/ 30 h 45"/>
                <a:gd name="T18" fmla="*/ 45 w 64"/>
                <a:gd name="T19" fmla="*/ 31 h 45"/>
                <a:gd name="T20" fmla="*/ 50 w 64"/>
                <a:gd name="T21" fmla="*/ 31 h 45"/>
                <a:gd name="T22" fmla="*/ 55 w 64"/>
                <a:gd name="T23" fmla="*/ 29 h 45"/>
                <a:gd name="T24" fmla="*/ 60 w 64"/>
                <a:gd name="T25" fmla="*/ 30 h 45"/>
                <a:gd name="T26" fmla="*/ 58 w 64"/>
                <a:gd name="T27" fmla="*/ 24 h 45"/>
                <a:gd name="T28" fmla="*/ 55 w 64"/>
                <a:gd name="T29" fmla="*/ 20 h 45"/>
                <a:gd name="T30" fmla="*/ 51 w 64"/>
                <a:gd name="T31" fmla="*/ 16 h 45"/>
                <a:gd name="T32" fmla="*/ 47 w 64"/>
                <a:gd name="T33" fmla="*/ 13 h 45"/>
                <a:gd name="T34" fmla="*/ 46 w 64"/>
                <a:gd name="T35" fmla="*/ 12 h 45"/>
                <a:gd name="T36" fmla="*/ 44 w 64"/>
                <a:gd name="T37" fmla="*/ 12 h 45"/>
                <a:gd name="T38" fmla="*/ 44 w 64"/>
                <a:gd name="T39" fmla="*/ 6 h 45"/>
                <a:gd name="T40" fmla="*/ 41 w 64"/>
                <a:gd name="T41" fmla="*/ 1 h 45"/>
                <a:gd name="T42" fmla="*/ 41 w 64"/>
                <a:gd name="T43" fmla="*/ 0 h 45"/>
                <a:gd name="T44" fmla="*/ 38 w 64"/>
                <a:gd name="T45" fmla="*/ 0 h 45"/>
                <a:gd name="T46" fmla="*/ 35 w 64"/>
                <a:gd name="T47" fmla="*/ 3 h 45"/>
                <a:gd name="T48" fmla="*/ 26 w 64"/>
                <a:gd name="T49" fmla="*/ 10 h 45"/>
                <a:gd name="T50" fmla="*/ 22 w 64"/>
                <a:gd name="T51" fmla="*/ 11 h 45"/>
                <a:gd name="T52" fmla="*/ 19 w 64"/>
                <a:gd name="T53" fmla="*/ 15 h 45"/>
                <a:gd name="T54" fmla="*/ 13 w 64"/>
                <a:gd name="T55" fmla="*/ 17 h 45"/>
                <a:gd name="T56" fmla="*/ 9 w 64"/>
                <a:gd name="T57" fmla="*/ 17 h 45"/>
                <a:gd name="T58" fmla="*/ 6 w 64"/>
                <a:gd name="T59" fmla="*/ 18 h 45"/>
                <a:gd name="T60" fmla="*/ 3 w 64"/>
                <a:gd name="T61" fmla="*/ 23 h 45"/>
                <a:gd name="T62" fmla="*/ 4 w 64"/>
                <a:gd name="T63" fmla="*/ 34 h 45"/>
                <a:gd name="T64" fmla="*/ 6 w 64"/>
                <a:gd name="T65" fmla="*/ 39 h 45"/>
                <a:gd name="T66" fmla="*/ 9 w 64"/>
                <a:gd name="T67" fmla="*/ 45 h 45"/>
                <a:gd name="T68" fmla="*/ 12 w 64"/>
                <a:gd name="T69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45">
                  <a:moveTo>
                    <a:pt x="12" y="37"/>
                  </a:moveTo>
                  <a:cubicBezTo>
                    <a:pt x="13" y="37"/>
                    <a:pt x="16" y="36"/>
                    <a:pt x="17" y="37"/>
                  </a:cubicBezTo>
                  <a:cubicBezTo>
                    <a:pt x="17" y="38"/>
                    <a:pt x="20" y="38"/>
                    <a:pt x="20" y="38"/>
                  </a:cubicBezTo>
                  <a:cubicBezTo>
                    <a:pt x="21" y="36"/>
                    <a:pt x="20" y="34"/>
                    <a:pt x="21" y="33"/>
                  </a:cubicBezTo>
                  <a:cubicBezTo>
                    <a:pt x="21" y="32"/>
                    <a:pt x="23" y="29"/>
                    <a:pt x="25" y="30"/>
                  </a:cubicBezTo>
                  <a:cubicBezTo>
                    <a:pt x="27" y="30"/>
                    <a:pt x="28" y="32"/>
                    <a:pt x="30" y="33"/>
                  </a:cubicBezTo>
                  <a:cubicBezTo>
                    <a:pt x="32" y="34"/>
                    <a:pt x="34" y="34"/>
                    <a:pt x="36" y="34"/>
                  </a:cubicBezTo>
                  <a:cubicBezTo>
                    <a:pt x="37" y="34"/>
                    <a:pt x="39" y="35"/>
                    <a:pt x="39" y="34"/>
                  </a:cubicBezTo>
                  <a:cubicBezTo>
                    <a:pt x="40" y="33"/>
                    <a:pt x="40" y="29"/>
                    <a:pt x="41" y="30"/>
                  </a:cubicBezTo>
                  <a:cubicBezTo>
                    <a:pt x="43" y="31"/>
                    <a:pt x="43" y="31"/>
                    <a:pt x="45" y="31"/>
                  </a:cubicBezTo>
                  <a:cubicBezTo>
                    <a:pt x="47" y="30"/>
                    <a:pt x="48" y="31"/>
                    <a:pt x="50" y="31"/>
                  </a:cubicBezTo>
                  <a:cubicBezTo>
                    <a:pt x="52" y="31"/>
                    <a:pt x="53" y="28"/>
                    <a:pt x="55" y="29"/>
                  </a:cubicBezTo>
                  <a:cubicBezTo>
                    <a:pt x="56" y="29"/>
                    <a:pt x="58" y="31"/>
                    <a:pt x="60" y="30"/>
                  </a:cubicBezTo>
                  <a:cubicBezTo>
                    <a:pt x="64" y="28"/>
                    <a:pt x="59" y="26"/>
                    <a:pt x="58" y="24"/>
                  </a:cubicBezTo>
                  <a:cubicBezTo>
                    <a:pt x="57" y="22"/>
                    <a:pt x="57" y="21"/>
                    <a:pt x="55" y="20"/>
                  </a:cubicBezTo>
                  <a:cubicBezTo>
                    <a:pt x="53" y="19"/>
                    <a:pt x="52" y="18"/>
                    <a:pt x="51" y="16"/>
                  </a:cubicBezTo>
                  <a:cubicBezTo>
                    <a:pt x="51" y="14"/>
                    <a:pt x="49" y="14"/>
                    <a:pt x="47" y="13"/>
                  </a:cubicBezTo>
                  <a:cubicBezTo>
                    <a:pt x="47" y="13"/>
                    <a:pt x="47" y="12"/>
                    <a:pt x="46" y="12"/>
                  </a:cubicBezTo>
                  <a:cubicBezTo>
                    <a:pt x="46" y="12"/>
                    <a:pt x="44" y="12"/>
                    <a:pt x="44" y="12"/>
                  </a:cubicBezTo>
                  <a:cubicBezTo>
                    <a:pt x="43" y="11"/>
                    <a:pt x="44" y="7"/>
                    <a:pt x="44" y="6"/>
                  </a:cubicBezTo>
                  <a:cubicBezTo>
                    <a:pt x="44" y="4"/>
                    <a:pt x="42" y="3"/>
                    <a:pt x="41" y="1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ubicBezTo>
                    <a:pt x="36" y="1"/>
                    <a:pt x="36" y="1"/>
                    <a:pt x="35" y="3"/>
                  </a:cubicBezTo>
                  <a:cubicBezTo>
                    <a:pt x="35" y="6"/>
                    <a:pt x="28" y="10"/>
                    <a:pt x="26" y="10"/>
                  </a:cubicBezTo>
                  <a:cubicBezTo>
                    <a:pt x="25" y="10"/>
                    <a:pt x="21" y="10"/>
                    <a:pt x="22" y="11"/>
                  </a:cubicBezTo>
                  <a:cubicBezTo>
                    <a:pt x="23" y="13"/>
                    <a:pt x="20" y="15"/>
                    <a:pt x="19" y="15"/>
                  </a:cubicBezTo>
                  <a:cubicBezTo>
                    <a:pt x="17" y="16"/>
                    <a:pt x="15" y="17"/>
                    <a:pt x="13" y="17"/>
                  </a:cubicBezTo>
                  <a:cubicBezTo>
                    <a:pt x="11" y="18"/>
                    <a:pt x="11" y="16"/>
                    <a:pt x="9" y="17"/>
                  </a:cubicBezTo>
                  <a:cubicBezTo>
                    <a:pt x="7" y="18"/>
                    <a:pt x="6" y="17"/>
                    <a:pt x="6" y="18"/>
                  </a:cubicBezTo>
                  <a:cubicBezTo>
                    <a:pt x="5" y="20"/>
                    <a:pt x="4" y="22"/>
                    <a:pt x="3" y="23"/>
                  </a:cubicBezTo>
                  <a:cubicBezTo>
                    <a:pt x="0" y="27"/>
                    <a:pt x="2" y="30"/>
                    <a:pt x="4" y="34"/>
                  </a:cubicBezTo>
                  <a:cubicBezTo>
                    <a:pt x="5" y="36"/>
                    <a:pt x="5" y="37"/>
                    <a:pt x="6" y="39"/>
                  </a:cubicBezTo>
                  <a:cubicBezTo>
                    <a:pt x="8" y="41"/>
                    <a:pt x="9" y="42"/>
                    <a:pt x="9" y="45"/>
                  </a:cubicBezTo>
                  <a:cubicBezTo>
                    <a:pt x="9" y="44"/>
                    <a:pt x="10" y="37"/>
                    <a:pt x="1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5" name="Freeform 743">
              <a:extLst>
                <a:ext uri="{FF2B5EF4-FFF2-40B4-BE49-F238E27FC236}">
                  <a16:creationId xmlns:a16="http://schemas.microsoft.com/office/drawing/2014/main" id="{7B33F717-7102-944B-8293-8F3DA6625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08" y="7921315"/>
              <a:ext cx="1092359" cy="767717"/>
            </a:xfrm>
            <a:custGeom>
              <a:avLst/>
              <a:gdLst>
                <a:gd name="T0" fmla="*/ 83 w 117"/>
                <a:gd name="T1" fmla="*/ 82 h 82"/>
                <a:gd name="T2" fmla="*/ 93 w 117"/>
                <a:gd name="T3" fmla="*/ 76 h 82"/>
                <a:gd name="T4" fmla="*/ 105 w 117"/>
                <a:gd name="T5" fmla="*/ 68 h 82"/>
                <a:gd name="T6" fmla="*/ 112 w 117"/>
                <a:gd name="T7" fmla="*/ 64 h 82"/>
                <a:gd name="T8" fmla="*/ 107 w 117"/>
                <a:gd name="T9" fmla="*/ 55 h 82"/>
                <a:gd name="T10" fmla="*/ 110 w 117"/>
                <a:gd name="T11" fmla="*/ 46 h 82"/>
                <a:gd name="T12" fmla="*/ 114 w 117"/>
                <a:gd name="T13" fmla="*/ 40 h 82"/>
                <a:gd name="T14" fmla="*/ 117 w 117"/>
                <a:gd name="T15" fmla="*/ 21 h 82"/>
                <a:gd name="T16" fmla="*/ 81 w 117"/>
                <a:gd name="T17" fmla="*/ 1 h 82"/>
                <a:gd name="T18" fmla="*/ 75 w 117"/>
                <a:gd name="T19" fmla="*/ 2 h 82"/>
                <a:gd name="T20" fmla="*/ 67 w 117"/>
                <a:gd name="T21" fmla="*/ 2 h 82"/>
                <a:gd name="T22" fmla="*/ 59 w 117"/>
                <a:gd name="T23" fmla="*/ 1 h 82"/>
                <a:gd name="T24" fmla="*/ 29 w 117"/>
                <a:gd name="T25" fmla="*/ 21 h 82"/>
                <a:gd name="T26" fmla="*/ 22 w 117"/>
                <a:gd name="T27" fmla="*/ 25 h 82"/>
                <a:gd name="T28" fmla="*/ 19 w 117"/>
                <a:gd name="T29" fmla="*/ 42 h 82"/>
                <a:gd name="T30" fmla="*/ 8 w 117"/>
                <a:gd name="T31" fmla="*/ 43 h 82"/>
                <a:gd name="T32" fmla="*/ 5 w 117"/>
                <a:gd name="T33" fmla="*/ 51 h 82"/>
                <a:gd name="T34" fmla="*/ 11 w 117"/>
                <a:gd name="T35" fmla="*/ 56 h 82"/>
                <a:gd name="T36" fmla="*/ 19 w 117"/>
                <a:gd name="T37" fmla="*/ 62 h 82"/>
                <a:gd name="T38" fmla="*/ 21 w 117"/>
                <a:gd name="T39" fmla="*/ 55 h 82"/>
                <a:gd name="T40" fmla="*/ 28 w 117"/>
                <a:gd name="T41" fmla="*/ 50 h 82"/>
                <a:gd name="T42" fmla="*/ 35 w 117"/>
                <a:gd name="T43" fmla="*/ 53 h 82"/>
                <a:gd name="T44" fmla="*/ 46 w 117"/>
                <a:gd name="T45" fmla="*/ 55 h 82"/>
                <a:gd name="T46" fmla="*/ 64 w 117"/>
                <a:gd name="T47" fmla="*/ 53 h 82"/>
                <a:gd name="T48" fmla="*/ 68 w 117"/>
                <a:gd name="T49" fmla="*/ 47 h 82"/>
                <a:gd name="T50" fmla="*/ 77 w 117"/>
                <a:gd name="T51" fmla="*/ 31 h 82"/>
                <a:gd name="T52" fmla="*/ 79 w 117"/>
                <a:gd name="T53" fmla="*/ 16 h 82"/>
                <a:gd name="T54" fmla="*/ 75 w 117"/>
                <a:gd name="T55" fmla="*/ 2 h 82"/>
                <a:gd name="T56" fmla="*/ 78 w 117"/>
                <a:gd name="T57" fmla="*/ 16 h 82"/>
                <a:gd name="T58" fmla="*/ 77 w 117"/>
                <a:gd name="T59" fmla="*/ 35 h 82"/>
                <a:gd name="T60" fmla="*/ 68 w 117"/>
                <a:gd name="T61" fmla="*/ 46 h 82"/>
                <a:gd name="T62" fmla="*/ 72 w 117"/>
                <a:gd name="T63" fmla="*/ 55 h 82"/>
                <a:gd name="T64" fmla="*/ 75 w 117"/>
                <a:gd name="T65" fmla="*/ 65 h 82"/>
                <a:gd name="T66" fmla="*/ 72 w 117"/>
                <a:gd name="T67" fmla="*/ 74 h 82"/>
                <a:gd name="T68" fmla="*/ 77 w 117"/>
                <a:gd name="T69" fmla="*/ 81 h 82"/>
                <a:gd name="T70" fmla="*/ 80 w 117"/>
                <a:gd name="T71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82">
                  <a:moveTo>
                    <a:pt x="80" y="81"/>
                  </a:moveTo>
                  <a:cubicBezTo>
                    <a:pt x="81" y="80"/>
                    <a:pt x="82" y="82"/>
                    <a:pt x="83" y="82"/>
                  </a:cubicBezTo>
                  <a:cubicBezTo>
                    <a:pt x="85" y="81"/>
                    <a:pt x="87" y="80"/>
                    <a:pt x="89" y="79"/>
                  </a:cubicBezTo>
                  <a:cubicBezTo>
                    <a:pt x="90" y="79"/>
                    <a:pt x="93" y="78"/>
                    <a:pt x="93" y="76"/>
                  </a:cubicBezTo>
                  <a:cubicBezTo>
                    <a:pt x="93" y="74"/>
                    <a:pt x="94" y="75"/>
                    <a:pt x="96" y="74"/>
                  </a:cubicBezTo>
                  <a:cubicBezTo>
                    <a:pt x="99" y="74"/>
                    <a:pt x="103" y="71"/>
                    <a:pt x="105" y="68"/>
                  </a:cubicBezTo>
                  <a:cubicBezTo>
                    <a:pt x="106" y="67"/>
                    <a:pt x="106" y="66"/>
                    <a:pt x="107" y="65"/>
                  </a:cubicBezTo>
                  <a:cubicBezTo>
                    <a:pt x="108" y="64"/>
                    <a:pt x="110" y="64"/>
                    <a:pt x="112" y="64"/>
                  </a:cubicBezTo>
                  <a:cubicBezTo>
                    <a:pt x="112" y="62"/>
                    <a:pt x="110" y="61"/>
                    <a:pt x="109" y="59"/>
                  </a:cubicBezTo>
                  <a:cubicBezTo>
                    <a:pt x="109" y="58"/>
                    <a:pt x="110" y="55"/>
                    <a:pt x="107" y="55"/>
                  </a:cubicBezTo>
                  <a:cubicBezTo>
                    <a:pt x="106" y="55"/>
                    <a:pt x="109" y="53"/>
                    <a:pt x="108" y="52"/>
                  </a:cubicBezTo>
                  <a:cubicBezTo>
                    <a:pt x="108" y="49"/>
                    <a:pt x="109" y="48"/>
                    <a:pt x="110" y="46"/>
                  </a:cubicBezTo>
                  <a:cubicBezTo>
                    <a:pt x="110" y="44"/>
                    <a:pt x="112" y="44"/>
                    <a:pt x="112" y="42"/>
                  </a:cubicBezTo>
                  <a:cubicBezTo>
                    <a:pt x="112" y="41"/>
                    <a:pt x="113" y="40"/>
                    <a:pt x="114" y="40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2"/>
                    <a:pt x="117" y="27"/>
                    <a:pt x="117" y="21"/>
                  </a:cubicBezTo>
                  <a:cubicBezTo>
                    <a:pt x="117" y="19"/>
                    <a:pt x="113" y="18"/>
                    <a:pt x="111" y="17"/>
                  </a:cubicBezTo>
                  <a:cubicBezTo>
                    <a:pt x="101" y="12"/>
                    <a:pt x="91" y="6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8" y="1"/>
                    <a:pt x="76" y="2"/>
                    <a:pt x="75" y="2"/>
                  </a:cubicBezTo>
                  <a:cubicBezTo>
                    <a:pt x="74" y="3"/>
                    <a:pt x="72" y="5"/>
                    <a:pt x="71" y="5"/>
                  </a:cubicBezTo>
                  <a:cubicBezTo>
                    <a:pt x="70" y="5"/>
                    <a:pt x="69" y="3"/>
                    <a:pt x="67" y="2"/>
                  </a:cubicBezTo>
                  <a:cubicBezTo>
                    <a:pt x="66" y="1"/>
                    <a:pt x="65" y="1"/>
                    <a:pt x="64" y="1"/>
                  </a:cubicBezTo>
                  <a:cubicBezTo>
                    <a:pt x="62" y="0"/>
                    <a:pt x="61" y="0"/>
                    <a:pt x="59" y="1"/>
                  </a:cubicBezTo>
                  <a:cubicBezTo>
                    <a:pt x="52" y="5"/>
                    <a:pt x="45" y="10"/>
                    <a:pt x="38" y="14"/>
                  </a:cubicBezTo>
                  <a:cubicBezTo>
                    <a:pt x="35" y="16"/>
                    <a:pt x="32" y="18"/>
                    <a:pt x="29" y="21"/>
                  </a:cubicBezTo>
                  <a:cubicBezTo>
                    <a:pt x="28" y="22"/>
                    <a:pt x="27" y="22"/>
                    <a:pt x="26" y="22"/>
                  </a:cubicBezTo>
                  <a:cubicBezTo>
                    <a:pt x="23" y="22"/>
                    <a:pt x="22" y="22"/>
                    <a:pt x="22" y="25"/>
                  </a:cubicBezTo>
                  <a:cubicBezTo>
                    <a:pt x="22" y="28"/>
                    <a:pt x="22" y="31"/>
                    <a:pt x="22" y="34"/>
                  </a:cubicBezTo>
                  <a:cubicBezTo>
                    <a:pt x="22" y="37"/>
                    <a:pt x="21" y="40"/>
                    <a:pt x="19" y="42"/>
                  </a:cubicBezTo>
                  <a:cubicBezTo>
                    <a:pt x="18" y="43"/>
                    <a:pt x="15" y="43"/>
                    <a:pt x="14" y="43"/>
                  </a:cubicBezTo>
                  <a:cubicBezTo>
                    <a:pt x="12" y="43"/>
                    <a:pt x="10" y="43"/>
                    <a:pt x="8" y="43"/>
                  </a:cubicBezTo>
                  <a:cubicBezTo>
                    <a:pt x="6" y="43"/>
                    <a:pt x="4" y="44"/>
                    <a:pt x="2" y="44"/>
                  </a:cubicBezTo>
                  <a:cubicBezTo>
                    <a:pt x="0" y="44"/>
                    <a:pt x="5" y="51"/>
                    <a:pt x="5" y="51"/>
                  </a:cubicBezTo>
                  <a:cubicBezTo>
                    <a:pt x="6" y="54"/>
                    <a:pt x="7" y="56"/>
                    <a:pt x="10" y="57"/>
                  </a:cubicBezTo>
                  <a:cubicBezTo>
                    <a:pt x="10" y="57"/>
                    <a:pt x="11" y="56"/>
                    <a:pt x="11" y="56"/>
                  </a:cubicBezTo>
                  <a:cubicBezTo>
                    <a:pt x="12" y="57"/>
                    <a:pt x="12" y="60"/>
                    <a:pt x="14" y="58"/>
                  </a:cubicBezTo>
                  <a:cubicBezTo>
                    <a:pt x="16" y="56"/>
                    <a:pt x="18" y="61"/>
                    <a:pt x="19" y="62"/>
                  </a:cubicBezTo>
                  <a:cubicBezTo>
                    <a:pt x="19" y="61"/>
                    <a:pt x="20" y="59"/>
                    <a:pt x="20" y="58"/>
                  </a:cubicBezTo>
                  <a:cubicBezTo>
                    <a:pt x="20" y="57"/>
                    <a:pt x="21" y="56"/>
                    <a:pt x="21" y="55"/>
                  </a:cubicBezTo>
                  <a:cubicBezTo>
                    <a:pt x="22" y="52"/>
                    <a:pt x="22" y="52"/>
                    <a:pt x="25" y="51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29" y="49"/>
                    <a:pt x="30" y="51"/>
                    <a:pt x="31" y="51"/>
                  </a:cubicBezTo>
                  <a:cubicBezTo>
                    <a:pt x="33" y="51"/>
                    <a:pt x="34" y="52"/>
                    <a:pt x="35" y="53"/>
                  </a:cubicBezTo>
                  <a:cubicBezTo>
                    <a:pt x="36" y="54"/>
                    <a:pt x="37" y="54"/>
                    <a:pt x="39" y="54"/>
                  </a:cubicBezTo>
                  <a:cubicBezTo>
                    <a:pt x="42" y="52"/>
                    <a:pt x="43" y="55"/>
                    <a:pt x="46" y="55"/>
                  </a:cubicBezTo>
                  <a:cubicBezTo>
                    <a:pt x="49" y="55"/>
                    <a:pt x="52" y="53"/>
                    <a:pt x="55" y="53"/>
                  </a:cubicBezTo>
                  <a:cubicBezTo>
                    <a:pt x="57" y="53"/>
                    <a:pt x="61" y="54"/>
                    <a:pt x="64" y="53"/>
                  </a:cubicBezTo>
                  <a:cubicBezTo>
                    <a:pt x="65" y="53"/>
                    <a:pt x="66" y="52"/>
                    <a:pt x="67" y="51"/>
                  </a:cubicBezTo>
                  <a:cubicBezTo>
                    <a:pt x="69" y="50"/>
                    <a:pt x="68" y="49"/>
                    <a:pt x="68" y="47"/>
                  </a:cubicBezTo>
                  <a:cubicBezTo>
                    <a:pt x="68" y="42"/>
                    <a:pt x="73" y="39"/>
                    <a:pt x="77" y="35"/>
                  </a:cubicBezTo>
                  <a:cubicBezTo>
                    <a:pt x="78" y="34"/>
                    <a:pt x="77" y="32"/>
                    <a:pt x="77" y="31"/>
                  </a:cubicBezTo>
                  <a:cubicBezTo>
                    <a:pt x="77" y="28"/>
                    <a:pt x="77" y="26"/>
                    <a:pt x="77" y="23"/>
                  </a:cubicBezTo>
                  <a:cubicBezTo>
                    <a:pt x="78" y="21"/>
                    <a:pt x="79" y="18"/>
                    <a:pt x="79" y="16"/>
                  </a:cubicBezTo>
                  <a:cubicBezTo>
                    <a:pt x="78" y="14"/>
                    <a:pt x="77" y="12"/>
                    <a:pt x="76" y="11"/>
                  </a:cubicBezTo>
                  <a:cubicBezTo>
                    <a:pt x="74" y="8"/>
                    <a:pt x="75" y="5"/>
                    <a:pt x="75" y="2"/>
                  </a:cubicBezTo>
                  <a:cubicBezTo>
                    <a:pt x="75" y="5"/>
                    <a:pt x="75" y="7"/>
                    <a:pt x="75" y="9"/>
                  </a:cubicBezTo>
                  <a:cubicBezTo>
                    <a:pt x="75" y="11"/>
                    <a:pt x="78" y="14"/>
                    <a:pt x="78" y="16"/>
                  </a:cubicBezTo>
                  <a:cubicBezTo>
                    <a:pt x="79" y="19"/>
                    <a:pt x="77" y="23"/>
                    <a:pt x="77" y="26"/>
                  </a:cubicBezTo>
                  <a:cubicBezTo>
                    <a:pt x="77" y="28"/>
                    <a:pt x="78" y="32"/>
                    <a:pt x="77" y="35"/>
                  </a:cubicBezTo>
                  <a:cubicBezTo>
                    <a:pt x="76" y="37"/>
                    <a:pt x="72" y="39"/>
                    <a:pt x="71" y="41"/>
                  </a:cubicBezTo>
                  <a:cubicBezTo>
                    <a:pt x="69" y="42"/>
                    <a:pt x="68" y="44"/>
                    <a:pt x="68" y="46"/>
                  </a:cubicBezTo>
                  <a:cubicBezTo>
                    <a:pt x="67" y="49"/>
                    <a:pt x="69" y="50"/>
                    <a:pt x="70" y="53"/>
                  </a:cubicBezTo>
                  <a:cubicBezTo>
                    <a:pt x="70" y="54"/>
                    <a:pt x="71" y="54"/>
                    <a:pt x="72" y="55"/>
                  </a:cubicBezTo>
                  <a:cubicBezTo>
                    <a:pt x="74" y="56"/>
                    <a:pt x="75" y="57"/>
                    <a:pt x="75" y="59"/>
                  </a:cubicBezTo>
                  <a:cubicBezTo>
                    <a:pt x="75" y="61"/>
                    <a:pt x="75" y="63"/>
                    <a:pt x="75" y="65"/>
                  </a:cubicBezTo>
                  <a:cubicBezTo>
                    <a:pt x="75" y="66"/>
                    <a:pt x="76" y="68"/>
                    <a:pt x="77" y="70"/>
                  </a:cubicBezTo>
                  <a:cubicBezTo>
                    <a:pt x="74" y="70"/>
                    <a:pt x="67" y="70"/>
                    <a:pt x="72" y="74"/>
                  </a:cubicBezTo>
                  <a:cubicBezTo>
                    <a:pt x="74" y="75"/>
                    <a:pt x="75" y="76"/>
                    <a:pt x="76" y="78"/>
                  </a:cubicBezTo>
                  <a:cubicBezTo>
                    <a:pt x="76" y="79"/>
                    <a:pt x="77" y="80"/>
                    <a:pt x="77" y="81"/>
                  </a:cubicBezTo>
                  <a:cubicBezTo>
                    <a:pt x="77" y="82"/>
                    <a:pt x="80" y="81"/>
                    <a:pt x="80" y="81"/>
                  </a:cubicBezTo>
                  <a:cubicBezTo>
                    <a:pt x="82" y="80"/>
                    <a:pt x="80" y="81"/>
                    <a:pt x="80" y="8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6" name="Freeform 744">
              <a:extLst>
                <a:ext uri="{FF2B5EF4-FFF2-40B4-BE49-F238E27FC236}">
                  <a16:creationId xmlns:a16="http://schemas.microsoft.com/office/drawing/2014/main" id="{82B11777-C498-6842-9992-9A10BC12A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268" y="7940429"/>
              <a:ext cx="767517" cy="946107"/>
            </a:xfrm>
            <a:custGeom>
              <a:avLst/>
              <a:gdLst>
                <a:gd name="T0" fmla="*/ 6 w 82"/>
                <a:gd name="T1" fmla="*/ 39 h 101"/>
                <a:gd name="T2" fmla="*/ 6 w 82"/>
                <a:gd name="T3" fmla="*/ 41 h 101"/>
                <a:gd name="T4" fmla="*/ 4 w 82"/>
                <a:gd name="T5" fmla="*/ 43 h 101"/>
                <a:gd name="T6" fmla="*/ 2 w 82"/>
                <a:gd name="T7" fmla="*/ 49 h 101"/>
                <a:gd name="T8" fmla="*/ 2 w 82"/>
                <a:gd name="T9" fmla="*/ 51 h 101"/>
                <a:gd name="T10" fmla="*/ 1 w 82"/>
                <a:gd name="T11" fmla="*/ 53 h 101"/>
                <a:gd name="T12" fmla="*/ 4 w 82"/>
                <a:gd name="T13" fmla="*/ 58 h 101"/>
                <a:gd name="T14" fmla="*/ 6 w 82"/>
                <a:gd name="T15" fmla="*/ 60 h 101"/>
                <a:gd name="T16" fmla="*/ 6 w 82"/>
                <a:gd name="T17" fmla="*/ 63 h 101"/>
                <a:gd name="T18" fmla="*/ 9 w 82"/>
                <a:gd name="T19" fmla="*/ 68 h 101"/>
                <a:gd name="T20" fmla="*/ 9 w 82"/>
                <a:gd name="T21" fmla="*/ 74 h 101"/>
                <a:gd name="T22" fmla="*/ 15 w 82"/>
                <a:gd name="T23" fmla="*/ 76 h 101"/>
                <a:gd name="T24" fmla="*/ 18 w 82"/>
                <a:gd name="T25" fmla="*/ 81 h 101"/>
                <a:gd name="T26" fmla="*/ 22 w 82"/>
                <a:gd name="T27" fmla="*/ 84 h 101"/>
                <a:gd name="T28" fmla="*/ 26 w 82"/>
                <a:gd name="T29" fmla="*/ 88 h 101"/>
                <a:gd name="T30" fmla="*/ 26 w 82"/>
                <a:gd name="T31" fmla="*/ 91 h 101"/>
                <a:gd name="T32" fmla="*/ 28 w 82"/>
                <a:gd name="T33" fmla="*/ 92 h 101"/>
                <a:gd name="T34" fmla="*/ 32 w 82"/>
                <a:gd name="T35" fmla="*/ 96 h 101"/>
                <a:gd name="T36" fmla="*/ 35 w 82"/>
                <a:gd name="T37" fmla="*/ 95 h 101"/>
                <a:gd name="T38" fmla="*/ 39 w 82"/>
                <a:gd name="T39" fmla="*/ 94 h 101"/>
                <a:gd name="T40" fmla="*/ 44 w 82"/>
                <a:gd name="T41" fmla="*/ 100 h 101"/>
                <a:gd name="T42" fmla="*/ 51 w 82"/>
                <a:gd name="T43" fmla="*/ 100 h 101"/>
                <a:gd name="T44" fmla="*/ 55 w 82"/>
                <a:gd name="T45" fmla="*/ 98 h 101"/>
                <a:gd name="T46" fmla="*/ 59 w 82"/>
                <a:gd name="T47" fmla="*/ 97 h 101"/>
                <a:gd name="T48" fmla="*/ 69 w 82"/>
                <a:gd name="T49" fmla="*/ 94 h 101"/>
                <a:gd name="T50" fmla="*/ 69 w 82"/>
                <a:gd name="T51" fmla="*/ 91 h 101"/>
                <a:gd name="T52" fmla="*/ 66 w 82"/>
                <a:gd name="T53" fmla="*/ 90 h 101"/>
                <a:gd name="T54" fmla="*/ 61 w 82"/>
                <a:gd name="T55" fmla="*/ 83 h 101"/>
                <a:gd name="T56" fmla="*/ 59 w 82"/>
                <a:gd name="T57" fmla="*/ 80 h 101"/>
                <a:gd name="T58" fmla="*/ 56 w 82"/>
                <a:gd name="T59" fmla="*/ 78 h 101"/>
                <a:gd name="T60" fmla="*/ 59 w 82"/>
                <a:gd name="T61" fmla="*/ 75 h 101"/>
                <a:gd name="T62" fmla="*/ 61 w 82"/>
                <a:gd name="T63" fmla="*/ 67 h 101"/>
                <a:gd name="T64" fmla="*/ 62 w 82"/>
                <a:gd name="T65" fmla="*/ 64 h 101"/>
                <a:gd name="T66" fmla="*/ 65 w 82"/>
                <a:gd name="T67" fmla="*/ 62 h 101"/>
                <a:gd name="T68" fmla="*/ 65 w 82"/>
                <a:gd name="T69" fmla="*/ 58 h 101"/>
                <a:gd name="T70" fmla="*/ 67 w 82"/>
                <a:gd name="T71" fmla="*/ 55 h 101"/>
                <a:gd name="T72" fmla="*/ 71 w 82"/>
                <a:gd name="T73" fmla="*/ 52 h 101"/>
                <a:gd name="T74" fmla="*/ 72 w 82"/>
                <a:gd name="T75" fmla="*/ 45 h 101"/>
                <a:gd name="T76" fmla="*/ 72 w 82"/>
                <a:gd name="T77" fmla="*/ 42 h 101"/>
                <a:gd name="T78" fmla="*/ 74 w 82"/>
                <a:gd name="T79" fmla="*/ 37 h 101"/>
                <a:gd name="T80" fmla="*/ 79 w 82"/>
                <a:gd name="T81" fmla="*/ 29 h 101"/>
                <a:gd name="T82" fmla="*/ 82 w 82"/>
                <a:gd name="T83" fmla="*/ 27 h 101"/>
                <a:gd name="T84" fmla="*/ 79 w 82"/>
                <a:gd name="T85" fmla="*/ 23 h 101"/>
                <a:gd name="T86" fmla="*/ 76 w 82"/>
                <a:gd name="T87" fmla="*/ 17 h 101"/>
                <a:gd name="T88" fmla="*/ 76 w 82"/>
                <a:gd name="T89" fmla="*/ 11 h 101"/>
                <a:gd name="T90" fmla="*/ 75 w 82"/>
                <a:gd name="T91" fmla="*/ 9 h 101"/>
                <a:gd name="T92" fmla="*/ 74 w 82"/>
                <a:gd name="T93" fmla="*/ 5 h 101"/>
                <a:gd name="T94" fmla="*/ 68 w 82"/>
                <a:gd name="T95" fmla="*/ 0 h 101"/>
                <a:gd name="T96" fmla="*/ 64 w 82"/>
                <a:gd name="T97" fmla="*/ 2 h 101"/>
                <a:gd name="T98" fmla="*/ 60 w 82"/>
                <a:gd name="T99" fmla="*/ 5 h 101"/>
                <a:gd name="T100" fmla="*/ 56 w 82"/>
                <a:gd name="T101" fmla="*/ 5 h 101"/>
                <a:gd name="T102" fmla="*/ 46 w 82"/>
                <a:gd name="T103" fmla="*/ 5 h 101"/>
                <a:gd name="T104" fmla="*/ 17 w 82"/>
                <a:gd name="T105" fmla="*/ 5 h 101"/>
                <a:gd name="T106" fmla="*/ 16 w 82"/>
                <a:gd name="T107" fmla="*/ 14 h 101"/>
                <a:gd name="T108" fmla="*/ 13 w 82"/>
                <a:gd name="T109" fmla="*/ 16 h 101"/>
                <a:gd name="T110" fmla="*/ 11 w 82"/>
                <a:gd name="T111" fmla="*/ 18 h 101"/>
                <a:gd name="T112" fmla="*/ 11 w 82"/>
                <a:gd name="T113" fmla="*/ 32 h 101"/>
                <a:gd name="T114" fmla="*/ 11 w 82"/>
                <a:gd name="T115" fmla="*/ 37 h 101"/>
                <a:gd name="T116" fmla="*/ 6 w 82"/>
                <a:gd name="T117" fmla="*/ 3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" h="101">
                  <a:moveTo>
                    <a:pt x="6" y="39"/>
                  </a:moveTo>
                  <a:cubicBezTo>
                    <a:pt x="6" y="39"/>
                    <a:pt x="6" y="40"/>
                    <a:pt x="6" y="41"/>
                  </a:cubicBezTo>
                  <a:cubicBezTo>
                    <a:pt x="5" y="42"/>
                    <a:pt x="4" y="42"/>
                    <a:pt x="4" y="43"/>
                  </a:cubicBezTo>
                  <a:cubicBezTo>
                    <a:pt x="4" y="45"/>
                    <a:pt x="2" y="47"/>
                    <a:pt x="2" y="49"/>
                  </a:cubicBezTo>
                  <a:cubicBezTo>
                    <a:pt x="2" y="50"/>
                    <a:pt x="3" y="51"/>
                    <a:pt x="2" y="51"/>
                  </a:cubicBezTo>
                  <a:cubicBezTo>
                    <a:pt x="2" y="52"/>
                    <a:pt x="0" y="53"/>
                    <a:pt x="1" y="53"/>
                  </a:cubicBezTo>
                  <a:cubicBezTo>
                    <a:pt x="4" y="53"/>
                    <a:pt x="3" y="57"/>
                    <a:pt x="4" y="58"/>
                  </a:cubicBezTo>
                  <a:cubicBezTo>
                    <a:pt x="4" y="59"/>
                    <a:pt x="5" y="59"/>
                    <a:pt x="6" y="60"/>
                  </a:cubicBezTo>
                  <a:cubicBezTo>
                    <a:pt x="6" y="61"/>
                    <a:pt x="6" y="62"/>
                    <a:pt x="6" y="63"/>
                  </a:cubicBezTo>
                  <a:cubicBezTo>
                    <a:pt x="7" y="65"/>
                    <a:pt x="9" y="66"/>
                    <a:pt x="9" y="68"/>
                  </a:cubicBezTo>
                  <a:cubicBezTo>
                    <a:pt x="9" y="69"/>
                    <a:pt x="8" y="74"/>
                    <a:pt x="9" y="74"/>
                  </a:cubicBezTo>
                  <a:cubicBezTo>
                    <a:pt x="12" y="74"/>
                    <a:pt x="13" y="75"/>
                    <a:pt x="15" y="76"/>
                  </a:cubicBezTo>
                  <a:cubicBezTo>
                    <a:pt x="17" y="77"/>
                    <a:pt x="16" y="80"/>
                    <a:pt x="18" y="81"/>
                  </a:cubicBezTo>
                  <a:cubicBezTo>
                    <a:pt x="19" y="82"/>
                    <a:pt x="22" y="82"/>
                    <a:pt x="22" y="84"/>
                  </a:cubicBezTo>
                  <a:cubicBezTo>
                    <a:pt x="22" y="86"/>
                    <a:pt x="25" y="87"/>
                    <a:pt x="26" y="88"/>
                  </a:cubicBezTo>
                  <a:cubicBezTo>
                    <a:pt x="26" y="89"/>
                    <a:pt x="26" y="90"/>
                    <a:pt x="26" y="91"/>
                  </a:cubicBezTo>
                  <a:cubicBezTo>
                    <a:pt x="27" y="91"/>
                    <a:pt x="28" y="92"/>
                    <a:pt x="28" y="92"/>
                  </a:cubicBezTo>
                  <a:cubicBezTo>
                    <a:pt x="29" y="93"/>
                    <a:pt x="30" y="95"/>
                    <a:pt x="32" y="96"/>
                  </a:cubicBezTo>
                  <a:cubicBezTo>
                    <a:pt x="33" y="97"/>
                    <a:pt x="33" y="93"/>
                    <a:pt x="35" y="95"/>
                  </a:cubicBezTo>
                  <a:cubicBezTo>
                    <a:pt x="37" y="96"/>
                    <a:pt x="37" y="94"/>
                    <a:pt x="39" y="94"/>
                  </a:cubicBezTo>
                  <a:cubicBezTo>
                    <a:pt x="41" y="95"/>
                    <a:pt x="42" y="98"/>
                    <a:pt x="44" y="100"/>
                  </a:cubicBezTo>
                  <a:cubicBezTo>
                    <a:pt x="46" y="95"/>
                    <a:pt x="49" y="101"/>
                    <a:pt x="51" y="100"/>
                  </a:cubicBezTo>
                  <a:cubicBezTo>
                    <a:pt x="52" y="99"/>
                    <a:pt x="53" y="98"/>
                    <a:pt x="55" y="98"/>
                  </a:cubicBezTo>
                  <a:cubicBezTo>
                    <a:pt x="56" y="98"/>
                    <a:pt x="58" y="98"/>
                    <a:pt x="59" y="97"/>
                  </a:cubicBezTo>
                  <a:cubicBezTo>
                    <a:pt x="61" y="93"/>
                    <a:pt x="65" y="91"/>
                    <a:pt x="69" y="94"/>
                  </a:cubicBezTo>
                  <a:cubicBezTo>
                    <a:pt x="69" y="93"/>
                    <a:pt x="69" y="92"/>
                    <a:pt x="69" y="91"/>
                  </a:cubicBezTo>
                  <a:cubicBezTo>
                    <a:pt x="69" y="90"/>
                    <a:pt x="66" y="90"/>
                    <a:pt x="66" y="90"/>
                  </a:cubicBezTo>
                  <a:cubicBezTo>
                    <a:pt x="64" y="88"/>
                    <a:pt x="63" y="85"/>
                    <a:pt x="61" y="83"/>
                  </a:cubicBezTo>
                  <a:cubicBezTo>
                    <a:pt x="60" y="82"/>
                    <a:pt x="60" y="81"/>
                    <a:pt x="59" y="80"/>
                  </a:cubicBezTo>
                  <a:cubicBezTo>
                    <a:pt x="58" y="79"/>
                    <a:pt x="57" y="79"/>
                    <a:pt x="56" y="78"/>
                  </a:cubicBezTo>
                  <a:cubicBezTo>
                    <a:pt x="53" y="75"/>
                    <a:pt x="59" y="75"/>
                    <a:pt x="59" y="75"/>
                  </a:cubicBezTo>
                  <a:cubicBezTo>
                    <a:pt x="61" y="74"/>
                    <a:pt x="60" y="69"/>
                    <a:pt x="61" y="67"/>
                  </a:cubicBezTo>
                  <a:cubicBezTo>
                    <a:pt x="61" y="66"/>
                    <a:pt x="61" y="64"/>
                    <a:pt x="62" y="64"/>
                  </a:cubicBezTo>
                  <a:cubicBezTo>
                    <a:pt x="63" y="63"/>
                    <a:pt x="65" y="63"/>
                    <a:pt x="65" y="62"/>
                  </a:cubicBezTo>
                  <a:cubicBezTo>
                    <a:pt x="65" y="61"/>
                    <a:pt x="65" y="60"/>
                    <a:pt x="65" y="58"/>
                  </a:cubicBezTo>
                  <a:cubicBezTo>
                    <a:pt x="65" y="57"/>
                    <a:pt x="66" y="56"/>
                    <a:pt x="67" y="55"/>
                  </a:cubicBezTo>
                  <a:cubicBezTo>
                    <a:pt x="68" y="53"/>
                    <a:pt x="70" y="54"/>
                    <a:pt x="71" y="52"/>
                  </a:cubicBezTo>
                  <a:cubicBezTo>
                    <a:pt x="71" y="50"/>
                    <a:pt x="72" y="48"/>
                    <a:pt x="72" y="45"/>
                  </a:cubicBezTo>
                  <a:cubicBezTo>
                    <a:pt x="72" y="44"/>
                    <a:pt x="72" y="43"/>
                    <a:pt x="72" y="42"/>
                  </a:cubicBezTo>
                  <a:cubicBezTo>
                    <a:pt x="72" y="40"/>
                    <a:pt x="74" y="38"/>
                    <a:pt x="74" y="37"/>
                  </a:cubicBezTo>
                  <a:cubicBezTo>
                    <a:pt x="74" y="33"/>
                    <a:pt x="75" y="30"/>
                    <a:pt x="79" y="29"/>
                  </a:cubicBezTo>
                  <a:cubicBezTo>
                    <a:pt x="80" y="29"/>
                    <a:pt x="81" y="29"/>
                    <a:pt x="82" y="27"/>
                  </a:cubicBezTo>
                  <a:cubicBezTo>
                    <a:pt x="82" y="26"/>
                    <a:pt x="80" y="24"/>
                    <a:pt x="79" y="23"/>
                  </a:cubicBezTo>
                  <a:cubicBezTo>
                    <a:pt x="77" y="21"/>
                    <a:pt x="76" y="19"/>
                    <a:pt x="76" y="17"/>
                  </a:cubicBezTo>
                  <a:cubicBezTo>
                    <a:pt x="76" y="16"/>
                    <a:pt x="75" y="11"/>
                    <a:pt x="76" y="11"/>
                  </a:cubicBezTo>
                  <a:cubicBezTo>
                    <a:pt x="77" y="10"/>
                    <a:pt x="76" y="10"/>
                    <a:pt x="75" y="9"/>
                  </a:cubicBezTo>
                  <a:cubicBezTo>
                    <a:pt x="74" y="8"/>
                    <a:pt x="74" y="7"/>
                    <a:pt x="74" y="5"/>
                  </a:cubicBezTo>
                  <a:cubicBezTo>
                    <a:pt x="72" y="3"/>
                    <a:pt x="69" y="2"/>
                    <a:pt x="68" y="0"/>
                  </a:cubicBezTo>
                  <a:cubicBezTo>
                    <a:pt x="67" y="0"/>
                    <a:pt x="65" y="1"/>
                    <a:pt x="64" y="2"/>
                  </a:cubicBezTo>
                  <a:cubicBezTo>
                    <a:pt x="63" y="5"/>
                    <a:pt x="61" y="3"/>
                    <a:pt x="60" y="5"/>
                  </a:cubicBezTo>
                  <a:cubicBezTo>
                    <a:pt x="59" y="9"/>
                    <a:pt x="58" y="5"/>
                    <a:pt x="56" y="5"/>
                  </a:cubicBezTo>
                  <a:cubicBezTo>
                    <a:pt x="52" y="5"/>
                    <a:pt x="49" y="5"/>
                    <a:pt x="46" y="5"/>
                  </a:cubicBezTo>
                  <a:cubicBezTo>
                    <a:pt x="37" y="5"/>
                    <a:pt x="27" y="5"/>
                    <a:pt x="17" y="5"/>
                  </a:cubicBezTo>
                  <a:cubicBezTo>
                    <a:pt x="15" y="5"/>
                    <a:pt x="16" y="12"/>
                    <a:pt x="16" y="14"/>
                  </a:cubicBezTo>
                  <a:cubicBezTo>
                    <a:pt x="16" y="16"/>
                    <a:pt x="15" y="16"/>
                    <a:pt x="13" y="16"/>
                  </a:cubicBezTo>
                  <a:cubicBezTo>
                    <a:pt x="10" y="16"/>
                    <a:pt x="11" y="16"/>
                    <a:pt x="11" y="18"/>
                  </a:cubicBezTo>
                  <a:cubicBezTo>
                    <a:pt x="11" y="23"/>
                    <a:pt x="11" y="27"/>
                    <a:pt x="11" y="32"/>
                  </a:cubicBezTo>
                  <a:cubicBezTo>
                    <a:pt x="11" y="34"/>
                    <a:pt x="11" y="36"/>
                    <a:pt x="11" y="37"/>
                  </a:cubicBezTo>
                  <a:cubicBezTo>
                    <a:pt x="11" y="39"/>
                    <a:pt x="7" y="38"/>
                    <a:pt x="6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7" name="Freeform 745">
              <a:extLst>
                <a:ext uri="{FF2B5EF4-FFF2-40B4-BE49-F238E27FC236}">
                  <a16:creationId xmlns:a16="http://schemas.microsoft.com/office/drawing/2014/main" id="{DDE192D7-64B2-434F-9F69-1C4320761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6248" y="8182530"/>
              <a:ext cx="299364" cy="270773"/>
            </a:xfrm>
            <a:custGeom>
              <a:avLst/>
              <a:gdLst>
                <a:gd name="T0" fmla="*/ 3 w 32"/>
                <a:gd name="T1" fmla="*/ 19 h 29"/>
                <a:gd name="T2" fmla="*/ 7 w 32"/>
                <a:gd name="T3" fmla="*/ 20 h 29"/>
                <a:gd name="T4" fmla="*/ 7 w 32"/>
                <a:gd name="T5" fmla="*/ 17 h 29"/>
                <a:gd name="T6" fmla="*/ 10 w 32"/>
                <a:gd name="T7" fmla="*/ 19 h 29"/>
                <a:gd name="T8" fmla="*/ 12 w 32"/>
                <a:gd name="T9" fmla="*/ 18 h 29"/>
                <a:gd name="T10" fmla="*/ 14 w 32"/>
                <a:gd name="T11" fmla="*/ 18 h 29"/>
                <a:gd name="T12" fmla="*/ 29 w 32"/>
                <a:gd name="T13" fmla="*/ 29 h 29"/>
                <a:gd name="T14" fmla="*/ 32 w 32"/>
                <a:gd name="T15" fmla="*/ 27 h 29"/>
                <a:gd name="T16" fmla="*/ 24 w 32"/>
                <a:gd name="T17" fmla="*/ 19 h 29"/>
                <a:gd name="T18" fmla="*/ 19 w 32"/>
                <a:gd name="T19" fmla="*/ 16 h 29"/>
                <a:gd name="T20" fmla="*/ 17 w 32"/>
                <a:gd name="T21" fmla="*/ 14 h 29"/>
                <a:gd name="T22" fmla="*/ 17 w 32"/>
                <a:gd name="T23" fmla="*/ 16 h 29"/>
                <a:gd name="T24" fmla="*/ 16 w 32"/>
                <a:gd name="T25" fmla="*/ 14 h 29"/>
                <a:gd name="T26" fmla="*/ 14 w 32"/>
                <a:gd name="T27" fmla="*/ 9 h 29"/>
                <a:gd name="T28" fmla="*/ 10 w 32"/>
                <a:gd name="T29" fmla="*/ 0 h 29"/>
                <a:gd name="T30" fmla="*/ 2 w 32"/>
                <a:gd name="T31" fmla="*/ 7 h 29"/>
                <a:gd name="T32" fmla="*/ 1 w 32"/>
                <a:gd name="T33" fmla="*/ 13 h 29"/>
                <a:gd name="T34" fmla="*/ 0 w 32"/>
                <a:gd name="T35" fmla="*/ 20 h 29"/>
                <a:gd name="T36" fmla="*/ 3 w 32"/>
                <a:gd name="T37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29">
                  <a:moveTo>
                    <a:pt x="3" y="19"/>
                  </a:moveTo>
                  <a:cubicBezTo>
                    <a:pt x="4" y="19"/>
                    <a:pt x="6" y="21"/>
                    <a:pt x="7" y="20"/>
                  </a:cubicBezTo>
                  <a:cubicBezTo>
                    <a:pt x="7" y="19"/>
                    <a:pt x="6" y="17"/>
                    <a:pt x="7" y="17"/>
                  </a:cubicBezTo>
                  <a:cubicBezTo>
                    <a:pt x="9" y="17"/>
                    <a:pt x="9" y="19"/>
                    <a:pt x="10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3" y="17"/>
                    <a:pt x="14" y="18"/>
                    <a:pt x="14" y="18"/>
                  </a:cubicBezTo>
                  <a:cubicBezTo>
                    <a:pt x="22" y="18"/>
                    <a:pt x="25" y="24"/>
                    <a:pt x="29" y="29"/>
                  </a:cubicBezTo>
                  <a:cubicBezTo>
                    <a:pt x="30" y="29"/>
                    <a:pt x="31" y="28"/>
                    <a:pt x="32" y="27"/>
                  </a:cubicBezTo>
                  <a:cubicBezTo>
                    <a:pt x="29" y="25"/>
                    <a:pt x="26" y="22"/>
                    <a:pt x="24" y="19"/>
                  </a:cubicBezTo>
                  <a:cubicBezTo>
                    <a:pt x="23" y="17"/>
                    <a:pt x="21" y="17"/>
                    <a:pt x="19" y="16"/>
                  </a:cubicBezTo>
                  <a:cubicBezTo>
                    <a:pt x="18" y="16"/>
                    <a:pt x="18" y="14"/>
                    <a:pt x="17" y="14"/>
                  </a:cubicBezTo>
                  <a:cubicBezTo>
                    <a:pt x="16" y="14"/>
                    <a:pt x="17" y="15"/>
                    <a:pt x="17" y="16"/>
                  </a:cubicBezTo>
                  <a:cubicBezTo>
                    <a:pt x="17" y="16"/>
                    <a:pt x="16" y="14"/>
                    <a:pt x="16" y="14"/>
                  </a:cubicBezTo>
                  <a:cubicBezTo>
                    <a:pt x="15" y="12"/>
                    <a:pt x="14" y="11"/>
                    <a:pt x="14" y="9"/>
                  </a:cubicBezTo>
                  <a:cubicBezTo>
                    <a:pt x="13" y="6"/>
                    <a:pt x="13" y="3"/>
                    <a:pt x="10" y="0"/>
                  </a:cubicBezTo>
                  <a:cubicBezTo>
                    <a:pt x="9" y="4"/>
                    <a:pt x="4" y="4"/>
                    <a:pt x="2" y="7"/>
                  </a:cubicBezTo>
                  <a:cubicBezTo>
                    <a:pt x="1" y="9"/>
                    <a:pt x="2" y="11"/>
                    <a:pt x="1" y="13"/>
                  </a:cubicBezTo>
                  <a:cubicBezTo>
                    <a:pt x="0" y="15"/>
                    <a:pt x="0" y="17"/>
                    <a:pt x="0" y="20"/>
                  </a:cubicBezTo>
                  <a:cubicBezTo>
                    <a:pt x="1" y="19"/>
                    <a:pt x="2" y="19"/>
                    <a:pt x="3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8" name="Freeform 746">
              <a:extLst>
                <a:ext uri="{FF2B5EF4-FFF2-40B4-BE49-F238E27FC236}">
                  <a16:creationId xmlns:a16="http://schemas.microsoft.com/office/drawing/2014/main" id="{4D085678-8005-EA4D-89A3-DB46209D7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0194" y="8313140"/>
              <a:ext cx="691083" cy="573398"/>
            </a:xfrm>
            <a:custGeom>
              <a:avLst/>
              <a:gdLst>
                <a:gd name="T0" fmla="*/ 70 w 74"/>
                <a:gd name="T1" fmla="*/ 38 h 61"/>
                <a:gd name="T2" fmla="*/ 57 w 74"/>
                <a:gd name="T3" fmla="*/ 33 h 61"/>
                <a:gd name="T4" fmla="*/ 51 w 74"/>
                <a:gd name="T5" fmla="*/ 29 h 61"/>
                <a:gd name="T6" fmla="*/ 48 w 74"/>
                <a:gd name="T7" fmla="*/ 24 h 61"/>
                <a:gd name="T8" fmla="*/ 51 w 74"/>
                <a:gd name="T9" fmla="*/ 20 h 61"/>
                <a:gd name="T10" fmla="*/ 45 w 74"/>
                <a:gd name="T11" fmla="*/ 23 h 61"/>
                <a:gd name="T12" fmla="*/ 44 w 74"/>
                <a:gd name="T13" fmla="*/ 18 h 61"/>
                <a:gd name="T14" fmla="*/ 44 w 74"/>
                <a:gd name="T15" fmla="*/ 12 h 61"/>
                <a:gd name="T16" fmla="*/ 37 w 74"/>
                <a:gd name="T17" fmla="*/ 5 h 61"/>
                <a:gd name="T18" fmla="*/ 28 w 74"/>
                <a:gd name="T19" fmla="*/ 4 h 61"/>
                <a:gd name="T20" fmla="*/ 24 w 74"/>
                <a:gd name="T21" fmla="*/ 5 h 61"/>
                <a:gd name="T22" fmla="*/ 21 w 74"/>
                <a:gd name="T23" fmla="*/ 5 h 61"/>
                <a:gd name="T24" fmla="*/ 18 w 74"/>
                <a:gd name="T25" fmla="*/ 5 h 61"/>
                <a:gd name="T26" fmla="*/ 17 w 74"/>
                <a:gd name="T27" fmla="*/ 8 h 61"/>
                <a:gd name="T28" fmla="*/ 15 w 74"/>
                <a:gd name="T29" fmla="*/ 13 h 61"/>
                <a:gd name="T30" fmla="*/ 12 w 74"/>
                <a:gd name="T31" fmla="*/ 14 h 61"/>
                <a:gd name="T32" fmla="*/ 10 w 74"/>
                <a:gd name="T33" fmla="*/ 18 h 61"/>
                <a:gd name="T34" fmla="*/ 10 w 74"/>
                <a:gd name="T35" fmla="*/ 23 h 61"/>
                <a:gd name="T36" fmla="*/ 5 w 74"/>
                <a:gd name="T37" fmla="*/ 34 h 61"/>
                <a:gd name="T38" fmla="*/ 1 w 74"/>
                <a:gd name="T39" fmla="*/ 35 h 61"/>
                <a:gd name="T40" fmla="*/ 2 w 74"/>
                <a:gd name="T41" fmla="*/ 38 h 61"/>
                <a:gd name="T42" fmla="*/ 9 w 74"/>
                <a:gd name="T43" fmla="*/ 47 h 61"/>
                <a:gd name="T44" fmla="*/ 13 w 74"/>
                <a:gd name="T45" fmla="*/ 50 h 61"/>
                <a:gd name="T46" fmla="*/ 14 w 74"/>
                <a:gd name="T47" fmla="*/ 54 h 61"/>
                <a:gd name="T48" fmla="*/ 20 w 74"/>
                <a:gd name="T49" fmla="*/ 55 h 61"/>
                <a:gd name="T50" fmla="*/ 25 w 74"/>
                <a:gd name="T51" fmla="*/ 59 h 61"/>
                <a:gd name="T52" fmla="*/ 33 w 74"/>
                <a:gd name="T53" fmla="*/ 60 h 61"/>
                <a:gd name="T54" fmla="*/ 39 w 74"/>
                <a:gd name="T55" fmla="*/ 57 h 61"/>
                <a:gd name="T56" fmla="*/ 47 w 74"/>
                <a:gd name="T57" fmla="*/ 56 h 61"/>
                <a:gd name="T58" fmla="*/ 54 w 74"/>
                <a:gd name="T59" fmla="*/ 53 h 61"/>
                <a:gd name="T60" fmla="*/ 59 w 74"/>
                <a:gd name="T61" fmla="*/ 53 h 61"/>
                <a:gd name="T62" fmla="*/ 74 w 74"/>
                <a:gd name="T63" fmla="*/ 38 h 61"/>
                <a:gd name="T64" fmla="*/ 70 w 74"/>
                <a:gd name="T6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1">
                  <a:moveTo>
                    <a:pt x="70" y="38"/>
                  </a:moveTo>
                  <a:cubicBezTo>
                    <a:pt x="65" y="36"/>
                    <a:pt x="61" y="35"/>
                    <a:pt x="57" y="33"/>
                  </a:cubicBezTo>
                  <a:cubicBezTo>
                    <a:pt x="54" y="32"/>
                    <a:pt x="53" y="31"/>
                    <a:pt x="51" y="29"/>
                  </a:cubicBezTo>
                  <a:cubicBezTo>
                    <a:pt x="50" y="28"/>
                    <a:pt x="49" y="26"/>
                    <a:pt x="48" y="24"/>
                  </a:cubicBezTo>
                  <a:cubicBezTo>
                    <a:pt x="48" y="23"/>
                    <a:pt x="51" y="21"/>
                    <a:pt x="51" y="20"/>
                  </a:cubicBezTo>
                  <a:cubicBezTo>
                    <a:pt x="49" y="21"/>
                    <a:pt x="47" y="22"/>
                    <a:pt x="45" y="23"/>
                  </a:cubicBezTo>
                  <a:cubicBezTo>
                    <a:pt x="43" y="23"/>
                    <a:pt x="43" y="19"/>
                    <a:pt x="44" y="18"/>
                  </a:cubicBezTo>
                  <a:cubicBezTo>
                    <a:pt x="47" y="15"/>
                    <a:pt x="46" y="15"/>
                    <a:pt x="44" y="12"/>
                  </a:cubicBezTo>
                  <a:cubicBezTo>
                    <a:pt x="42" y="10"/>
                    <a:pt x="40" y="6"/>
                    <a:pt x="37" y="5"/>
                  </a:cubicBezTo>
                  <a:cubicBezTo>
                    <a:pt x="35" y="5"/>
                    <a:pt x="30" y="3"/>
                    <a:pt x="28" y="4"/>
                  </a:cubicBezTo>
                  <a:cubicBezTo>
                    <a:pt x="26" y="7"/>
                    <a:pt x="24" y="0"/>
                    <a:pt x="24" y="5"/>
                  </a:cubicBezTo>
                  <a:cubicBezTo>
                    <a:pt x="24" y="7"/>
                    <a:pt x="22" y="6"/>
                    <a:pt x="21" y="5"/>
                  </a:cubicBezTo>
                  <a:cubicBezTo>
                    <a:pt x="20" y="5"/>
                    <a:pt x="19" y="5"/>
                    <a:pt x="18" y="5"/>
                  </a:cubicBezTo>
                  <a:cubicBezTo>
                    <a:pt x="16" y="6"/>
                    <a:pt x="17" y="6"/>
                    <a:pt x="17" y="8"/>
                  </a:cubicBezTo>
                  <a:cubicBezTo>
                    <a:pt x="17" y="9"/>
                    <a:pt x="16" y="12"/>
                    <a:pt x="15" y="13"/>
                  </a:cubicBezTo>
                  <a:cubicBezTo>
                    <a:pt x="15" y="14"/>
                    <a:pt x="12" y="13"/>
                    <a:pt x="12" y="14"/>
                  </a:cubicBezTo>
                  <a:cubicBezTo>
                    <a:pt x="12" y="16"/>
                    <a:pt x="10" y="17"/>
                    <a:pt x="10" y="18"/>
                  </a:cubicBezTo>
                  <a:cubicBezTo>
                    <a:pt x="10" y="19"/>
                    <a:pt x="11" y="22"/>
                    <a:pt x="10" y="23"/>
                  </a:cubicBezTo>
                  <a:cubicBezTo>
                    <a:pt x="4" y="24"/>
                    <a:pt x="6" y="30"/>
                    <a:pt x="5" y="34"/>
                  </a:cubicBezTo>
                  <a:cubicBezTo>
                    <a:pt x="4" y="35"/>
                    <a:pt x="3" y="35"/>
                    <a:pt x="1" y="35"/>
                  </a:cubicBezTo>
                  <a:cubicBezTo>
                    <a:pt x="0" y="36"/>
                    <a:pt x="0" y="38"/>
                    <a:pt x="2" y="38"/>
                  </a:cubicBezTo>
                  <a:cubicBezTo>
                    <a:pt x="5" y="39"/>
                    <a:pt x="8" y="45"/>
                    <a:pt x="9" y="47"/>
                  </a:cubicBezTo>
                  <a:cubicBezTo>
                    <a:pt x="10" y="49"/>
                    <a:pt x="11" y="49"/>
                    <a:pt x="13" y="50"/>
                  </a:cubicBezTo>
                  <a:cubicBezTo>
                    <a:pt x="14" y="51"/>
                    <a:pt x="13" y="53"/>
                    <a:pt x="14" y="54"/>
                  </a:cubicBezTo>
                  <a:cubicBezTo>
                    <a:pt x="16" y="56"/>
                    <a:pt x="18" y="54"/>
                    <a:pt x="20" y="55"/>
                  </a:cubicBezTo>
                  <a:cubicBezTo>
                    <a:pt x="21" y="56"/>
                    <a:pt x="23" y="58"/>
                    <a:pt x="25" y="59"/>
                  </a:cubicBezTo>
                  <a:cubicBezTo>
                    <a:pt x="27" y="59"/>
                    <a:pt x="31" y="61"/>
                    <a:pt x="33" y="60"/>
                  </a:cubicBezTo>
                  <a:cubicBezTo>
                    <a:pt x="35" y="58"/>
                    <a:pt x="36" y="56"/>
                    <a:pt x="39" y="57"/>
                  </a:cubicBezTo>
                  <a:cubicBezTo>
                    <a:pt x="42" y="58"/>
                    <a:pt x="45" y="57"/>
                    <a:pt x="47" y="56"/>
                  </a:cubicBezTo>
                  <a:cubicBezTo>
                    <a:pt x="49" y="54"/>
                    <a:pt x="51" y="53"/>
                    <a:pt x="54" y="53"/>
                  </a:cubicBezTo>
                  <a:cubicBezTo>
                    <a:pt x="55" y="53"/>
                    <a:pt x="59" y="53"/>
                    <a:pt x="59" y="53"/>
                  </a:cubicBezTo>
                  <a:cubicBezTo>
                    <a:pt x="64" y="48"/>
                    <a:pt x="69" y="43"/>
                    <a:pt x="74" y="38"/>
                  </a:cubicBezTo>
                  <a:cubicBezTo>
                    <a:pt x="73" y="38"/>
                    <a:pt x="71" y="38"/>
                    <a:pt x="70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69" name="Freeform 747">
              <a:extLst>
                <a:ext uri="{FF2B5EF4-FFF2-40B4-BE49-F238E27FC236}">
                  <a16:creationId xmlns:a16="http://schemas.microsoft.com/office/drawing/2014/main" id="{7A1BC7C5-9C75-B74C-B492-C1D8764F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5227" y="8481973"/>
              <a:ext cx="812103" cy="777272"/>
            </a:xfrm>
            <a:custGeom>
              <a:avLst/>
              <a:gdLst>
                <a:gd name="T0" fmla="*/ 86 w 87"/>
                <a:gd name="T1" fmla="*/ 1 h 83"/>
                <a:gd name="T2" fmla="*/ 83 w 87"/>
                <a:gd name="T3" fmla="*/ 0 h 83"/>
                <a:gd name="T4" fmla="*/ 79 w 87"/>
                <a:gd name="T5" fmla="*/ 3 h 83"/>
                <a:gd name="T6" fmla="*/ 71 w 87"/>
                <a:gd name="T7" fmla="*/ 3 h 83"/>
                <a:gd name="T8" fmla="*/ 69 w 87"/>
                <a:gd name="T9" fmla="*/ 4 h 83"/>
                <a:gd name="T10" fmla="*/ 68 w 87"/>
                <a:gd name="T11" fmla="*/ 3 h 83"/>
                <a:gd name="T12" fmla="*/ 63 w 87"/>
                <a:gd name="T13" fmla="*/ 6 h 83"/>
                <a:gd name="T14" fmla="*/ 58 w 87"/>
                <a:gd name="T15" fmla="*/ 5 h 83"/>
                <a:gd name="T16" fmla="*/ 53 w 87"/>
                <a:gd name="T17" fmla="*/ 7 h 83"/>
                <a:gd name="T18" fmla="*/ 47 w 87"/>
                <a:gd name="T19" fmla="*/ 2 h 83"/>
                <a:gd name="T20" fmla="*/ 44 w 87"/>
                <a:gd name="T21" fmla="*/ 6 h 83"/>
                <a:gd name="T22" fmla="*/ 48 w 87"/>
                <a:gd name="T23" fmla="*/ 12 h 83"/>
                <a:gd name="T24" fmla="*/ 56 w 87"/>
                <a:gd name="T25" fmla="*/ 16 h 83"/>
                <a:gd name="T26" fmla="*/ 70 w 87"/>
                <a:gd name="T27" fmla="*/ 20 h 83"/>
                <a:gd name="T28" fmla="*/ 63 w 87"/>
                <a:gd name="T29" fmla="*/ 27 h 83"/>
                <a:gd name="T30" fmla="*/ 58 w 87"/>
                <a:gd name="T31" fmla="*/ 33 h 83"/>
                <a:gd name="T32" fmla="*/ 55 w 87"/>
                <a:gd name="T33" fmla="*/ 35 h 83"/>
                <a:gd name="T34" fmla="*/ 48 w 87"/>
                <a:gd name="T35" fmla="*/ 35 h 83"/>
                <a:gd name="T36" fmla="*/ 42 w 87"/>
                <a:gd name="T37" fmla="*/ 38 h 83"/>
                <a:gd name="T38" fmla="*/ 36 w 87"/>
                <a:gd name="T39" fmla="*/ 39 h 83"/>
                <a:gd name="T40" fmla="*/ 32 w 87"/>
                <a:gd name="T41" fmla="*/ 39 h 83"/>
                <a:gd name="T42" fmla="*/ 26 w 87"/>
                <a:gd name="T43" fmla="*/ 42 h 83"/>
                <a:gd name="T44" fmla="*/ 21 w 87"/>
                <a:gd name="T45" fmla="*/ 41 h 83"/>
                <a:gd name="T46" fmla="*/ 16 w 87"/>
                <a:gd name="T47" fmla="*/ 37 h 83"/>
                <a:gd name="T48" fmla="*/ 11 w 87"/>
                <a:gd name="T49" fmla="*/ 37 h 83"/>
                <a:gd name="T50" fmla="*/ 7 w 87"/>
                <a:gd name="T51" fmla="*/ 34 h 83"/>
                <a:gd name="T52" fmla="*/ 0 w 87"/>
                <a:gd name="T53" fmla="*/ 39 h 83"/>
                <a:gd name="T54" fmla="*/ 3 w 87"/>
                <a:gd name="T55" fmla="*/ 41 h 83"/>
                <a:gd name="T56" fmla="*/ 4 w 87"/>
                <a:gd name="T57" fmla="*/ 45 h 83"/>
                <a:gd name="T58" fmla="*/ 3 w 87"/>
                <a:gd name="T59" fmla="*/ 54 h 83"/>
                <a:gd name="T60" fmla="*/ 0 w 87"/>
                <a:gd name="T61" fmla="*/ 58 h 83"/>
                <a:gd name="T62" fmla="*/ 3 w 87"/>
                <a:gd name="T63" fmla="*/ 60 h 83"/>
                <a:gd name="T64" fmla="*/ 1 w 87"/>
                <a:gd name="T65" fmla="*/ 65 h 83"/>
                <a:gd name="T66" fmla="*/ 4 w 87"/>
                <a:gd name="T67" fmla="*/ 66 h 83"/>
                <a:gd name="T68" fmla="*/ 15 w 87"/>
                <a:gd name="T69" fmla="*/ 73 h 83"/>
                <a:gd name="T70" fmla="*/ 19 w 87"/>
                <a:gd name="T71" fmla="*/ 77 h 83"/>
                <a:gd name="T72" fmla="*/ 26 w 87"/>
                <a:gd name="T73" fmla="*/ 83 h 83"/>
                <a:gd name="T74" fmla="*/ 30 w 87"/>
                <a:gd name="T75" fmla="*/ 76 h 83"/>
                <a:gd name="T76" fmla="*/ 33 w 87"/>
                <a:gd name="T77" fmla="*/ 72 h 83"/>
                <a:gd name="T78" fmla="*/ 35 w 87"/>
                <a:gd name="T79" fmla="*/ 69 h 83"/>
                <a:gd name="T80" fmla="*/ 40 w 87"/>
                <a:gd name="T81" fmla="*/ 65 h 83"/>
                <a:gd name="T82" fmla="*/ 59 w 87"/>
                <a:gd name="T83" fmla="*/ 48 h 83"/>
                <a:gd name="T84" fmla="*/ 77 w 87"/>
                <a:gd name="T85" fmla="*/ 24 h 83"/>
                <a:gd name="T86" fmla="*/ 84 w 87"/>
                <a:gd name="T87" fmla="*/ 14 h 83"/>
                <a:gd name="T88" fmla="*/ 86 w 87"/>
                <a:gd name="T89" fmla="*/ 7 h 83"/>
                <a:gd name="T90" fmla="*/ 86 w 87"/>
                <a:gd name="T91" fmla="*/ 1 h 83"/>
                <a:gd name="T92" fmla="*/ 86 w 87"/>
                <a:gd name="T93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7" h="83">
                  <a:moveTo>
                    <a:pt x="86" y="1"/>
                  </a:moveTo>
                  <a:cubicBezTo>
                    <a:pt x="87" y="0"/>
                    <a:pt x="84" y="0"/>
                    <a:pt x="83" y="0"/>
                  </a:cubicBezTo>
                  <a:cubicBezTo>
                    <a:pt x="82" y="1"/>
                    <a:pt x="81" y="2"/>
                    <a:pt x="79" y="3"/>
                  </a:cubicBezTo>
                  <a:cubicBezTo>
                    <a:pt x="77" y="3"/>
                    <a:pt x="74" y="3"/>
                    <a:pt x="71" y="3"/>
                  </a:cubicBezTo>
                  <a:cubicBezTo>
                    <a:pt x="71" y="4"/>
                    <a:pt x="70" y="4"/>
                    <a:pt x="69" y="4"/>
                  </a:cubicBezTo>
                  <a:cubicBezTo>
                    <a:pt x="68" y="4"/>
                    <a:pt x="68" y="3"/>
                    <a:pt x="68" y="3"/>
                  </a:cubicBezTo>
                  <a:cubicBezTo>
                    <a:pt x="66" y="4"/>
                    <a:pt x="65" y="6"/>
                    <a:pt x="63" y="6"/>
                  </a:cubicBezTo>
                  <a:cubicBezTo>
                    <a:pt x="61" y="6"/>
                    <a:pt x="61" y="5"/>
                    <a:pt x="58" y="5"/>
                  </a:cubicBezTo>
                  <a:cubicBezTo>
                    <a:pt x="57" y="6"/>
                    <a:pt x="55" y="8"/>
                    <a:pt x="53" y="7"/>
                  </a:cubicBezTo>
                  <a:cubicBezTo>
                    <a:pt x="50" y="6"/>
                    <a:pt x="49" y="5"/>
                    <a:pt x="47" y="2"/>
                  </a:cubicBezTo>
                  <a:cubicBezTo>
                    <a:pt x="47" y="3"/>
                    <a:pt x="44" y="5"/>
                    <a:pt x="44" y="6"/>
                  </a:cubicBezTo>
                  <a:cubicBezTo>
                    <a:pt x="45" y="8"/>
                    <a:pt x="46" y="10"/>
                    <a:pt x="48" y="12"/>
                  </a:cubicBezTo>
                  <a:cubicBezTo>
                    <a:pt x="50" y="14"/>
                    <a:pt x="53" y="15"/>
                    <a:pt x="56" y="16"/>
                  </a:cubicBezTo>
                  <a:cubicBezTo>
                    <a:pt x="61" y="18"/>
                    <a:pt x="65" y="20"/>
                    <a:pt x="70" y="20"/>
                  </a:cubicBezTo>
                  <a:cubicBezTo>
                    <a:pt x="68" y="22"/>
                    <a:pt x="65" y="25"/>
                    <a:pt x="63" y="27"/>
                  </a:cubicBezTo>
                  <a:cubicBezTo>
                    <a:pt x="61" y="29"/>
                    <a:pt x="59" y="31"/>
                    <a:pt x="58" y="33"/>
                  </a:cubicBezTo>
                  <a:cubicBezTo>
                    <a:pt x="57" y="33"/>
                    <a:pt x="56" y="35"/>
                    <a:pt x="55" y="35"/>
                  </a:cubicBezTo>
                  <a:cubicBezTo>
                    <a:pt x="53" y="36"/>
                    <a:pt x="50" y="34"/>
                    <a:pt x="48" y="35"/>
                  </a:cubicBezTo>
                  <a:cubicBezTo>
                    <a:pt x="46" y="35"/>
                    <a:pt x="44" y="37"/>
                    <a:pt x="42" y="38"/>
                  </a:cubicBezTo>
                  <a:cubicBezTo>
                    <a:pt x="40" y="39"/>
                    <a:pt x="38" y="40"/>
                    <a:pt x="36" y="39"/>
                  </a:cubicBezTo>
                  <a:cubicBezTo>
                    <a:pt x="35" y="39"/>
                    <a:pt x="33" y="38"/>
                    <a:pt x="32" y="39"/>
                  </a:cubicBezTo>
                  <a:cubicBezTo>
                    <a:pt x="29" y="41"/>
                    <a:pt x="29" y="43"/>
                    <a:pt x="26" y="42"/>
                  </a:cubicBezTo>
                  <a:cubicBezTo>
                    <a:pt x="24" y="41"/>
                    <a:pt x="22" y="41"/>
                    <a:pt x="21" y="41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5" y="37"/>
                    <a:pt x="12" y="38"/>
                    <a:pt x="11" y="37"/>
                  </a:cubicBezTo>
                  <a:cubicBezTo>
                    <a:pt x="10" y="36"/>
                    <a:pt x="8" y="34"/>
                    <a:pt x="7" y="34"/>
                  </a:cubicBezTo>
                  <a:cubicBezTo>
                    <a:pt x="3" y="35"/>
                    <a:pt x="2" y="36"/>
                    <a:pt x="0" y="39"/>
                  </a:cubicBezTo>
                  <a:cubicBezTo>
                    <a:pt x="0" y="40"/>
                    <a:pt x="3" y="40"/>
                    <a:pt x="3" y="41"/>
                  </a:cubicBezTo>
                  <a:cubicBezTo>
                    <a:pt x="3" y="43"/>
                    <a:pt x="3" y="44"/>
                    <a:pt x="4" y="45"/>
                  </a:cubicBezTo>
                  <a:cubicBezTo>
                    <a:pt x="6" y="47"/>
                    <a:pt x="5" y="52"/>
                    <a:pt x="3" y="54"/>
                  </a:cubicBezTo>
                  <a:cubicBezTo>
                    <a:pt x="2" y="55"/>
                    <a:pt x="1" y="56"/>
                    <a:pt x="0" y="58"/>
                  </a:cubicBezTo>
                  <a:cubicBezTo>
                    <a:pt x="0" y="61"/>
                    <a:pt x="2" y="59"/>
                    <a:pt x="3" y="60"/>
                  </a:cubicBezTo>
                  <a:cubicBezTo>
                    <a:pt x="3" y="60"/>
                    <a:pt x="0" y="64"/>
                    <a:pt x="1" y="65"/>
                  </a:cubicBezTo>
                  <a:cubicBezTo>
                    <a:pt x="2" y="65"/>
                    <a:pt x="3" y="66"/>
                    <a:pt x="4" y="66"/>
                  </a:cubicBezTo>
                  <a:cubicBezTo>
                    <a:pt x="8" y="69"/>
                    <a:pt x="12" y="71"/>
                    <a:pt x="15" y="73"/>
                  </a:cubicBezTo>
                  <a:cubicBezTo>
                    <a:pt x="18" y="74"/>
                    <a:pt x="19" y="74"/>
                    <a:pt x="19" y="77"/>
                  </a:cubicBezTo>
                  <a:cubicBezTo>
                    <a:pt x="19" y="79"/>
                    <a:pt x="25" y="82"/>
                    <a:pt x="26" y="83"/>
                  </a:cubicBezTo>
                  <a:cubicBezTo>
                    <a:pt x="28" y="80"/>
                    <a:pt x="29" y="78"/>
                    <a:pt x="30" y="76"/>
                  </a:cubicBezTo>
                  <a:cubicBezTo>
                    <a:pt x="30" y="74"/>
                    <a:pt x="31" y="72"/>
                    <a:pt x="33" y="72"/>
                  </a:cubicBezTo>
                  <a:cubicBezTo>
                    <a:pt x="34" y="71"/>
                    <a:pt x="34" y="70"/>
                    <a:pt x="35" y="69"/>
                  </a:cubicBezTo>
                  <a:cubicBezTo>
                    <a:pt x="37" y="68"/>
                    <a:pt x="38" y="67"/>
                    <a:pt x="40" y="65"/>
                  </a:cubicBezTo>
                  <a:cubicBezTo>
                    <a:pt x="45" y="57"/>
                    <a:pt x="52" y="53"/>
                    <a:pt x="59" y="48"/>
                  </a:cubicBezTo>
                  <a:cubicBezTo>
                    <a:pt x="68" y="42"/>
                    <a:pt x="73" y="33"/>
                    <a:pt x="77" y="24"/>
                  </a:cubicBezTo>
                  <a:cubicBezTo>
                    <a:pt x="79" y="20"/>
                    <a:pt x="82" y="18"/>
                    <a:pt x="84" y="14"/>
                  </a:cubicBezTo>
                  <a:cubicBezTo>
                    <a:pt x="85" y="12"/>
                    <a:pt x="85" y="9"/>
                    <a:pt x="86" y="7"/>
                  </a:cubicBezTo>
                  <a:cubicBezTo>
                    <a:pt x="86" y="6"/>
                    <a:pt x="85" y="2"/>
                    <a:pt x="86" y="1"/>
                  </a:cubicBezTo>
                  <a:cubicBezTo>
                    <a:pt x="86" y="1"/>
                    <a:pt x="86" y="1"/>
                    <a:pt x="8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0" name="Freeform 748">
              <a:extLst>
                <a:ext uri="{FF2B5EF4-FFF2-40B4-BE49-F238E27FC236}">
                  <a16:creationId xmlns:a16="http://schemas.microsoft.com/office/drawing/2014/main" id="{DA1DAE3E-AFFA-FD49-B034-332E5B033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1471" y="8437375"/>
              <a:ext cx="82803" cy="101936"/>
            </a:xfrm>
            <a:custGeom>
              <a:avLst/>
              <a:gdLst>
                <a:gd name="T0" fmla="*/ 3 w 9"/>
                <a:gd name="T1" fmla="*/ 2 h 11"/>
                <a:gd name="T2" fmla="*/ 1 w 9"/>
                <a:gd name="T3" fmla="*/ 5 h 11"/>
                <a:gd name="T4" fmla="*/ 0 w 9"/>
                <a:gd name="T5" fmla="*/ 10 h 11"/>
                <a:gd name="T6" fmla="*/ 8 w 9"/>
                <a:gd name="T7" fmla="*/ 7 h 11"/>
                <a:gd name="T8" fmla="*/ 4 w 9"/>
                <a:gd name="T9" fmla="*/ 6 h 11"/>
                <a:gd name="T10" fmla="*/ 8 w 9"/>
                <a:gd name="T11" fmla="*/ 3 h 11"/>
                <a:gd name="T12" fmla="*/ 3 w 9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1">
                  <a:moveTo>
                    <a:pt x="3" y="2"/>
                  </a:moveTo>
                  <a:cubicBezTo>
                    <a:pt x="2" y="3"/>
                    <a:pt x="1" y="4"/>
                    <a:pt x="1" y="5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2" y="11"/>
                    <a:pt x="7" y="7"/>
                    <a:pt x="8" y="7"/>
                  </a:cubicBezTo>
                  <a:cubicBezTo>
                    <a:pt x="8" y="6"/>
                    <a:pt x="5" y="5"/>
                    <a:pt x="4" y="6"/>
                  </a:cubicBezTo>
                  <a:cubicBezTo>
                    <a:pt x="5" y="5"/>
                    <a:pt x="9" y="4"/>
                    <a:pt x="8" y="3"/>
                  </a:cubicBezTo>
                  <a:cubicBezTo>
                    <a:pt x="7" y="0"/>
                    <a:pt x="5" y="0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1" name="Freeform 749">
              <a:extLst>
                <a:ext uri="{FF2B5EF4-FFF2-40B4-BE49-F238E27FC236}">
                  <a16:creationId xmlns:a16="http://schemas.microsoft.com/office/drawing/2014/main" id="{D7761398-DD51-C44A-B143-07F54503A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0961" y="8848311"/>
              <a:ext cx="242036" cy="261215"/>
            </a:xfrm>
            <a:custGeom>
              <a:avLst/>
              <a:gdLst>
                <a:gd name="T0" fmla="*/ 22 w 26"/>
                <a:gd name="T1" fmla="*/ 18 h 28"/>
                <a:gd name="T2" fmla="*/ 25 w 26"/>
                <a:gd name="T3" fmla="*/ 14 h 28"/>
                <a:gd name="T4" fmla="*/ 26 w 26"/>
                <a:gd name="T5" fmla="*/ 8 h 28"/>
                <a:gd name="T6" fmla="*/ 24 w 26"/>
                <a:gd name="T7" fmla="*/ 3 h 28"/>
                <a:gd name="T8" fmla="*/ 21 w 26"/>
                <a:gd name="T9" fmla="*/ 0 h 28"/>
                <a:gd name="T10" fmla="*/ 16 w 26"/>
                <a:gd name="T11" fmla="*/ 1 h 28"/>
                <a:gd name="T12" fmla="*/ 12 w 26"/>
                <a:gd name="T13" fmla="*/ 3 h 28"/>
                <a:gd name="T14" fmla="*/ 6 w 26"/>
                <a:gd name="T15" fmla="*/ 2 h 28"/>
                <a:gd name="T16" fmla="*/ 7 w 26"/>
                <a:gd name="T17" fmla="*/ 8 h 28"/>
                <a:gd name="T18" fmla="*/ 6 w 26"/>
                <a:gd name="T19" fmla="*/ 12 h 28"/>
                <a:gd name="T20" fmla="*/ 2 w 26"/>
                <a:gd name="T21" fmla="*/ 16 h 28"/>
                <a:gd name="T22" fmla="*/ 0 w 26"/>
                <a:gd name="T23" fmla="*/ 22 h 28"/>
                <a:gd name="T24" fmla="*/ 0 w 26"/>
                <a:gd name="T25" fmla="*/ 27 h 28"/>
                <a:gd name="T26" fmla="*/ 4 w 26"/>
                <a:gd name="T27" fmla="*/ 26 h 28"/>
                <a:gd name="T28" fmla="*/ 11 w 26"/>
                <a:gd name="T29" fmla="*/ 25 h 28"/>
                <a:gd name="T30" fmla="*/ 14 w 26"/>
                <a:gd name="T31" fmla="*/ 20 h 28"/>
                <a:gd name="T32" fmla="*/ 21 w 26"/>
                <a:gd name="T33" fmla="*/ 20 h 28"/>
                <a:gd name="T34" fmla="*/ 22 w 26"/>
                <a:gd name="T35" fmla="*/ 18 h 28"/>
                <a:gd name="T36" fmla="*/ 22 w 26"/>
                <a:gd name="T3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2" y="18"/>
                  </a:moveTo>
                  <a:cubicBezTo>
                    <a:pt x="22" y="16"/>
                    <a:pt x="24" y="15"/>
                    <a:pt x="25" y="14"/>
                  </a:cubicBezTo>
                  <a:cubicBezTo>
                    <a:pt x="26" y="13"/>
                    <a:pt x="26" y="10"/>
                    <a:pt x="26" y="8"/>
                  </a:cubicBezTo>
                  <a:cubicBezTo>
                    <a:pt x="26" y="6"/>
                    <a:pt x="24" y="5"/>
                    <a:pt x="24" y="3"/>
                  </a:cubicBezTo>
                  <a:cubicBezTo>
                    <a:pt x="24" y="1"/>
                    <a:pt x="22" y="1"/>
                    <a:pt x="21" y="0"/>
                  </a:cubicBezTo>
                  <a:cubicBezTo>
                    <a:pt x="20" y="1"/>
                    <a:pt x="18" y="0"/>
                    <a:pt x="16" y="1"/>
                  </a:cubicBezTo>
                  <a:cubicBezTo>
                    <a:pt x="15" y="2"/>
                    <a:pt x="13" y="4"/>
                    <a:pt x="12" y="3"/>
                  </a:cubicBezTo>
                  <a:cubicBezTo>
                    <a:pt x="10" y="1"/>
                    <a:pt x="7" y="0"/>
                    <a:pt x="6" y="2"/>
                  </a:cubicBezTo>
                  <a:cubicBezTo>
                    <a:pt x="5" y="4"/>
                    <a:pt x="6" y="7"/>
                    <a:pt x="7" y="8"/>
                  </a:cubicBezTo>
                  <a:cubicBezTo>
                    <a:pt x="8" y="10"/>
                    <a:pt x="7" y="10"/>
                    <a:pt x="6" y="12"/>
                  </a:cubicBezTo>
                  <a:cubicBezTo>
                    <a:pt x="5" y="14"/>
                    <a:pt x="3" y="15"/>
                    <a:pt x="2" y="16"/>
                  </a:cubicBezTo>
                  <a:cubicBezTo>
                    <a:pt x="1" y="18"/>
                    <a:pt x="0" y="19"/>
                    <a:pt x="0" y="22"/>
                  </a:cubicBezTo>
                  <a:cubicBezTo>
                    <a:pt x="0" y="23"/>
                    <a:pt x="1" y="25"/>
                    <a:pt x="0" y="27"/>
                  </a:cubicBezTo>
                  <a:cubicBezTo>
                    <a:pt x="2" y="28"/>
                    <a:pt x="2" y="27"/>
                    <a:pt x="4" y="26"/>
                  </a:cubicBezTo>
                  <a:cubicBezTo>
                    <a:pt x="6" y="25"/>
                    <a:pt x="9" y="25"/>
                    <a:pt x="11" y="25"/>
                  </a:cubicBezTo>
                  <a:cubicBezTo>
                    <a:pt x="10" y="22"/>
                    <a:pt x="12" y="21"/>
                    <a:pt x="14" y="20"/>
                  </a:cubicBezTo>
                  <a:cubicBezTo>
                    <a:pt x="16" y="19"/>
                    <a:pt x="20" y="17"/>
                    <a:pt x="21" y="20"/>
                  </a:cubicBezTo>
                  <a:cubicBezTo>
                    <a:pt x="21" y="19"/>
                    <a:pt x="21" y="18"/>
                    <a:pt x="22" y="18"/>
                  </a:cubicBezTo>
                  <a:cubicBezTo>
                    <a:pt x="22" y="16"/>
                    <a:pt x="21" y="18"/>
                    <a:pt x="22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2" name="Freeform 750">
              <a:extLst>
                <a:ext uri="{FF2B5EF4-FFF2-40B4-BE49-F238E27FC236}">
                  <a16:creationId xmlns:a16="http://schemas.microsoft.com/office/drawing/2014/main" id="{6812A305-3F40-C04B-8FD9-E6F1248BD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147751"/>
              <a:ext cx="92356" cy="92380"/>
            </a:xfrm>
            <a:custGeom>
              <a:avLst/>
              <a:gdLst>
                <a:gd name="T0" fmla="*/ 1 w 10"/>
                <a:gd name="T1" fmla="*/ 6 h 10"/>
                <a:gd name="T2" fmla="*/ 3 w 10"/>
                <a:gd name="T3" fmla="*/ 10 h 10"/>
                <a:gd name="T4" fmla="*/ 9 w 10"/>
                <a:gd name="T5" fmla="*/ 5 h 10"/>
                <a:gd name="T6" fmla="*/ 8 w 10"/>
                <a:gd name="T7" fmla="*/ 0 h 10"/>
                <a:gd name="T8" fmla="*/ 4 w 10"/>
                <a:gd name="T9" fmla="*/ 1 h 10"/>
                <a:gd name="T10" fmla="*/ 0 w 10"/>
                <a:gd name="T11" fmla="*/ 1 h 10"/>
                <a:gd name="T12" fmla="*/ 1 w 10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1" y="6"/>
                  </a:moveTo>
                  <a:cubicBezTo>
                    <a:pt x="2" y="7"/>
                    <a:pt x="2" y="9"/>
                    <a:pt x="3" y="10"/>
                  </a:cubicBezTo>
                  <a:cubicBezTo>
                    <a:pt x="5" y="9"/>
                    <a:pt x="7" y="7"/>
                    <a:pt x="9" y="5"/>
                  </a:cubicBezTo>
                  <a:cubicBezTo>
                    <a:pt x="10" y="3"/>
                    <a:pt x="5" y="4"/>
                    <a:pt x="8" y="0"/>
                  </a:cubicBezTo>
                  <a:cubicBezTo>
                    <a:pt x="7" y="0"/>
                    <a:pt x="3" y="0"/>
                    <a:pt x="4" y="1"/>
                  </a:cubicBezTo>
                  <a:cubicBezTo>
                    <a:pt x="5" y="3"/>
                    <a:pt x="1" y="2"/>
                    <a:pt x="0" y="1"/>
                  </a:cubicBezTo>
                  <a:cubicBezTo>
                    <a:pt x="0" y="3"/>
                    <a:pt x="1" y="4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3" name="Freeform 751">
              <a:extLst>
                <a:ext uri="{FF2B5EF4-FFF2-40B4-BE49-F238E27FC236}">
                  <a16:creationId xmlns:a16="http://schemas.microsoft.com/office/drawing/2014/main" id="{41FD4B75-2154-B642-90D7-852EBCE3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090413"/>
              <a:ext cx="101909" cy="86010"/>
            </a:xfrm>
            <a:custGeom>
              <a:avLst/>
              <a:gdLst>
                <a:gd name="T0" fmla="*/ 3 w 11"/>
                <a:gd name="T1" fmla="*/ 1 h 9"/>
                <a:gd name="T2" fmla="*/ 0 w 11"/>
                <a:gd name="T3" fmla="*/ 7 h 9"/>
                <a:gd name="T4" fmla="*/ 4 w 11"/>
                <a:gd name="T5" fmla="*/ 7 h 9"/>
                <a:gd name="T6" fmla="*/ 8 w 11"/>
                <a:gd name="T7" fmla="*/ 6 h 9"/>
                <a:gd name="T8" fmla="*/ 7 w 11"/>
                <a:gd name="T9" fmla="*/ 0 h 9"/>
                <a:gd name="T10" fmla="*/ 3 w 11"/>
                <a:gd name="T11" fmla="*/ 1 h 9"/>
                <a:gd name="T12" fmla="*/ 3 w 11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3" y="1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1" y="8"/>
                    <a:pt x="5" y="9"/>
                    <a:pt x="4" y="7"/>
                  </a:cubicBezTo>
                  <a:cubicBezTo>
                    <a:pt x="3" y="6"/>
                    <a:pt x="7" y="6"/>
                    <a:pt x="8" y="6"/>
                  </a:cubicBezTo>
                  <a:cubicBezTo>
                    <a:pt x="11" y="5"/>
                    <a:pt x="8" y="1"/>
                    <a:pt x="7" y="0"/>
                  </a:cubicBezTo>
                  <a:cubicBezTo>
                    <a:pt x="5" y="1"/>
                    <a:pt x="5" y="2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4" name="Freeform 752">
              <a:extLst>
                <a:ext uri="{FF2B5EF4-FFF2-40B4-BE49-F238E27FC236}">
                  <a16:creationId xmlns:a16="http://schemas.microsoft.com/office/drawing/2014/main" id="{36369F68-78E4-7F4E-A34C-572333F3D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1406" y="9061741"/>
              <a:ext cx="503186" cy="544729"/>
            </a:xfrm>
            <a:custGeom>
              <a:avLst/>
              <a:gdLst>
                <a:gd name="T0" fmla="*/ 41 w 54"/>
                <a:gd name="T1" fmla="*/ 13 h 58"/>
                <a:gd name="T2" fmla="*/ 23 w 54"/>
                <a:gd name="T3" fmla="*/ 3 h 58"/>
                <a:gd name="T4" fmla="*/ 17 w 54"/>
                <a:gd name="T5" fmla="*/ 7 h 58"/>
                <a:gd name="T6" fmla="*/ 21 w 54"/>
                <a:gd name="T7" fmla="*/ 9 h 58"/>
                <a:gd name="T8" fmla="*/ 17 w 54"/>
                <a:gd name="T9" fmla="*/ 9 h 58"/>
                <a:gd name="T10" fmla="*/ 13 w 54"/>
                <a:gd name="T11" fmla="*/ 10 h 58"/>
                <a:gd name="T12" fmla="*/ 11 w 54"/>
                <a:gd name="T13" fmla="*/ 8 h 58"/>
                <a:gd name="T14" fmla="*/ 12 w 54"/>
                <a:gd name="T15" fmla="*/ 4 h 58"/>
                <a:gd name="T16" fmla="*/ 5 w 54"/>
                <a:gd name="T17" fmla="*/ 3 h 58"/>
                <a:gd name="T18" fmla="*/ 7 w 54"/>
                <a:gd name="T19" fmla="*/ 8 h 58"/>
                <a:gd name="T20" fmla="*/ 5 w 54"/>
                <a:gd name="T21" fmla="*/ 12 h 58"/>
                <a:gd name="T22" fmla="*/ 6 w 54"/>
                <a:gd name="T23" fmla="*/ 16 h 58"/>
                <a:gd name="T24" fmla="*/ 2 w 54"/>
                <a:gd name="T25" fmla="*/ 18 h 58"/>
                <a:gd name="T26" fmla="*/ 1 w 54"/>
                <a:gd name="T27" fmla="*/ 21 h 58"/>
                <a:gd name="T28" fmla="*/ 5 w 54"/>
                <a:gd name="T29" fmla="*/ 33 h 58"/>
                <a:gd name="T30" fmla="*/ 12 w 54"/>
                <a:gd name="T31" fmla="*/ 42 h 58"/>
                <a:gd name="T32" fmla="*/ 15 w 54"/>
                <a:gd name="T33" fmla="*/ 43 h 58"/>
                <a:gd name="T34" fmla="*/ 17 w 54"/>
                <a:gd name="T35" fmla="*/ 45 h 58"/>
                <a:gd name="T36" fmla="*/ 24 w 54"/>
                <a:gd name="T37" fmla="*/ 47 h 58"/>
                <a:gd name="T38" fmla="*/ 25 w 54"/>
                <a:gd name="T39" fmla="*/ 53 h 58"/>
                <a:gd name="T40" fmla="*/ 27 w 54"/>
                <a:gd name="T41" fmla="*/ 55 h 58"/>
                <a:gd name="T42" fmla="*/ 30 w 54"/>
                <a:gd name="T43" fmla="*/ 55 h 58"/>
                <a:gd name="T44" fmla="*/ 33 w 54"/>
                <a:gd name="T45" fmla="*/ 56 h 58"/>
                <a:gd name="T46" fmla="*/ 36 w 54"/>
                <a:gd name="T47" fmla="*/ 55 h 58"/>
                <a:gd name="T48" fmla="*/ 42 w 54"/>
                <a:gd name="T49" fmla="*/ 55 h 58"/>
                <a:gd name="T50" fmla="*/ 46 w 54"/>
                <a:gd name="T51" fmla="*/ 54 h 58"/>
                <a:gd name="T52" fmla="*/ 54 w 54"/>
                <a:gd name="T53" fmla="*/ 49 h 58"/>
                <a:gd name="T54" fmla="*/ 49 w 54"/>
                <a:gd name="T55" fmla="*/ 36 h 58"/>
                <a:gd name="T56" fmla="*/ 49 w 54"/>
                <a:gd name="T57" fmla="*/ 32 h 58"/>
                <a:gd name="T58" fmla="*/ 46 w 54"/>
                <a:gd name="T59" fmla="*/ 28 h 58"/>
                <a:gd name="T60" fmla="*/ 48 w 54"/>
                <a:gd name="T61" fmla="*/ 20 h 58"/>
                <a:gd name="T62" fmla="*/ 45 w 54"/>
                <a:gd name="T63" fmla="*/ 18 h 58"/>
                <a:gd name="T64" fmla="*/ 41 w 54"/>
                <a:gd name="T65" fmla="*/ 16 h 58"/>
                <a:gd name="T66" fmla="*/ 41 w 54"/>
                <a:gd name="T6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58">
                  <a:moveTo>
                    <a:pt x="41" y="13"/>
                  </a:moveTo>
                  <a:cubicBezTo>
                    <a:pt x="35" y="9"/>
                    <a:pt x="29" y="6"/>
                    <a:pt x="23" y="3"/>
                  </a:cubicBezTo>
                  <a:cubicBezTo>
                    <a:pt x="22" y="5"/>
                    <a:pt x="19" y="7"/>
                    <a:pt x="17" y="7"/>
                  </a:cubicBezTo>
                  <a:cubicBezTo>
                    <a:pt x="17" y="7"/>
                    <a:pt x="21" y="8"/>
                    <a:pt x="21" y="9"/>
                  </a:cubicBezTo>
                  <a:cubicBezTo>
                    <a:pt x="20" y="10"/>
                    <a:pt x="18" y="9"/>
                    <a:pt x="17" y="9"/>
                  </a:cubicBezTo>
                  <a:cubicBezTo>
                    <a:pt x="15" y="8"/>
                    <a:pt x="15" y="9"/>
                    <a:pt x="13" y="10"/>
                  </a:cubicBezTo>
                  <a:cubicBezTo>
                    <a:pt x="13" y="10"/>
                    <a:pt x="11" y="9"/>
                    <a:pt x="11" y="8"/>
                  </a:cubicBezTo>
                  <a:cubicBezTo>
                    <a:pt x="10" y="7"/>
                    <a:pt x="11" y="5"/>
                    <a:pt x="12" y="4"/>
                  </a:cubicBezTo>
                  <a:cubicBezTo>
                    <a:pt x="13" y="0"/>
                    <a:pt x="7" y="2"/>
                    <a:pt x="5" y="3"/>
                  </a:cubicBezTo>
                  <a:cubicBezTo>
                    <a:pt x="6" y="4"/>
                    <a:pt x="8" y="7"/>
                    <a:pt x="7" y="8"/>
                  </a:cubicBezTo>
                  <a:cubicBezTo>
                    <a:pt x="7" y="9"/>
                    <a:pt x="3" y="12"/>
                    <a:pt x="5" y="12"/>
                  </a:cubicBezTo>
                  <a:cubicBezTo>
                    <a:pt x="8" y="13"/>
                    <a:pt x="7" y="14"/>
                    <a:pt x="6" y="16"/>
                  </a:cubicBezTo>
                  <a:cubicBezTo>
                    <a:pt x="5" y="16"/>
                    <a:pt x="3" y="17"/>
                    <a:pt x="2" y="18"/>
                  </a:cubicBezTo>
                  <a:cubicBezTo>
                    <a:pt x="0" y="19"/>
                    <a:pt x="1" y="19"/>
                    <a:pt x="1" y="21"/>
                  </a:cubicBezTo>
                  <a:cubicBezTo>
                    <a:pt x="2" y="26"/>
                    <a:pt x="4" y="29"/>
                    <a:pt x="5" y="33"/>
                  </a:cubicBezTo>
                  <a:cubicBezTo>
                    <a:pt x="5" y="38"/>
                    <a:pt x="9" y="40"/>
                    <a:pt x="12" y="42"/>
                  </a:cubicBezTo>
                  <a:cubicBezTo>
                    <a:pt x="13" y="43"/>
                    <a:pt x="14" y="43"/>
                    <a:pt x="15" y="43"/>
                  </a:cubicBezTo>
                  <a:cubicBezTo>
                    <a:pt x="16" y="43"/>
                    <a:pt x="16" y="44"/>
                    <a:pt x="17" y="45"/>
                  </a:cubicBezTo>
                  <a:cubicBezTo>
                    <a:pt x="19" y="45"/>
                    <a:pt x="22" y="45"/>
                    <a:pt x="24" y="47"/>
                  </a:cubicBezTo>
                  <a:cubicBezTo>
                    <a:pt x="25" y="48"/>
                    <a:pt x="25" y="51"/>
                    <a:pt x="25" y="53"/>
                  </a:cubicBezTo>
                  <a:cubicBezTo>
                    <a:pt x="26" y="54"/>
                    <a:pt x="25" y="55"/>
                    <a:pt x="27" y="55"/>
                  </a:cubicBezTo>
                  <a:cubicBezTo>
                    <a:pt x="28" y="55"/>
                    <a:pt x="29" y="55"/>
                    <a:pt x="30" y="55"/>
                  </a:cubicBezTo>
                  <a:cubicBezTo>
                    <a:pt x="31" y="55"/>
                    <a:pt x="32" y="55"/>
                    <a:pt x="33" y="56"/>
                  </a:cubicBezTo>
                  <a:cubicBezTo>
                    <a:pt x="34" y="57"/>
                    <a:pt x="35" y="56"/>
                    <a:pt x="36" y="55"/>
                  </a:cubicBezTo>
                  <a:cubicBezTo>
                    <a:pt x="38" y="54"/>
                    <a:pt x="40" y="58"/>
                    <a:pt x="42" y="55"/>
                  </a:cubicBezTo>
                  <a:cubicBezTo>
                    <a:pt x="42" y="53"/>
                    <a:pt x="45" y="54"/>
                    <a:pt x="46" y="54"/>
                  </a:cubicBezTo>
                  <a:cubicBezTo>
                    <a:pt x="49" y="53"/>
                    <a:pt x="51" y="51"/>
                    <a:pt x="54" y="49"/>
                  </a:cubicBezTo>
                  <a:cubicBezTo>
                    <a:pt x="49" y="46"/>
                    <a:pt x="49" y="42"/>
                    <a:pt x="49" y="36"/>
                  </a:cubicBezTo>
                  <a:cubicBezTo>
                    <a:pt x="48" y="35"/>
                    <a:pt x="50" y="33"/>
                    <a:pt x="49" y="32"/>
                  </a:cubicBezTo>
                  <a:cubicBezTo>
                    <a:pt x="48" y="31"/>
                    <a:pt x="46" y="30"/>
                    <a:pt x="46" y="28"/>
                  </a:cubicBezTo>
                  <a:cubicBezTo>
                    <a:pt x="46" y="27"/>
                    <a:pt x="48" y="20"/>
                    <a:pt x="48" y="20"/>
                  </a:cubicBezTo>
                  <a:cubicBezTo>
                    <a:pt x="47" y="20"/>
                    <a:pt x="46" y="19"/>
                    <a:pt x="45" y="18"/>
                  </a:cubicBezTo>
                  <a:cubicBezTo>
                    <a:pt x="44" y="17"/>
                    <a:pt x="43" y="17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5" name="Freeform 753">
              <a:extLst>
                <a:ext uri="{FF2B5EF4-FFF2-40B4-BE49-F238E27FC236}">
                  <a16:creationId xmlns:a16="http://schemas.microsoft.com/office/drawing/2014/main" id="{EE1738A1-6AE5-5B40-A33C-8D047BFA7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393" y="8931134"/>
              <a:ext cx="251592" cy="289887"/>
            </a:xfrm>
            <a:custGeom>
              <a:avLst/>
              <a:gdLst>
                <a:gd name="T0" fmla="*/ 15 w 27"/>
                <a:gd name="T1" fmla="*/ 29 h 31"/>
                <a:gd name="T2" fmla="*/ 15 w 27"/>
                <a:gd name="T3" fmla="*/ 24 h 31"/>
                <a:gd name="T4" fmla="*/ 17 w 27"/>
                <a:gd name="T5" fmla="*/ 24 h 31"/>
                <a:gd name="T6" fmla="*/ 19 w 27"/>
                <a:gd name="T7" fmla="*/ 21 h 31"/>
                <a:gd name="T8" fmla="*/ 21 w 27"/>
                <a:gd name="T9" fmla="*/ 24 h 31"/>
                <a:gd name="T10" fmla="*/ 24 w 27"/>
                <a:gd name="T11" fmla="*/ 23 h 31"/>
                <a:gd name="T12" fmla="*/ 26 w 27"/>
                <a:gd name="T13" fmla="*/ 24 h 31"/>
                <a:gd name="T14" fmla="*/ 26 w 27"/>
                <a:gd name="T15" fmla="*/ 21 h 31"/>
                <a:gd name="T16" fmla="*/ 26 w 27"/>
                <a:gd name="T17" fmla="*/ 14 h 31"/>
                <a:gd name="T18" fmla="*/ 25 w 27"/>
                <a:gd name="T19" fmla="*/ 11 h 31"/>
                <a:gd name="T20" fmla="*/ 26 w 27"/>
                <a:gd name="T21" fmla="*/ 6 h 31"/>
                <a:gd name="T22" fmla="*/ 21 w 27"/>
                <a:gd name="T23" fmla="*/ 4 h 31"/>
                <a:gd name="T24" fmla="*/ 19 w 27"/>
                <a:gd name="T25" fmla="*/ 0 h 31"/>
                <a:gd name="T26" fmla="*/ 14 w 27"/>
                <a:gd name="T27" fmla="*/ 0 h 31"/>
                <a:gd name="T28" fmla="*/ 11 w 27"/>
                <a:gd name="T29" fmla="*/ 7 h 31"/>
                <a:gd name="T30" fmla="*/ 5 w 27"/>
                <a:gd name="T31" fmla="*/ 7 h 31"/>
                <a:gd name="T32" fmla="*/ 4 w 27"/>
                <a:gd name="T33" fmla="*/ 7 h 31"/>
                <a:gd name="T34" fmla="*/ 4 w 27"/>
                <a:gd name="T35" fmla="*/ 10 h 31"/>
                <a:gd name="T36" fmla="*/ 0 w 27"/>
                <a:gd name="T37" fmla="*/ 16 h 31"/>
                <a:gd name="T38" fmla="*/ 4 w 27"/>
                <a:gd name="T39" fmla="*/ 23 h 31"/>
                <a:gd name="T40" fmla="*/ 9 w 27"/>
                <a:gd name="T41" fmla="*/ 28 h 31"/>
                <a:gd name="T42" fmla="*/ 11 w 27"/>
                <a:gd name="T43" fmla="*/ 31 h 31"/>
                <a:gd name="T44" fmla="*/ 15 w 27"/>
                <a:gd name="T45" fmla="*/ 29 h 31"/>
                <a:gd name="T46" fmla="*/ 15 w 27"/>
                <a:gd name="T47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31">
                  <a:moveTo>
                    <a:pt x="15" y="29"/>
                  </a:moveTo>
                  <a:cubicBezTo>
                    <a:pt x="15" y="28"/>
                    <a:pt x="13" y="24"/>
                    <a:pt x="15" y="24"/>
                  </a:cubicBezTo>
                  <a:cubicBezTo>
                    <a:pt x="15" y="24"/>
                    <a:pt x="17" y="24"/>
                    <a:pt x="17" y="24"/>
                  </a:cubicBezTo>
                  <a:cubicBezTo>
                    <a:pt x="18" y="23"/>
                    <a:pt x="18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5"/>
                    <a:pt x="22" y="23"/>
                    <a:pt x="24" y="23"/>
                  </a:cubicBezTo>
                  <a:cubicBezTo>
                    <a:pt x="24" y="23"/>
                    <a:pt x="26" y="25"/>
                    <a:pt x="26" y="24"/>
                  </a:cubicBezTo>
                  <a:cubicBezTo>
                    <a:pt x="26" y="23"/>
                    <a:pt x="26" y="22"/>
                    <a:pt x="26" y="21"/>
                  </a:cubicBezTo>
                  <a:cubicBezTo>
                    <a:pt x="27" y="19"/>
                    <a:pt x="27" y="16"/>
                    <a:pt x="26" y="14"/>
                  </a:cubicBezTo>
                  <a:cubicBezTo>
                    <a:pt x="25" y="13"/>
                    <a:pt x="25" y="12"/>
                    <a:pt x="25" y="11"/>
                  </a:cubicBezTo>
                  <a:cubicBezTo>
                    <a:pt x="25" y="9"/>
                    <a:pt x="27" y="8"/>
                    <a:pt x="26" y="6"/>
                  </a:cubicBezTo>
                  <a:cubicBezTo>
                    <a:pt x="25" y="3"/>
                    <a:pt x="21" y="7"/>
                    <a:pt x="21" y="4"/>
                  </a:cubicBezTo>
                  <a:cubicBezTo>
                    <a:pt x="21" y="2"/>
                    <a:pt x="22" y="0"/>
                    <a:pt x="19" y="0"/>
                  </a:cubicBezTo>
                  <a:cubicBezTo>
                    <a:pt x="18" y="0"/>
                    <a:pt x="16" y="0"/>
                    <a:pt x="14" y="0"/>
                  </a:cubicBezTo>
                  <a:cubicBezTo>
                    <a:pt x="10" y="0"/>
                    <a:pt x="15" y="7"/>
                    <a:pt x="11" y="7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9"/>
                    <a:pt x="4" y="9"/>
                    <a:pt x="4" y="10"/>
                  </a:cubicBezTo>
                  <a:cubicBezTo>
                    <a:pt x="4" y="12"/>
                    <a:pt x="0" y="14"/>
                    <a:pt x="0" y="16"/>
                  </a:cubicBezTo>
                  <a:cubicBezTo>
                    <a:pt x="1" y="18"/>
                    <a:pt x="3" y="21"/>
                    <a:pt x="4" y="23"/>
                  </a:cubicBezTo>
                  <a:cubicBezTo>
                    <a:pt x="6" y="24"/>
                    <a:pt x="7" y="26"/>
                    <a:pt x="9" y="28"/>
                  </a:cubicBezTo>
                  <a:cubicBezTo>
                    <a:pt x="10" y="29"/>
                    <a:pt x="11" y="30"/>
                    <a:pt x="11" y="31"/>
                  </a:cubicBezTo>
                  <a:cubicBezTo>
                    <a:pt x="12" y="30"/>
                    <a:pt x="14" y="30"/>
                    <a:pt x="15" y="29"/>
                  </a:cubicBezTo>
                  <a:cubicBezTo>
                    <a:pt x="15" y="29"/>
                    <a:pt x="14" y="30"/>
                    <a:pt x="1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6" name="Freeform 754">
              <a:extLst>
                <a:ext uri="{FF2B5EF4-FFF2-40B4-BE49-F238E27FC236}">
                  <a16:creationId xmlns:a16="http://schemas.microsoft.com/office/drawing/2014/main" id="{1CBE12F3-0780-E242-BB2A-6FE732E8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5" y="8931134"/>
              <a:ext cx="105096" cy="66896"/>
            </a:xfrm>
            <a:custGeom>
              <a:avLst/>
              <a:gdLst>
                <a:gd name="T0" fmla="*/ 11 w 11"/>
                <a:gd name="T1" fmla="*/ 7 h 7"/>
                <a:gd name="T2" fmla="*/ 11 w 11"/>
                <a:gd name="T3" fmla="*/ 0 h 7"/>
                <a:gd name="T4" fmla="*/ 3 w 11"/>
                <a:gd name="T5" fmla="*/ 1 h 7"/>
                <a:gd name="T6" fmla="*/ 0 w 11"/>
                <a:gd name="T7" fmla="*/ 4 h 7"/>
                <a:gd name="T8" fmla="*/ 2 w 11"/>
                <a:gd name="T9" fmla="*/ 7 h 7"/>
                <a:gd name="T10" fmla="*/ 11 w 11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11" y="5"/>
                    <a:pt x="11" y="2"/>
                    <a:pt x="11" y="0"/>
                  </a:cubicBezTo>
                  <a:cubicBezTo>
                    <a:pt x="8" y="0"/>
                    <a:pt x="6" y="1"/>
                    <a:pt x="3" y="1"/>
                  </a:cubicBezTo>
                  <a:cubicBezTo>
                    <a:pt x="4" y="2"/>
                    <a:pt x="1" y="3"/>
                    <a:pt x="0" y="4"/>
                  </a:cubicBezTo>
                  <a:cubicBezTo>
                    <a:pt x="0" y="5"/>
                    <a:pt x="2" y="6"/>
                    <a:pt x="2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7" name="Freeform 755">
              <a:extLst>
                <a:ext uri="{FF2B5EF4-FFF2-40B4-BE49-F238E27FC236}">
                  <a16:creationId xmlns:a16="http://schemas.microsoft.com/office/drawing/2014/main" id="{1D48642F-7D98-1042-9D68-64B18FB24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8427819"/>
              <a:ext cx="343950" cy="531986"/>
            </a:xfrm>
            <a:custGeom>
              <a:avLst/>
              <a:gdLst>
                <a:gd name="T0" fmla="*/ 29 w 37"/>
                <a:gd name="T1" fmla="*/ 55 h 57"/>
                <a:gd name="T2" fmla="*/ 37 w 37"/>
                <a:gd name="T3" fmla="*/ 55 h 57"/>
                <a:gd name="T4" fmla="*/ 33 w 37"/>
                <a:gd name="T5" fmla="*/ 48 h 57"/>
                <a:gd name="T6" fmla="*/ 32 w 37"/>
                <a:gd name="T7" fmla="*/ 44 h 57"/>
                <a:gd name="T8" fmla="*/ 30 w 37"/>
                <a:gd name="T9" fmla="*/ 40 h 57"/>
                <a:gd name="T10" fmla="*/ 32 w 37"/>
                <a:gd name="T11" fmla="*/ 32 h 57"/>
                <a:gd name="T12" fmla="*/ 34 w 37"/>
                <a:gd name="T13" fmla="*/ 27 h 57"/>
                <a:gd name="T14" fmla="*/ 31 w 37"/>
                <a:gd name="T15" fmla="*/ 21 h 57"/>
                <a:gd name="T16" fmla="*/ 28 w 37"/>
                <a:gd name="T17" fmla="*/ 16 h 57"/>
                <a:gd name="T18" fmla="*/ 34 w 37"/>
                <a:gd name="T19" fmla="*/ 16 h 57"/>
                <a:gd name="T20" fmla="*/ 32 w 37"/>
                <a:gd name="T21" fmla="*/ 6 h 57"/>
                <a:gd name="T22" fmla="*/ 30 w 37"/>
                <a:gd name="T23" fmla="*/ 2 h 57"/>
                <a:gd name="T24" fmla="*/ 27 w 37"/>
                <a:gd name="T25" fmla="*/ 0 h 57"/>
                <a:gd name="T26" fmla="*/ 28 w 37"/>
                <a:gd name="T27" fmla="*/ 9 h 57"/>
                <a:gd name="T28" fmla="*/ 23 w 37"/>
                <a:gd name="T29" fmla="*/ 18 h 57"/>
                <a:gd name="T30" fmla="*/ 21 w 37"/>
                <a:gd name="T31" fmla="*/ 22 h 57"/>
                <a:gd name="T32" fmla="*/ 18 w 37"/>
                <a:gd name="T33" fmla="*/ 27 h 57"/>
                <a:gd name="T34" fmla="*/ 15 w 37"/>
                <a:gd name="T35" fmla="*/ 33 h 57"/>
                <a:gd name="T36" fmla="*/ 11 w 37"/>
                <a:gd name="T37" fmla="*/ 31 h 57"/>
                <a:gd name="T38" fmla="*/ 2 w 37"/>
                <a:gd name="T39" fmla="*/ 39 h 57"/>
                <a:gd name="T40" fmla="*/ 1 w 37"/>
                <a:gd name="T41" fmla="*/ 42 h 57"/>
                <a:gd name="T42" fmla="*/ 4 w 37"/>
                <a:gd name="T43" fmla="*/ 45 h 57"/>
                <a:gd name="T44" fmla="*/ 5 w 37"/>
                <a:gd name="T45" fmla="*/ 45 h 57"/>
                <a:gd name="T46" fmla="*/ 7 w 37"/>
                <a:gd name="T47" fmla="*/ 48 h 57"/>
                <a:gd name="T48" fmla="*/ 7 w 37"/>
                <a:gd name="T49" fmla="*/ 55 h 57"/>
                <a:gd name="T50" fmla="*/ 16 w 37"/>
                <a:gd name="T51" fmla="*/ 54 h 57"/>
                <a:gd name="T52" fmla="*/ 29 w 37"/>
                <a:gd name="T53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57">
                  <a:moveTo>
                    <a:pt x="29" y="55"/>
                  </a:moveTo>
                  <a:cubicBezTo>
                    <a:pt x="32" y="55"/>
                    <a:pt x="35" y="57"/>
                    <a:pt x="37" y="55"/>
                  </a:cubicBezTo>
                  <a:cubicBezTo>
                    <a:pt x="37" y="51"/>
                    <a:pt x="35" y="50"/>
                    <a:pt x="33" y="48"/>
                  </a:cubicBezTo>
                  <a:cubicBezTo>
                    <a:pt x="32" y="47"/>
                    <a:pt x="32" y="46"/>
                    <a:pt x="32" y="44"/>
                  </a:cubicBezTo>
                  <a:cubicBezTo>
                    <a:pt x="31" y="43"/>
                    <a:pt x="30" y="42"/>
                    <a:pt x="30" y="40"/>
                  </a:cubicBezTo>
                  <a:cubicBezTo>
                    <a:pt x="29" y="36"/>
                    <a:pt x="31" y="35"/>
                    <a:pt x="32" y="32"/>
                  </a:cubicBezTo>
                  <a:cubicBezTo>
                    <a:pt x="33" y="30"/>
                    <a:pt x="34" y="29"/>
                    <a:pt x="34" y="27"/>
                  </a:cubicBezTo>
                  <a:cubicBezTo>
                    <a:pt x="33" y="25"/>
                    <a:pt x="33" y="23"/>
                    <a:pt x="31" y="21"/>
                  </a:cubicBezTo>
                  <a:cubicBezTo>
                    <a:pt x="31" y="21"/>
                    <a:pt x="26" y="18"/>
                    <a:pt x="28" y="16"/>
                  </a:cubicBezTo>
                  <a:cubicBezTo>
                    <a:pt x="29" y="15"/>
                    <a:pt x="32" y="16"/>
                    <a:pt x="34" y="16"/>
                  </a:cubicBezTo>
                  <a:cubicBezTo>
                    <a:pt x="32" y="12"/>
                    <a:pt x="32" y="10"/>
                    <a:pt x="32" y="6"/>
                  </a:cubicBezTo>
                  <a:cubicBezTo>
                    <a:pt x="32" y="5"/>
                    <a:pt x="32" y="3"/>
                    <a:pt x="30" y="2"/>
                  </a:cubicBezTo>
                  <a:cubicBezTo>
                    <a:pt x="30" y="1"/>
                    <a:pt x="27" y="0"/>
                    <a:pt x="27" y="0"/>
                  </a:cubicBezTo>
                  <a:cubicBezTo>
                    <a:pt x="27" y="2"/>
                    <a:pt x="33" y="7"/>
                    <a:pt x="28" y="9"/>
                  </a:cubicBezTo>
                  <a:cubicBezTo>
                    <a:pt x="25" y="11"/>
                    <a:pt x="24" y="14"/>
                    <a:pt x="23" y="18"/>
                  </a:cubicBezTo>
                  <a:cubicBezTo>
                    <a:pt x="22" y="19"/>
                    <a:pt x="22" y="22"/>
                    <a:pt x="21" y="22"/>
                  </a:cubicBezTo>
                  <a:cubicBezTo>
                    <a:pt x="19" y="23"/>
                    <a:pt x="19" y="25"/>
                    <a:pt x="18" y="27"/>
                  </a:cubicBezTo>
                  <a:cubicBezTo>
                    <a:pt x="17" y="29"/>
                    <a:pt x="16" y="31"/>
                    <a:pt x="15" y="33"/>
                  </a:cubicBezTo>
                  <a:cubicBezTo>
                    <a:pt x="13" y="35"/>
                    <a:pt x="12" y="31"/>
                    <a:pt x="11" y="31"/>
                  </a:cubicBezTo>
                  <a:cubicBezTo>
                    <a:pt x="6" y="31"/>
                    <a:pt x="3" y="35"/>
                    <a:pt x="2" y="39"/>
                  </a:cubicBezTo>
                  <a:cubicBezTo>
                    <a:pt x="2" y="40"/>
                    <a:pt x="0" y="41"/>
                    <a:pt x="1" y="42"/>
                  </a:cubicBezTo>
                  <a:cubicBezTo>
                    <a:pt x="2" y="43"/>
                    <a:pt x="3" y="44"/>
                    <a:pt x="4" y="45"/>
                  </a:cubicBezTo>
                  <a:cubicBezTo>
                    <a:pt x="4" y="46"/>
                    <a:pt x="5" y="44"/>
                    <a:pt x="5" y="45"/>
                  </a:cubicBezTo>
                  <a:cubicBezTo>
                    <a:pt x="6" y="46"/>
                    <a:pt x="7" y="47"/>
                    <a:pt x="7" y="48"/>
                  </a:cubicBezTo>
                  <a:cubicBezTo>
                    <a:pt x="8" y="50"/>
                    <a:pt x="7" y="53"/>
                    <a:pt x="7" y="55"/>
                  </a:cubicBezTo>
                  <a:cubicBezTo>
                    <a:pt x="10" y="54"/>
                    <a:pt x="13" y="54"/>
                    <a:pt x="16" y="54"/>
                  </a:cubicBezTo>
                  <a:cubicBezTo>
                    <a:pt x="20" y="54"/>
                    <a:pt x="25" y="55"/>
                    <a:pt x="29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8" name="Freeform 756">
              <a:extLst>
                <a:ext uri="{FF2B5EF4-FFF2-40B4-BE49-F238E27FC236}">
                  <a16:creationId xmlns:a16="http://schemas.microsoft.com/office/drawing/2014/main" id="{5B7F1712-83A5-C447-92AD-0AA93EB31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2043" y="8453303"/>
              <a:ext cx="140127" cy="289887"/>
            </a:xfrm>
            <a:custGeom>
              <a:avLst/>
              <a:gdLst>
                <a:gd name="T0" fmla="*/ 11 w 15"/>
                <a:gd name="T1" fmla="*/ 0 h 31"/>
                <a:gd name="T2" fmla="*/ 9 w 15"/>
                <a:gd name="T3" fmla="*/ 4 h 31"/>
                <a:gd name="T4" fmla="*/ 4 w 15"/>
                <a:gd name="T5" fmla="*/ 5 h 31"/>
                <a:gd name="T6" fmla="*/ 1 w 15"/>
                <a:gd name="T7" fmla="*/ 8 h 31"/>
                <a:gd name="T8" fmla="*/ 3 w 15"/>
                <a:gd name="T9" fmla="*/ 13 h 31"/>
                <a:gd name="T10" fmla="*/ 6 w 15"/>
                <a:gd name="T11" fmla="*/ 31 h 31"/>
                <a:gd name="T12" fmla="*/ 11 w 15"/>
                <a:gd name="T13" fmla="*/ 30 h 31"/>
                <a:gd name="T14" fmla="*/ 11 w 15"/>
                <a:gd name="T15" fmla="*/ 27 h 31"/>
                <a:gd name="T16" fmla="*/ 11 w 15"/>
                <a:gd name="T17" fmla="*/ 18 h 31"/>
                <a:gd name="T18" fmla="*/ 15 w 15"/>
                <a:gd name="T19" fmla="*/ 9 h 31"/>
                <a:gd name="T20" fmla="*/ 14 w 15"/>
                <a:gd name="T21" fmla="*/ 3 h 31"/>
                <a:gd name="T22" fmla="*/ 11 w 15"/>
                <a:gd name="T23" fmla="*/ 0 h 31"/>
                <a:gd name="T24" fmla="*/ 11 w 15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31">
                  <a:moveTo>
                    <a:pt x="11" y="0"/>
                  </a:moveTo>
                  <a:cubicBezTo>
                    <a:pt x="9" y="2"/>
                    <a:pt x="10" y="2"/>
                    <a:pt x="9" y="4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4" y="5"/>
                    <a:pt x="2" y="7"/>
                    <a:pt x="1" y="8"/>
                  </a:cubicBezTo>
                  <a:cubicBezTo>
                    <a:pt x="0" y="9"/>
                    <a:pt x="2" y="11"/>
                    <a:pt x="3" y="13"/>
                  </a:cubicBezTo>
                  <a:cubicBezTo>
                    <a:pt x="7" y="18"/>
                    <a:pt x="4" y="25"/>
                    <a:pt x="6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2" y="29"/>
                    <a:pt x="11" y="27"/>
                  </a:cubicBezTo>
                  <a:cubicBezTo>
                    <a:pt x="11" y="24"/>
                    <a:pt x="11" y="21"/>
                    <a:pt x="11" y="18"/>
                  </a:cubicBezTo>
                  <a:cubicBezTo>
                    <a:pt x="11" y="14"/>
                    <a:pt x="14" y="12"/>
                    <a:pt x="15" y="9"/>
                  </a:cubicBezTo>
                  <a:cubicBezTo>
                    <a:pt x="15" y="6"/>
                    <a:pt x="15" y="5"/>
                    <a:pt x="14" y="3"/>
                  </a:cubicBezTo>
                  <a:cubicBezTo>
                    <a:pt x="14" y="3"/>
                    <a:pt x="11" y="0"/>
                    <a:pt x="11" y="0"/>
                  </a:cubicBezTo>
                  <a:cubicBezTo>
                    <a:pt x="10" y="1"/>
                    <a:pt x="11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79" name="Freeform 757">
              <a:extLst>
                <a:ext uri="{FF2B5EF4-FFF2-40B4-BE49-F238E27FC236}">
                  <a16:creationId xmlns:a16="http://schemas.microsoft.com/office/drawing/2014/main" id="{22C4987D-1B1E-9048-9A57-682987F35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7584" y="8380032"/>
              <a:ext cx="550956" cy="477833"/>
            </a:xfrm>
            <a:custGeom>
              <a:avLst/>
              <a:gdLst>
                <a:gd name="T0" fmla="*/ 31 w 59"/>
                <a:gd name="T1" fmla="*/ 42 h 51"/>
                <a:gd name="T2" fmla="*/ 37 w 59"/>
                <a:gd name="T3" fmla="*/ 37 h 51"/>
                <a:gd name="T4" fmla="*/ 40 w 59"/>
                <a:gd name="T5" fmla="*/ 36 h 51"/>
                <a:gd name="T6" fmla="*/ 43 w 59"/>
                <a:gd name="T7" fmla="*/ 38 h 51"/>
                <a:gd name="T8" fmla="*/ 47 w 59"/>
                <a:gd name="T9" fmla="*/ 32 h 51"/>
                <a:gd name="T10" fmla="*/ 48 w 59"/>
                <a:gd name="T11" fmla="*/ 28 h 51"/>
                <a:gd name="T12" fmla="*/ 51 w 59"/>
                <a:gd name="T13" fmla="*/ 27 h 51"/>
                <a:gd name="T14" fmla="*/ 56 w 59"/>
                <a:gd name="T15" fmla="*/ 14 h 51"/>
                <a:gd name="T16" fmla="*/ 59 w 59"/>
                <a:gd name="T17" fmla="*/ 11 h 51"/>
                <a:gd name="T18" fmla="*/ 57 w 59"/>
                <a:gd name="T19" fmla="*/ 8 h 51"/>
                <a:gd name="T20" fmla="*/ 56 w 59"/>
                <a:gd name="T21" fmla="*/ 6 h 51"/>
                <a:gd name="T22" fmla="*/ 54 w 59"/>
                <a:gd name="T23" fmla="*/ 1 h 51"/>
                <a:gd name="T24" fmla="*/ 48 w 59"/>
                <a:gd name="T25" fmla="*/ 5 h 51"/>
                <a:gd name="T26" fmla="*/ 40 w 59"/>
                <a:gd name="T27" fmla="*/ 4 h 51"/>
                <a:gd name="T28" fmla="*/ 32 w 59"/>
                <a:gd name="T29" fmla="*/ 6 h 51"/>
                <a:gd name="T30" fmla="*/ 26 w 59"/>
                <a:gd name="T31" fmla="*/ 4 h 51"/>
                <a:gd name="T32" fmla="*/ 19 w 59"/>
                <a:gd name="T33" fmla="*/ 3 h 51"/>
                <a:gd name="T34" fmla="*/ 13 w 59"/>
                <a:gd name="T35" fmla="*/ 1 h 51"/>
                <a:gd name="T36" fmla="*/ 8 w 59"/>
                <a:gd name="T37" fmla="*/ 3 h 51"/>
                <a:gd name="T38" fmla="*/ 7 w 59"/>
                <a:gd name="T39" fmla="*/ 6 h 51"/>
                <a:gd name="T40" fmla="*/ 6 w 59"/>
                <a:gd name="T41" fmla="*/ 10 h 51"/>
                <a:gd name="T42" fmla="*/ 5 w 59"/>
                <a:gd name="T43" fmla="*/ 16 h 51"/>
                <a:gd name="T44" fmla="*/ 1 w 59"/>
                <a:gd name="T45" fmla="*/ 24 h 51"/>
                <a:gd name="T46" fmla="*/ 2 w 59"/>
                <a:gd name="T47" fmla="*/ 38 h 51"/>
                <a:gd name="T48" fmla="*/ 5 w 59"/>
                <a:gd name="T49" fmla="*/ 38 h 51"/>
                <a:gd name="T50" fmla="*/ 9 w 59"/>
                <a:gd name="T51" fmla="*/ 39 h 51"/>
                <a:gd name="T52" fmla="*/ 14 w 59"/>
                <a:gd name="T53" fmla="*/ 43 h 51"/>
                <a:gd name="T54" fmla="*/ 14 w 59"/>
                <a:gd name="T55" fmla="*/ 45 h 51"/>
                <a:gd name="T56" fmla="*/ 16 w 59"/>
                <a:gd name="T57" fmla="*/ 48 h 51"/>
                <a:gd name="T58" fmla="*/ 23 w 59"/>
                <a:gd name="T59" fmla="*/ 47 h 51"/>
                <a:gd name="T60" fmla="*/ 22 w 59"/>
                <a:gd name="T61" fmla="*/ 48 h 51"/>
                <a:gd name="T62" fmla="*/ 27 w 59"/>
                <a:gd name="T63" fmla="*/ 47 h 51"/>
                <a:gd name="T64" fmla="*/ 30 w 59"/>
                <a:gd name="T65" fmla="*/ 47 h 51"/>
                <a:gd name="T66" fmla="*/ 31 w 59"/>
                <a:gd name="T67" fmla="*/ 42 h 51"/>
                <a:gd name="T68" fmla="*/ 31 w 59"/>
                <a:gd name="T69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51">
                  <a:moveTo>
                    <a:pt x="31" y="42"/>
                  </a:moveTo>
                  <a:cubicBezTo>
                    <a:pt x="32" y="40"/>
                    <a:pt x="35" y="37"/>
                    <a:pt x="37" y="37"/>
                  </a:cubicBezTo>
                  <a:cubicBezTo>
                    <a:pt x="38" y="36"/>
                    <a:pt x="40" y="36"/>
                    <a:pt x="40" y="36"/>
                  </a:cubicBezTo>
                  <a:cubicBezTo>
                    <a:pt x="41" y="37"/>
                    <a:pt x="42" y="39"/>
                    <a:pt x="43" y="38"/>
                  </a:cubicBezTo>
                  <a:cubicBezTo>
                    <a:pt x="45" y="37"/>
                    <a:pt x="46" y="34"/>
                    <a:pt x="47" y="32"/>
                  </a:cubicBezTo>
                  <a:cubicBezTo>
                    <a:pt x="47" y="31"/>
                    <a:pt x="48" y="29"/>
                    <a:pt x="48" y="28"/>
                  </a:cubicBezTo>
                  <a:cubicBezTo>
                    <a:pt x="49" y="27"/>
                    <a:pt x="50" y="28"/>
                    <a:pt x="51" y="27"/>
                  </a:cubicBezTo>
                  <a:cubicBezTo>
                    <a:pt x="51" y="25"/>
                    <a:pt x="53" y="14"/>
                    <a:pt x="56" y="14"/>
                  </a:cubicBezTo>
                  <a:cubicBezTo>
                    <a:pt x="58" y="14"/>
                    <a:pt x="59" y="12"/>
                    <a:pt x="59" y="11"/>
                  </a:cubicBezTo>
                  <a:cubicBezTo>
                    <a:pt x="59" y="9"/>
                    <a:pt x="57" y="9"/>
                    <a:pt x="57" y="8"/>
                  </a:cubicBezTo>
                  <a:cubicBezTo>
                    <a:pt x="57" y="7"/>
                    <a:pt x="56" y="7"/>
                    <a:pt x="56" y="6"/>
                  </a:cubicBezTo>
                  <a:cubicBezTo>
                    <a:pt x="55" y="4"/>
                    <a:pt x="55" y="3"/>
                    <a:pt x="54" y="1"/>
                  </a:cubicBezTo>
                  <a:cubicBezTo>
                    <a:pt x="53" y="2"/>
                    <a:pt x="50" y="5"/>
                    <a:pt x="48" y="5"/>
                  </a:cubicBezTo>
                  <a:cubicBezTo>
                    <a:pt x="45" y="4"/>
                    <a:pt x="43" y="4"/>
                    <a:pt x="40" y="4"/>
                  </a:cubicBezTo>
                  <a:cubicBezTo>
                    <a:pt x="37" y="4"/>
                    <a:pt x="35" y="6"/>
                    <a:pt x="32" y="6"/>
                  </a:cubicBezTo>
                  <a:cubicBezTo>
                    <a:pt x="30" y="6"/>
                    <a:pt x="28" y="3"/>
                    <a:pt x="26" y="4"/>
                  </a:cubicBezTo>
                  <a:cubicBezTo>
                    <a:pt x="22" y="6"/>
                    <a:pt x="21" y="5"/>
                    <a:pt x="19" y="3"/>
                  </a:cubicBezTo>
                  <a:cubicBezTo>
                    <a:pt x="18" y="2"/>
                    <a:pt x="15" y="0"/>
                    <a:pt x="13" y="1"/>
                  </a:cubicBezTo>
                  <a:cubicBezTo>
                    <a:pt x="12" y="1"/>
                    <a:pt x="9" y="2"/>
                    <a:pt x="8" y="3"/>
                  </a:cubicBezTo>
                  <a:cubicBezTo>
                    <a:pt x="7" y="4"/>
                    <a:pt x="8" y="5"/>
                    <a:pt x="7" y="6"/>
                  </a:cubicBezTo>
                  <a:cubicBezTo>
                    <a:pt x="7" y="7"/>
                    <a:pt x="6" y="9"/>
                    <a:pt x="6" y="10"/>
                  </a:cubicBezTo>
                  <a:cubicBezTo>
                    <a:pt x="5" y="12"/>
                    <a:pt x="5" y="14"/>
                    <a:pt x="5" y="16"/>
                  </a:cubicBezTo>
                  <a:cubicBezTo>
                    <a:pt x="5" y="19"/>
                    <a:pt x="2" y="21"/>
                    <a:pt x="1" y="24"/>
                  </a:cubicBezTo>
                  <a:cubicBezTo>
                    <a:pt x="0" y="27"/>
                    <a:pt x="1" y="34"/>
                    <a:pt x="2" y="38"/>
                  </a:cubicBezTo>
                  <a:cubicBezTo>
                    <a:pt x="2" y="39"/>
                    <a:pt x="4" y="38"/>
                    <a:pt x="5" y="38"/>
                  </a:cubicBezTo>
                  <a:cubicBezTo>
                    <a:pt x="6" y="38"/>
                    <a:pt x="8" y="39"/>
                    <a:pt x="9" y="39"/>
                  </a:cubicBezTo>
                  <a:cubicBezTo>
                    <a:pt x="10" y="40"/>
                    <a:pt x="14" y="42"/>
                    <a:pt x="14" y="43"/>
                  </a:cubicBezTo>
                  <a:cubicBezTo>
                    <a:pt x="14" y="44"/>
                    <a:pt x="14" y="44"/>
                    <a:pt x="14" y="45"/>
                  </a:cubicBezTo>
                  <a:cubicBezTo>
                    <a:pt x="14" y="46"/>
                    <a:pt x="15" y="47"/>
                    <a:pt x="16" y="48"/>
                  </a:cubicBezTo>
                  <a:cubicBezTo>
                    <a:pt x="18" y="51"/>
                    <a:pt x="21" y="46"/>
                    <a:pt x="23" y="47"/>
                  </a:cubicBezTo>
                  <a:cubicBezTo>
                    <a:pt x="23" y="47"/>
                    <a:pt x="22" y="48"/>
                    <a:pt x="22" y="48"/>
                  </a:cubicBezTo>
                  <a:cubicBezTo>
                    <a:pt x="22" y="47"/>
                    <a:pt x="27" y="47"/>
                    <a:pt x="27" y="47"/>
                  </a:cubicBezTo>
                  <a:cubicBezTo>
                    <a:pt x="29" y="47"/>
                    <a:pt x="29" y="45"/>
                    <a:pt x="30" y="47"/>
                  </a:cubicBezTo>
                  <a:cubicBezTo>
                    <a:pt x="31" y="45"/>
                    <a:pt x="31" y="44"/>
                    <a:pt x="31" y="42"/>
                  </a:cubicBezTo>
                  <a:cubicBezTo>
                    <a:pt x="32" y="41"/>
                    <a:pt x="31" y="43"/>
                    <a:pt x="3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0" name="Freeform 758">
              <a:extLst>
                <a:ext uri="{FF2B5EF4-FFF2-40B4-BE49-F238E27FC236}">
                  <a16:creationId xmlns:a16="http://schemas.microsoft.com/office/drawing/2014/main" id="{6A36A1B4-E2C0-C64C-97C6-67556087A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2679" y="8322691"/>
              <a:ext cx="394905" cy="280329"/>
            </a:xfrm>
            <a:custGeom>
              <a:avLst/>
              <a:gdLst>
                <a:gd name="T0" fmla="*/ 35 w 42"/>
                <a:gd name="T1" fmla="*/ 20 h 30"/>
                <a:gd name="T2" fmla="*/ 41 w 42"/>
                <a:gd name="T3" fmla="*/ 17 h 30"/>
                <a:gd name="T4" fmla="*/ 38 w 42"/>
                <a:gd name="T5" fmla="*/ 13 h 30"/>
                <a:gd name="T6" fmla="*/ 33 w 42"/>
                <a:gd name="T7" fmla="*/ 10 h 30"/>
                <a:gd name="T8" fmla="*/ 32 w 42"/>
                <a:gd name="T9" fmla="*/ 7 h 30"/>
                <a:gd name="T10" fmla="*/ 30 w 42"/>
                <a:gd name="T11" fmla="*/ 1 h 30"/>
                <a:gd name="T12" fmla="*/ 26 w 42"/>
                <a:gd name="T13" fmla="*/ 0 h 30"/>
                <a:gd name="T14" fmla="*/ 22 w 42"/>
                <a:gd name="T15" fmla="*/ 2 h 30"/>
                <a:gd name="T16" fmla="*/ 19 w 42"/>
                <a:gd name="T17" fmla="*/ 4 h 30"/>
                <a:gd name="T18" fmla="*/ 17 w 42"/>
                <a:gd name="T19" fmla="*/ 5 h 30"/>
                <a:gd name="T20" fmla="*/ 11 w 42"/>
                <a:gd name="T21" fmla="*/ 10 h 30"/>
                <a:gd name="T22" fmla="*/ 9 w 42"/>
                <a:gd name="T23" fmla="*/ 10 h 30"/>
                <a:gd name="T24" fmla="*/ 7 w 42"/>
                <a:gd name="T25" fmla="*/ 14 h 30"/>
                <a:gd name="T26" fmla="*/ 5 w 42"/>
                <a:gd name="T27" fmla="*/ 16 h 30"/>
                <a:gd name="T28" fmla="*/ 2 w 42"/>
                <a:gd name="T29" fmla="*/ 18 h 30"/>
                <a:gd name="T30" fmla="*/ 1 w 42"/>
                <a:gd name="T31" fmla="*/ 24 h 30"/>
                <a:gd name="T32" fmla="*/ 8 w 42"/>
                <a:gd name="T33" fmla="*/ 28 h 30"/>
                <a:gd name="T34" fmla="*/ 16 w 42"/>
                <a:gd name="T35" fmla="*/ 30 h 30"/>
                <a:gd name="T36" fmla="*/ 15 w 42"/>
                <a:gd name="T37" fmla="*/ 22 h 30"/>
                <a:gd name="T38" fmla="*/ 26 w 42"/>
                <a:gd name="T39" fmla="*/ 22 h 30"/>
                <a:gd name="T40" fmla="*/ 35 w 42"/>
                <a:gd name="T41" fmla="*/ 20 h 30"/>
                <a:gd name="T42" fmla="*/ 35 w 42"/>
                <a:gd name="T43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30">
                  <a:moveTo>
                    <a:pt x="35" y="20"/>
                  </a:moveTo>
                  <a:cubicBezTo>
                    <a:pt x="37" y="17"/>
                    <a:pt x="40" y="20"/>
                    <a:pt x="41" y="17"/>
                  </a:cubicBezTo>
                  <a:cubicBezTo>
                    <a:pt x="42" y="16"/>
                    <a:pt x="39" y="13"/>
                    <a:pt x="38" y="13"/>
                  </a:cubicBezTo>
                  <a:cubicBezTo>
                    <a:pt x="37" y="15"/>
                    <a:pt x="34" y="11"/>
                    <a:pt x="33" y="10"/>
                  </a:cubicBezTo>
                  <a:cubicBezTo>
                    <a:pt x="33" y="9"/>
                    <a:pt x="33" y="8"/>
                    <a:pt x="32" y="7"/>
                  </a:cubicBezTo>
                  <a:cubicBezTo>
                    <a:pt x="30" y="5"/>
                    <a:pt x="30" y="4"/>
                    <a:pt x="30" y="1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4" y="1"/>
                    <a:pt x="23" y="2"/>
                    <a:pt x="22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8" y="6"/>
                    <a:pt x="18" y="4"/>
                    <a:pt x="17" y="5"/>
                  </a:cubicBezTo>
                  <a:cubicBezTo>
                    <a:pt x="15" y="6"/>
                    <a:pt x="13" y="11"/>
                    <a:pt x="11" y="10"/>
                  </a:cubicBezTo>
                  <a:cubicBezTo>
                    <a:pt x="10" y="10"/>
                    <a:pt x="9" y="8"/>
                    <a:pt x="9" y="10"/>
                  </a:cubicBezTo>
                  <a:cubicBezTo>
                    <a:pt x="8" y="11"/>
                    <a:pt x="8" y="13"/>
                    <a:pt x="7" y="14"/>
                  </a:cubicBezTo>
                  <a:cubicBezTo>
                    <a:pt x="7" y="15"/>
                    <a:pt x="7" y="16"/>
                    <a:pt x="5" y="16"/>
                  </a:cubicBezTo>
                  <a:cubicBezTo>
                    <a:pt x="5" y="16"/>
                    <a:pt x="1" y="17"/>
                    <a:pt x="2" y="18"/>
                  </a:cubicBezTo>
                  <a:cubicBezTo>
                    <a:pt x="5" y="20"/>
                    <a:pt x="0" y="23"/>
                    <a:pt x="1" y="24"/>
                  </a:cubicBezTo>
                  <a:cubicBezTo>
                    <a:pt x="3" y="25"/>
                    <a:pt x="5" y="30"/>
                    <a:pt x="8" y="28"/>
                  </a:cubicBezTo>
                  <a:cubicBezTo>
                    <a:pt x="11" y="26"/>
                    <a:pt x="13" y="27"/>
                    <a:pt x="16" y="30"/>
                  </a:cubicBezTo>
                  <a:cubicBezTo>
                    <a:pt x="15" y="27"/>
                    <a:pt x="15" y="24"/>
                    <a:pt x="15" y="22"/>
                  </a:cubicBezTo>
                  <a:cubicBezTo>
                    <a:pt x="19" y="22"/>
                    <a:pt x="22" y="22"/>
                    <a:pt x="26" y="22"/>
                  </a:cubicBezTo>
                  <a:cubicBezTo>
                    <a:pt x="29" y="22"/>
                    <a:pt x="34" y="23"/>
                    <a:pt x="35" y="20"/>
                  </a:cubicBezTo>
                  <a:cubicBezTo>
                    <a:pt x="36" y="18"/>
                    <a:pt x="35" y="20"/>
                    <a:pt x="3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1" name="Freeform 759">
              <a:extLst>
                <a:ext uri="{FF2B5EF4-FFF2-40B4-BE49-F238E27FC236}">
                  <a16:creationId xmlns:a16="http://schemas.microsoft.com/office/drawing/2014/main" id="{A30C2345-2564-494D-885D-7B1C2B671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10" y="8529753"/>
              <a:ext cx="92356" cy="222990"/>
            </a:xfrm>
            <a:custGeom>
              <a:avLst/>
              <a:gdLst>
                <a:gd name="T0" fmla="*/ 9 w 10"/>
                <a:gd name="T1" fmla="*/ 10 h 24"/>
                <a:gd name="T2" fmla="*/ 8 w 10"/>
                <a:gd name="T3" fmla="*/ 6 h 24"/>
                <a:gd name="T4" fmla="*/ 5 w 10"/>
                <a:gd name="T5" fmla="*/ 0 h 24"/>
                <a:gd name="T6" fmla="*/ 2 w 10"/>
                <a:gd name="T7" fmla="*/ 0 h 24"/>
                <a:gd name="T8" fmla="*/ 2 w 10"/>
                <a:gd name="T9" fmla="*/ 3 h 24"/>
                <a:gd name="T10" fmla="*/ 2 w 10"/>
                <a:gd name="T11" fmla="*/ 9 h 24"/>
                <a:gd name="T12" fmla="*/ 4 w 10"/>
                <a:gd name="T13" fmla="*/ 15 h 24"/>
                <a:gd name="T14" fmla="*/ 4 w 10"/>
                <a:gd name="T15" fmla="*/ 21 h 24"/>
                <a:gd name="T16" fmla="*/ 6 w 10"/>
                <a:gd name="T17" fmla="*/ 23 h 24"/>
                <a:gd name="T18" fmla="*/ 9 w 10"/>
                <a:gd name="T19" fmla="*/ 23 h 24"/>
                <a:gd name="T20" fmla="*/ 9 w 10"/>
                <a:gd name="T21" fmla="*/ 10 h 24"/>
                <a:gd name="T22" fmla="*/ 9 w 10"/>
                <a:gd name="T23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24">
                  <a:moveTo>
                    <a:pt x="9" y="10"/>
                  </a:moveTo>
                  <a:cubicBezTo>
                    <a:pt x="9" y="9"/>
                    <a:pt x="9" y="7"/>
                    <a:pt x="8" y="6"/>
                  </a:cubicBezTo>
                  <a:cubicBezTo>
                    <a:pt x="7" y="5"/>
                    <a:pt x="4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2" y="2"/>
                    <a:pt x="2" y="3"/>
                  </a:cubicBezTo>
                  <a:cubicBezTo>
                    <a:pt x="3" y="5"/>
                    <a:pt x="2" y="7"/>
                    <a:pt x="2" y="9"/>
                  </a:cubicBezTo>
                  <a:cubicBezTo>
                    <a:pt x="1" y="12"/>
                    <a:pt x="3" y="12"/>
                    <a:pt x="4" y="15"/>
                  </a:cubicBezTo>
                  <a:cubicBezTo>
                    <a:pt x="4" y="17"/>
                    <a:pt x="3" y="19"/>
                    <a:pt x="4" y="21"/>
                  </a:cubicBezTo>
                  <a:cubicBezTo>
                    <a:pt x="4" y="22"/>
                    <a:pt x="5" y="23"/>
                    <a:pt x="6" y="23"/>
                  </a:cubicBezTo>
                  <a:cubicBezTo>
                    <a:pt x="7" y="24"/>
                    <a:pt x="10" y="24"/>
                    <a:pt x="9" y="23"/>
                  </a:cubicBezTo>
                  <a:cubicBezTo>
                    <a:pt x="9" y="19"/>
                    <a:pt x="9" y="15"/>
                    <a:pt x="9" y="10"/>
                  </a:cubicBezTo>
                  <a:cubicBezTo>
                    <a:pt x="9" y="7"/>
                    <a:pt x="9" y="13"/>
                    <a:pt x="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2" name="Freeform 760">
              <a:extLst>
                <a:ext uri="{FF2B5EF4-FFF2-40B4-BE49-F238E27FC236}">
                  <a16:creationId xmlns:a16="http://schemas.microsoft.com/office/drawing/2014/main" id="{97A0085B-4366-1F45-86DE-6863B12D2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4" y="8539311"/>
              <a:ext cx="296178" cy="289887"/>
            </a:xfrm>
            <a:custGeom>
              <a:avLst/>
              <a:gdLst>
                <a:gd name="T0" fmla="*/ 26 w 32"/>
                <a:gd name="T1" fmla="*/ 4 h 31"/>
                <a:gd name="T2" fmla="*/ 21 w 32"/>
                <a:gd name="T3" fmla="*/ 5 h 31"/>
                <a:gd name="T4" fmla="*/ 15 w 32"/>
                <a:gd name="T5" fmla="*/ 1 h 31"/>
                <a:gd name="T6" fmla="*/ 13 w 32"/>
                <a:gd name="T7" fmla="*/ 1 h 31"/>
                <a:gd name="T8" fmla="*/ 10 w 32"/>
                <a:gd name="T9" fmla="*/ 2 h 31"/>
                <a:gd name="T10" fmla="*/ 6 w 32"/>
                <a:gd name="T11" fmla="*/ 2 h 31"/>
                <a:gd name="T12" fmla="*/ 4 w 32"/>
                <a:gd name="T13" fmla="*/ 3 h 31"/>
                <a:gd name="T14" fmla="*/ 3 w 32"/>
                <a:gd name="T15" fmla="*/ 6 h 31"/>
                <a:gd name="T16" fmla="*/ 5 w 32"/>
                <a:gd name="T17" fmla="*/ 7 h 31"/>
                <a:gd name="T18" fmla="*/ 3 w 32"/>
                <a:gd name="T19" fmla="*/ 9 h 31"/>
                <a:gd name="T20" fmla="*/ 5 w 32"/>
                <a:gd name="T21" fmla="*/ 12 h 31"/>
                <a:gd name="T22" fmla="*/ 3 w 32"/>
                <a:gd name="T23" fmla="*/ 13 h 31"/>
                <a:gd name="T24" fmla="*/ 2 w 32"/>
                <a:gd name="T25" fmla="*/ 16 h 31"/>
                <a:gd name="T26" fmla="*/ 2 w 32"/>
                <a:gd name="T27" fmla="*/ 19 h 31"/>
                <a:gd name="T28" fmla="*/ 3 w 32"/>
                <a:gd name="T29" fmla="*/ 23 h 31"/>
                <a:gd name="T30" fmla="*/ 7 w 32"/>
                <a:gd name="T31" fmla="*/ 26 h 31"/>
                <a:gd name="T32" fmla="*/ 7 w 32"/>
                <a:gd name="T33" fmla="*/ 31 h 31"/>
                <a:gd name="T34" fmla="*/ 19 w 32"/>
                <a:gd name="T35" fmla="*/ 28 h 31"/>
                <a:gd name="T36" fmla="*/ 26 w 32"/>
                <a:gd name="T37" fmla="*/ 28 h 31"/>
                <a:gd name="T38" fmla="*/ 30 w 32"/>
                <a:gd name="T39" fmla="*/ 26 h 31"/>
                <a:gd name="T40" fmla="*/ 28 w 32"/>
                <a:gd name="T41" fmla="*/ 21 h 31"/>
                <a:gd name="T42" fmla="*/ 30 w 32"/>
                <a:gd name="T43" fmla="*/ 15 h 31"/>
                <a:gd name="T44" fmla="*/ 26 w 32"/>
                <a:gd name="T45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" h="31">
                  <a:moveTo>
                    <a:pt x="26" y="4"/>
                  </a:moveTo>
                  <a:cubicBezTo>
                    <a:pt x="24" y="4"/>
                    <a:pt x="23" y="6"/>
                    <a:pt x="21" y="5"/>
                  </a:cubicBezTo>
                  <a:cubicBezTo>
                    <a:pt x="19" y="5"/>
                    <a:pt x="17" y="0"/>
                    <a:pt x="15" y="1"/>
                  </a:cubicBezTo>
                  <a:cubicBezTo>
                    <a:pt x="14" y="2"/>
                    <a:pt x="13" y="2"/>
                    <a:pt x="13" y="1"/>
                  </a:cubicBezTo>
                  <a:cubicBezTo>
                    <a:pt x="12" y="0"/>
                    <a:pt x="11" y="2"/>
                    <a:pt x="10" y="2"/>
                  </a:cubicBezTo>
                  <a:cubicBezTo>
                    <a:pt x="8" y="3"/>
                    <a:pt x="7" y="2"/>
                    <a:pt x="6" y="2"/>
                  </a:cubicBezTo>
                  <a:cubicBezTo>
                    <a:pt x="5" y="1"/>
                    <a:pt x="5" y="3"/>
                    <a:pt x="4" y="3"/>
                  </a:cubicBezTo>
                  <a:cubicBezTo>
                    <a:pt x="3" y="3"/>
                    <a:pt x="2" y="5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8"/>
                    <a:pt x="3" y="9"/>
                    <a:pt x="3" y="9"/>
                  </a:cubicBezTo>
                  <a:cubicBezTo>
                    <a:pt x="3" y="10"/>
                    <a:pt x="5" y="11"/>
                    <a:pt x="5" y="12"/>
                  </a:cubicBezTo>
                  <a:cubicBezTo>
                    <a:pt x="5" y="12"/>
                    <a:pt x="3" y="11"/>
                    <a:pt x="3" y="13"/>
                  </a:cubicBezTo>
                  <a:cubicBezTo>
                    <a:pt x="3" y="14"/>
                    <a:pt x="4" y="16"/>
                    <a:pt x="2" y="16"/>
                  </a:cubicBezTo>
                  <a:cubicBezTo>
                    <a:pt x="3" y="17"/>
                    <a:pt x="3" y="18"/>
                    <a:pt x="2" y="19"/>
                  </a:cubicBezTo>
                  <a:cubicBezTo>
                    <a:pt x="2" y="21"/>
                    <a:pt x="0" y="21"/>
                    <a:pt x="3" y="23"/>
                  </a:cubicBezTo>
                  <a:cubicBezTo>
                    <a:pt x="4" y="23"/>
                    <a:pt x="6" y="24"/>
                    <a:pt x="7" y="26"/>
                  </a:cubicBezTo>
                  <a:cubicBezTo>
                    <a:pt x="8" y="27"/>
                    <a:pt x="7" y="29"/>
                    <a:pt x="7" y="31"/>
                  </a:cubicBezTo>
                  <a:cubicBezTo>
                    <a:pt x="11" y="30"/>
                    <a:pt x="14" y="28"/>
                    <a:pt x="19" y="28"/>
                  </a:cubicBezTo>
                  <a:cubicBezTo>
                    <a:pt x="21" y="27"/>
                    <a:pt x="24" y="28"/>
                    <a:pt x="26" y="28"/>
                  </a:cubicBezTo>
                  <a:cubicBezTo>
                    <a:pt x="28" y="28"/>
                    <a:pt x="31" y="29"/>
                    <a:pt x="30" y="26"/>
                  </a:cubicBezTo>
                  <a:cubicBezTo>
                    <a:pt x="30" y="24"/>
                    <a:pt x="29" y="23"/>
                    <a:pt x="28" y="21"/>
                  </a:cubicBezTo>
                  <a:cubicBezTo>
                    <a:pt x="28" y="19"/>
                    <a:pt x="29" y="17"/>
                    <a:pt x="30" y="15"/>
                  </a:cubicBezTo>
                  <a:cubicBezTo>
                    <a:pt x="31" y="11"/>
                    <a:pt x="32" y="4"/>
                    <a:pt x="2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3" name="Freeform 761">
              <a:extLst>
                <a:ext uri="{FF2B5EF4-FFF2-40B4-BE49-F238E27FC236}">
                  <a16:creationId xmlns:a16="http://schemas.microsoft.com/office/drawing/2014/main" id="{DBB4284A-0D2B-4F40-A696-8A5CB4F6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7328" y="8529753"/>
              <a:ext cx="213379" cy="280329"/>
            </a:xfrm>
            <a:custGeom>
              <a:avLst/>
              <a:gdLst>
                <a:gd name="T0" fmla="*/ 19 w 23"/>
                <a:gd name="T1" fmla="*/ 13 h 30"/>
                <a:gd name="T2" fmla="*/ 18 w 23"/>
                <a:gd name="T3" fmla="*/ 6 h 30"/>
                <a:gd name="T4" fmla="*/ 17 w 23"/>
                <a:gd name="T5" fmla="*/ 0 h 30"/>
                <a:gd name="T6" fmla="*/ 3 w 23"/>
                <a:gd name="T7" fmla="*/ 0 h 30"/>
                <a:gd name="T8" fmla="*/ 4 w 23"/>
                <a:gd name="T9" fmla="*/ 11 h 30"/>
                <a:gd name="T10" fmla="*/ 1 w 23"/>
                <a:gd name="T11" fmla="*/ 22 h 30"/>
                <a:gd name="T12" fmla="*/ 3 w 23"/>
                <a:gd name="T13" fmla="*/ 30 h 30"/>
                <a:gd name="T14" fmla="*/ 10 w 23"/>
                <a:gd name="T15" fmla="*/ 29 h 30"/>
                <a:gd name="T16" fmla="*/ 23 w 23"/>
                <a:gd name="T17" fmla="*/ 24 h 30"/>
                <a:gd name="T18" fmla="*/ 20 w 23"/>
                <a:gd name="T19" fmla="*/ 19 h 30"/>
                <a:gd name="T20" fmla="*/ 19 w 23"/>
                <a:gd name="T21" fmla="*/ 13 h 30"/>
                <a:gd name="T22" fmla="*/ 19 w 23"/>
                <a:gd name="T2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0">
                  <a:moveTo>
                    <a:pt x="19" y="13"/>
                  </a:moveTo>
                  <a:cubicBezTo>
                    <a:pt x="17" y="11"/>
                    <a:pt x="18" y="8"/>
                    <a:pt x="18" y="6"/>
                  </a:cubicBezTo>
                  <a:cubicBezTo>
                    <a:pt x="19" y="4"/>
                    <a:pt x="16" y="2"/>
                    <a:pt x="17" y="0"/>
                  </a:cubicBezTo>
                  <a:cubicBezTo>
                    <a:pt x="12" y="0"/>
                    <a:pt x="8" y="0"/>
                    <a:pt x="3" y="0"/>
                  </a:cubicBezTo>
                  <a:cubicBezTo>
                    <a:pt x="3" y="3"/>
                    <a:pt x="4" y="7"/>
                    <a:pt x="4" y="11"/>
                  </a:cubicBezTo>
                  <a:cubicBezTo>
                    <a:pt x="4" y="15"/>
                    <a:pt x="0" y="18"/>
                    <a:pt x="1" y="22"/>
                  </a:cubicBezTo>
                  <a:cubicBezTo>
                    <a:pt x="2" y="25"/>
                    <a:pt x="4" y="26"/>
                    <a:pt x="3" y="30"/>
                  </a:cubicBezTo>
                  <a:cubicBezTo>
                    <a:pt x="6" y="30"/>
                    <a:pt x="7" y="30"/>
                    <a:pt x="10" y="29"/>
                  </a:cubicBezTo>
                  <a:cubicBezTo>
                    <a:pt x="15" y="28"/>
                    <a:pt x="19" y="26"/>
                    <a:pt x="23" y="24"/>
                  </a:cubicBezTo>
                  <a:cubicBezTo>
                    <a:pt x="21" y="23"/>
                    <a:pt x="20" y="21"/>
                    <a:pt x="20" y="19"/>
                  </a:cubicBezTo>
                  <a:cubicBezTo>
                    <a:pt x="20" y="17"/>
                    <a:pt x="20" y="15"/>
                    <a:pt x="19" y="13"/>
                  </a:cubicBezTo>
                  <a:cubicBezTo>
                    <a:pt x="17" y="11"/>
                    <a:pt x="20" y="15"/>
                    <a:pt x="19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4" name="Freeform 762">
              <a:extLst>
                <a:ext uri="{FF2B5EF4-FFF2-40B4-BE49-F238E27FC236}">
                  <a16:creationId xmlns:a16="http://schemas.microsoft.com/office/drawing/2014/main" id="{27F55F2D-AB23-2645-B6D7-69EE2C9E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9175" y="8558422"/>
              <a:ext cx="140127" cy="168835"/>
            </a:xfrm>
            <a:custGeom>
              <a:avLst/>
              <a:gdLst>
                <a:gd name="T0" fmla="*/ 12 w 15"/>
                <a:gd name="T1" fmla="*/ 14 h 18"/>
                <a:gd name="T2" fmla="*/ 14 w 15"/>
                <a:gd name="T3" fmla="*/ 6 h 18"/>
                <a:gd name="T4" fmla="*/ 5 w 15"/>
                <a:gd name="T5" fmla="*/ 3 h 18"/>
                <a:gd name="T6" fmla="*/ 1 w 15"/>
                <a:gd name="T7" fmla="*/ 8 h 18"/>
                <a:gd name="T8" fmla="*/ 4 w 15"/>
                <a:gd name="T9" fmla="*/ 12 h 18"/>
                <a:gd name="T10" fmla="*/ 7 w 15"/>
                <a:gd name="T11" fmla="*/ 16 h 18"/>
                <a:gd name="T12" fmla="*/ 10 w 15"/>
                <a:gd name="T13" fmla="*/ 16 h 18"/>
                <a:gd name="T14" fmla="*/ 12 w 15"/>
                <a:gd name="T15" fmla="*/ 14 h 18"/>
                <a:gd name="T16" fmla="*/ 12 w 15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8">
                  <a:moveTo>
                    <a:pt x="12" y="14"/>
                  </a:moveTo>
                  <a:cubicBezTo>
                    <a:pt x="15" y="13"/>
                    <a:pt x="15" y="8"/>
                    <a:pt x="14" y="6"/>
                  </a:cubicBezTo>
                  <a:cubicBezTo>
                    <a:pt x="12" y="2"/>
                    <a:pt x="8" y="0"/>
                    <a:pt x="5" y="3"/>
                  </a:cubicBezTo>
                  <a:cubicBezTo>
                    <a:pt x="3" y="4"/>
                    <a:pt x="0" y="6"/>
                    <a:pt x="1" y="8"/>
                  </a:cubicBezTo>
                  <a:cubicBezTo>
                    <a:pt x="2" y="10"/>
                    <a:pt x="2" y="11"/>
                    <a:pt x="4" y="12"/>
                  </a:cubicBezTo>
                  <a:cubicBezTo>
                    <a:pt x="5" y="14"/>
                    <a:pt x="5" y="15"/>
                    <a:pt x="7" y="16"/>
                  </a:cubicBezTo>
                  <a:cubicBezTo>
                    <a:pt x="8" y="17"/>
                    <a:pt x="9" y="18"/>
                    <a:pt x="10" y="16"/>
                  </a:cubicBezTo>
                  <a:cubicBezTo>
                    <a:pt x="10" y="15"/>
                    <a:pt x="11" y="15"/>
                    <a:pt x="12" y="14"/>
                  </a:cubicBezTo>
                  <a:cubicBezTo>
                    <a:pt x="14" y="13"/>
                    <a:pt x="11" y="15"/>
                    <a:pt x="12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5" name="Freeform 763">
              <a:extLst>
                <a:ext uri="{FF2B5EF4-FFF2-40B4-BE49-F238E27FC236}">
                  <a16:creationId xmlns:a16="http://schemas.microsoft.com/office/drawing/2014/main" id="{4188E425-0DC6-F34E-90D7-EA6D4C752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1976" y="8631691"/>
              <a:ext cx="207006" cy="197506"/>
            </a:xfrm>
            <a:custGeom>
              <a:avLst/>
              <a:gdLst>
                <a:gd name="T0" fmla="*/ 21 w 22"/>
                <a:gd name="T1" fmla="*/ 17 h 21"/>
                <a:gd name="T2" fmla="*/ 19 w 22"/>
                <a:gd name="T3" fmla="*/ 13 h 21"/>
                <a:gd name="T4" fmla="*/ 16 w 22"/>
                <a:gd name="T5" fmla="*/ 11 h 21"/>
                <a:gd name="T6" fmla="*/ 16 w 22"/>
                <a:gd name="T7" fmla="*/ 6 h 21"/>
                <a:gd name="T8" fmla="*/ 13 w 22"/>
                <a:gd name="T9" fmla="*/ 8 h 21"/>
                <a:gd name="T10" fmla="*/ 9 w 22"/>
                <a:gd name="T11" fmla="*/ 1 h 21"/>
                <a:gd name="T12" fmla="*/ 5 w 22"/>
                <a:gd name="T13" fmla="*/ 4 h 21"/>
                <a:gd name="T14" fmla="*/ 0 w 22"/>
                <a:gd name="T15" fmla="*/ 9 h 21"/>
                <a:gd name="T16" fmla="*/ 12 w 22"/>
                <a:gd name="T17" fmla="*/ 18 h 21"/>
                <a:gd name="T18" fmla="*/ 19 w 22"/>
                <a:gd name="T19" fmla="*/ 21 h 21"/>
                <a:gd name="T20" fmla="*/ 21 w 22"/>
                <a:gd name="T21" fmla="*/ 17 h 21"/>
                <a:gd name="T22" fmla="*/ 21 w 22"/>
                <a:gd name="T2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1">
                  <a:moveTo>
                    <a:pt x="21" y="17"/>
                  </a:moveTo>
                  <a:cubicBezTo>
                    <a:pt x="22" y="15"/>
                    <a:pt x="20" y="14"/>
                    <a:pt x="19" y="13"/>
                  </a:cubicBezTo>
                  <a:cubicBezTo>
                    <a:pt x="18" y="13"/>
                    <a:pt x="14" y="12"/>
                    <a:pt x="16" y="11"/>
                  </a:cubicBezTo>
                  <a:cubicBezTo>
                    <a:pt x="17" y="10"/>
                    <a:pt x="17" y="7"/>
                    <a:pt x="16" y="6"/>
                  </a:cubicBezTo>
                  <a:cubicBezTo>
                    <a:pt x="15" y="4"/>
                    <a:pt x="14" y="8"/>
                    <a:pt x="13" y="8"/>
                  </a:cubicBezTo>
                  <a:cubicBezTo>
                    <a:pt x="10" y="8"/>
                    <a:pt x="11" y="0"/>
                    <a:pt x="9" y="1"/>
                  </a:cubicBezTo>
                  <a:cubicBezTo>
                    <a:pt x="8" y="2"/>
                    <a:pt x="6" y="3"/>
                    <a:pt x="5" y="4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5" y="12"/>
                    <a:pt x="8" y="15"/>
                    <a:pt x="12" y="18"/>
                  </a:cubicBezTo>
                  <a:cubicBezTo>
                    <a:pt x="14" y="20"/>
                    <a:pt x="16" y="21"/>
                    <a:pt x="19" y="21"/>
                  </a:cubicBezTo>
                  <a:cubicBezTo>
                    <a:pt x="22" y="21"/>
                    <a:pt x="20" y="19"/>
                    <a:pt x="21" y="17"/>
                  </a:cubicBezTo>
                  <a:cubicBezTo>
                    <a:pt x="22" y="15"/>
                    <a:pt x="21" y="19"/>
                    <a:pt x="21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6" name="Freeform 764">
              <a:extLst>
                <a:ext uri="{FF2B5EF4-FFF2-40B4-BE49-F238E27FC236}">
                  <a16:creationId xmlns:a16="http://schemas.microsoft.com/office/drawing/2014/main" id="{FDB8B929-C5EB-D640-A391-EB517AFEE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5478" y="8443745"/>
              <a:ext cx="324842" cy="273958"/>
            </a:xfrm>
            <a:custGeom>
              <a:avLst/>
              <a:gdLst>
                <a:gd name="T0" fmla="*/ 10 w 35"/>
                <a:gd name="T1" fmla="*/ 16 h 29"/>
                <a:gd name="T2" fmla="*/ 20 w 35"/>
                <a:gd name="T3" fmla="*/ 17 h 29"/>
                <a:gd name="T4" fmla="*/ 21 w 35"/>
                <a:gd name="T5" fmla="*/ 23 h 29"/>
                <a:gd name="T6" fmla="*/ 25 w 35"/>
                <a:gd name="T7" fmla="*/ 21 h 29"/>
                <a:gd name="T8" fmla="*/ 29 w 35"/>
                <a:gd name="T9" fmla="*/ 27 h 29"/>
                <a:gd name="T10" fmla="*/ 31 w 35"/>
                <a:gd name="T11" fmla="*/ 26 h 29"/>
                <a:gd name="T12" fmla="*/ 33 w 35"/>
                <a:gd name="T13" fmla="*/ 25 h 29"/>
                <a:gd name="T14" fmla="*/ 33 w 35"/>
                <a:gd name="T15" fmla="*/ 23 h 29"/>
                <a:gd name="T16" fmla="*/ 35 w 35"/>
                <a:gd name="T17" fmla="*/ 22 h 29"/>
                <a:gd name="T18" fmla="*/ 34 w 35"/>
                <a:gd name="T19" fmla="*/ 19 h 29"/>
                <a:gd name="T20" fmla="*/ 33 w 35"/>
                <a:gd name="T21" fmla="*/ 16 h 29"/>
                <a:gd name="T22" fmla="*/ 33 w 35"/>
                <a:gd name="T23" fmla="*/ 12 h 29"/>
                <a:gd name="T24" fmla="*/ 32 w 35"/>
                <a:gd name="T25" fmla="*/ 8 h 29"/>
                <a:gd name="T26" fmla="*/ 26 w 35"/>
                <a:gd name="T27" fmla="*/ 2 h 29"/>
                <a:gd name="T28" fmla="*/ 24 w 35"/>
                <a:gd name="T29" fmla="*/ 3 h 29"/>
                <a:gd name="T30" fmla="*/ 22 w 35"/>
                <a:gd name="T31" fmla="*/ 3 h 29"/>
                <a:gd name="T32" fmla="*/ 19 w 35"/>
                <a:gd name="T33" fmla="*/ 3 h 29"/>
                <a:gd name="T34" fmla="*/ 18 w 35"/>
                <a:gd name="T35" fmla="*/ 3 h 29"/>
                <a:gd name="T36" fmla="*/ 15 w 35"/>
                <a:gd name="T37" fmla="*/ 2 h 29"/>
                <a:gd name="T38" fmla="*/ 10 w 35"/>
                <a:gd name="T39" fmla="*/ 1 h 29"/>
                <a:gd name="T40" fmla="*/ 5 w 35"/>
                <a:gd name="T41" fmla="*/ 1 h 29"/>
                <a:gd name="T42" fmla="*/ 5 w 35"/>
                <a:gd name="T43" fmla="*/ 4 h 29"/>
                <a:gd name="T44" fmla="*/ 3 w 35"/>
                <a:gd name="T45" fmla="*/ 6 h 29"/>
                <a:gd name="T46" fmla="*/ 0 w 35"/>
                <a:gd name="T47" fmla="*/ 8 h 29"/>
                <a:gd name="T48" fmla="*/ 3 w 35"/>
                <a:gd name="T49" fmla="*/ 13 h 29"/>
                <a:gd name="T50" fmla="*/ 8 w 35"/>
                <a:gd name="T51" fmla="*/ 19 h 29"/>
                <a:gd name="T52" fmla="*/ 10 w 35"/>
                <a:gd name="T53" fmla="*/ 16 h 29"/>
                <a:gd name="T54" fmla="*/ 10 w 35"/>
                <a:gd name="T5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" h="29">
                  <a:moveTo>
                    <a:pt x="10" y="16"/>
                  </a:moveTo>
                  <a:cubicBezTo>
                    <a:pt x="14" y="14"/>
                    <a:pt x="18" y="12"/>
                    <a:pt x="20" y="17"/>
                  </a:cubicBezTo>
                  <a:cubicBezTo>
                    <a:pt x="22" y="19"/>
                    <a:pt x="21" y="20"/>
                    <a:pt x="21" y="23"/>
                  </a:cubicBezTo>
                  <a:cubicBezTo>
                    <a:pt x="22" y="24"/>
                    <a:pt x="24" y="21"/>
                    <a:pt x="25" y="21"/>
                  </a:cubicBezTo>
                  <a:cubicBezTo>
                    <a:pt x="27" y="20"/>
                    <a:pt x="27" y="29"/>
                    <a:pt x="29" y="27"/>
                  </a:cubicBezTo>
                  <a:cubicBezTo>
                    <a:pt x="30" y="27"/>
                    <a:pt x="30" y="26"/>
                    <a:pt x="31" y="26"/>
                  </a:cubicBezTo>
                  <a:cubicBezTo>
                    <a:pt x="31" y="25"/>
                    <a:pt x="33" y="26"/>
                    <a:pt x="33" y="25"/>
                  </a:cubicBezTo>
                  <a:cubicBezTo>
                    <a:pt x="34" y="24"/>
                    <a:pt x="33" y="23"/>
                    <a:pt x="33" y="23"/>
                  </a:cubicBezTo>
                  <a:cubicBezTo>
                    <a:pt x="33" y="21"/>
                    <a:pt x="35" y="22"/>
                    <a:pt x="35" y="22"/>
                  </a:cubicBezTo>
                  <a:cubicBezTo>
                    <a:pt x="35" y="21"/>
                    <a:pt x="32" y="20"/>
                    <a:pt x="34" y="19"/>
                  </a:cubicBezTo>
                  <a:cubicBezTo>
                    <a:pt x="35" y="18"/>
                    <a:pt x="35" y="17"/>
                    <a:pt x="33" y="16"/>
                  </a:cubicBezTo>
                  <a:cubicBezTo>
                    <a:pt x="32" y="15"/>
                    <a:pt x="34" y="13"/>
                    <a:pt x="33" y="12"/>
                  </a:cubicBezTo>
                  <a:cubicBezTo>
                    <a:pt x="32" y="11"/>
                    <a:pt x="33" y="10"/>
                    <a:pt x="32" y="8"/>
                  </a:cubicBezTo>
                  <a:cubicBezTo>
                    <a:pt x="31" y="7"/>
                    <a:pt x="29" y="0"/>
                    <a:pt x="26" y="2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4"/>
                    <a:pt x="18" y="3"/>
                  </a:cubicBezTo>
                  <a:cubicBezTo>
                    <a:pt x="16" y="2"/>
                    <a:pt x="17" y="2"/>
                    <a:pt x="15" y="2"/>
                  </a:cubicBezTo>
                  <a:cubicBezTo>
                    <a:pt x="12" y="3"/>
                    <a:pt x="12" y="1"/>
                    <a:pt x="10" y="1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5" y="2"/>
                    <a:pt x="3" y="3"/>
                    <a:pt x="5" y="4"/>
                  </a:cubicBezTo>
                  <a:cubicBezTo>
                    <a:pt x="6" y="5"/>
                    <a:pt x="5" y="6"/>
                    <a:pt x="3" y="6"/>
                  </a:cubicBezTo>
                  <a:cubicBezTo>
                    <a:pt x="1" y="6"/>
                    <a:pt x="0" y="6"/>
                    <a:pt x="0" y="8"/>
                  </a:cubicBezTo>
                  <a:cubicBezTo>
                    <a:pt x="1" y="10"/>
                    <a:pt x="2" y="11"/>
                    <a:pt x="3" y="13"/>
                  </a:cubicBezTo>
                  <a:cubicBezTo>
                    <a:pt x="5" y="15"/>
                    <a:pt x="6" y="16"/>
                    <a:pt x="8" y="19"/>
                  </a:cubicBezTo>
                  <a:cubicBezTo>
                    <a:pt x="9" y="18"/>
                    <a:pt x="9" y="17"/>
                    <a:pt x="10" y="16"/>
                  </a:cubicBezTo>
                  <a:cubicBezTo>
                    <a:pt x="11" y="16"/>
                    <a:pt x="10" y="17"/>
                    <a:pt x="10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7" name="Freeform 765">
              <a:extLst>
                <a:ext uri="{FF2B5EF4-FFF2-40B4-BE49-F238E27FC236}">
                  <a16:creationId xmlns:a16="http://schemas.microsoft.com/office/drawing/2014/main" id="{069CA142-79BE-1F4F-B691-6F85A75AF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9493" y="8453303"/>
              <a:ext cx="149682" cy="66896"/>
            </a:xfrm>
            <a:custGeom>
              <a:avLst/>
              <a:gdLst>
                <a:gd name="T0" fmla="*/ 10 w 16"/>
                <a:gd name="T1" fmla="*/ 5 h 7"/>
                <a:gd name="T2" fmla="*/ 14 w 16"/>
                <a:gd name="T3" fmla="*/ 3 h 7"/>
                <a:gd name="T4" fmla="*/ 14 w 16"/>
                <a:gd name="T5" fmla="*/ 0 h 7"/>
                <a:gd name="T6" fmla="*/ 7 w 16"/>
                <a:gd name="T7" fmla="*/ 0 h 7"/>
                <a:gd name="T8" fmla="*/ 4 w 16"/>
                <a:gd name="T9" fmla="*/ 0 h 7"/>
                <a:gd name="T10" fmla="*/ 0 w 16"/>
                <a:gd name="T11" fmla="*/ 1 h 7"/>
                <a:gd name="T12" fmla="*/ 3 w 16"/>
                <a:gd name="T13" fmla="*/ 3 h 7"/>
                <a:gd name="T14" fmla="*/ 7 w 16"/>
                <a:gd name="T15" fmla="*/ 3 h 7"/>
                <a:gd name="T16" fmla="*/ 9 w 16"/>
                <a:gd name="T17" fmla="*/ 7 h 7"/>
                <a:gd name="T18" fmla="*/ 10 w 16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7">
                  <a:moveTo>
                    <a:pt x="10" y="5"/>
                  </a:moveTo>
                  <a:cubicBezTo>
                    <a:pt x="11" y="5"/>
                    <a:pt x="16" y="5"/>
                    <a:pt x="14" y="3"/>
                  </a:cubicBezTo>
                  <a:cubicBezTo>
                    <a:pt x="12" y="2"/>
                    <a:pt x="14" y="1"/>
                    <a:pt x="14" y="0"/>
                  </a:cubicBezTo>
                  <a:cubicBezTo>
                    <a:pt x="12" y="0"/>
                    <a:pt x="9" y="0"/>
                    <a:pt x="7" y="0"/>
                  </a:cubicBezTo>
                  <a:cubicBezTo>
                    <a:pt x="5" y="0"/>
                    <a:pt x="5" y="1"/>
                    <a:pt x="4" y="0"/>
                  </a:cubicBezTo>
                  <a:cubicBezTo>
                    <a:pt x="2" y="0"/>
                    <a:pt x="2" y="0"/>
                    <a:pt x="0" y="1"/>
                  </a:cubicBezTo>
                  <a:cubicBezTo>
                    <a:pt x="1" y="2"/>
                    <a:pt x="1" y="3"/>
                    <a:pt x="3" y="3"/>
                  </a:cubicBezTo>
                  <a:cubicBezTo>
                    <a:pt x="4" y="3"/>
                    <a:pt x="7" y="3"/>
                    <a:pt x="7" y="3"/>
                  </a:cubicBezTo>
                  <a:cubicBezTo>
                    <a:pt x="5" y="5"/>
                    <a:pt x="7" y="6"/>
                    <a:pt x="9" y="7"/>
                  </a:cubicBezTo>
                  <a:cubicBezTo>
                    <a:pt x="9" y="7"/>
                    <a:pt x="9" y="5"/>
                    <a:pt x="10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8" name="Freeform 766">
              <a:extLst>
                <a:ext uri="{FF2B5EF4-FFF2-40B4-BE49-F238E27FC236}">
                  <a16:creationId xmlns:a16="http://schemas.microsoft.com/office/drawing/2014/main" id="{41BBBCA1-8736-E346-AC34-7B00C09E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9937" y="8389590"/>
              <a:ext cx="140127" cy="38227"/>
            </a:xfrm>
            <a:custGeom>
              <a:avLst/>
              <a:gdLst>
                <a:gd name="T0" fmla="*/ 4 w 15"/>
                <a:gd name="T1" fmla="*/ 4 h 4"/>
                <a:gd name="T2" fmla="*/ 9 w 15"/>
                <a:gd name="T3" fmla="*/ 3 h 4"/>
                <a:gd name="T4" fmla="*/ 15 w 15"/>
                <a:gd name="T5" fmla="*/ 2 h 4"/>
                <a:gd name="T6" fmla="*/ 8 w 15"/>
                <a:gd name="T7" fmla="*/ 1 h 4"/>
                <a:gd name="T8" fmla="*/ 0 w 15"/>
                <a:gd name="T9" fmla="*/ 4 h 4"/>
                <a:gd name="T10" fmla="*/ 4 w 15"/>
                <a:gd name="T11" fmla="*/ 4 h 4"/>
                <a:gd name="T12" fmla="*/ 4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4" y="4"/>
                  </a:moveTo>
                  <a:cubicBezTo>
                    <a:pt x="6" y="3"/>
                    <a:pt x="7" y="2"/>
                    <a:pt x="9" y="3"/>
                  </a:cubicBezTo>
                  <a:cubicBezTo>
                    <a:pt x="10" y="3"/>
                    <a:pt x="14" y="4"/>
                    <a:pt x="15" y="2"/>
                  </a:cubicBezTo>
                  <a:cubicBezTo>
                    <a:pt x="15" y="3"/>
                    <a:pt x="9" y="0"/>
                    <a:pt x="8" y="1"/>
                  </a:cubicBezTo>
                  <a:cubicBezTo>
                    <a:pt x="5" y="2"/>
                    <a:pt x="1" y="0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4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89" name="Freeform 767">
              <a:extLst>
                <a:ext uri="{FF2B5EF4-FFF2-40B4-BE49-F238E27FC236}">
                  <a16:creationId xmlns:a16="http://schemas.microsoft.com/office/drawing/2014/main" id="{64DACD7F-DB89-034A-9BA2-66DA4AF9F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7733369"/>
              <a:ext cx="560509" cy="637107"/>
            </a:xfrm>
            <a:custGeom>
              <a:avLst/>
              <a:gdLst>
                <a:gd name="T0" fmla="*/ 5 w 60"/>
                <a:gd name="T1" fmla="*/ 57 h 68"/>
                <a:gd name="T2" fmla="*/ 15 w 60"/>
                <a:gd name="T3" fmla="*/ 57 h 68"/>
                <a:gd name="T4" fmla="*/ 18 w 60"/>
                <a:gd name="T5" fmla="*/ 59 h 68"/>
                <a:gd name="T6" fmla="*/ 21 w 60"/>
                <a:gd name="T7" fmla="*/ 63 h 68"/>
                <a:gd name="T8" fmla="*/ 27 w 60"/>
                <a:gd name="T9" fmla="*/ 64 h 68"/>
                <a:gd name="T10" fmla="*/ 32 w 60"/>
                <a:gd name="T11" fmla="*/ 64 h 68"/>
                <a:gd name="T12" fmla="*/ 35 w 60"/>
                <a:gd name="T13" fmla="*/ 62 h 68"/>
                <a:gd name="T14" fmla="*/ 39 w 60"/>
                <a:gd name="T15" fmla="*/ 62 h 68"/>
                <a:gd name="T16" fmla="*/ 44 w 60"/>
                <a:gd name="T17" fmla="*/ 61 h 68"/>
                <a:gd name="T18" fmla="*/ 53 w 60"/>
                <a:gd name="T19" fmla="*/ 61 h 68"/>
                <a:gd name="T20" fmla="*/ 58 w 60"/>
                <a:gd name="T21" fmla="*/ 61 h 68"/>
                <a:gd name="T22" fmla="*/ 58 w 60"/>
                <a:gd name="T23" fmla="*/ 54 h 68"/>
                <a:gd name="T24" fmla="*/ 56 w 60"/>
                <a:gd name="T25" fmla="*/ 38 h 68"/>
                <a:gd name="T26" fmla="*/ 52 w 60"/>
                <a:gd name="T27" fmla="*/ 12 h 68"/>
                <a:gd name="T28" fmla="*/ 60 w 60"/>
                <a:gd name="T29" fmla="*/ 12 h 68"/>
                <a:gd name="T30" fmla="*/ 43 w 60"/>
                <a:gd name="T31" fmla="*/ 0 h 68"/>
                <a:gd name="T32" fmla="*/ 42 w 60"/>
                <a:gd name="T33" fmla="*/ 7 h 68"/>
                <a:gd name="T34" fmla="*/ 37 w 60"/>
                <a:gd name="T35" fmla="*/ 7 h 68"/>
                <a:gd name="T36" fmla="*/ 29 w 60"/>
                <a:gd name="T37" fmla="*/ 7 h 68"/>
                <a:gd name="T38" fmla="*/ 26 w 60"/>
                <a:gd name="T39" fmla="*/ 7 h 68"/>
                <a:gd name="T40" fmla="*/ 26 w 60"/>
                <a:gd name="T41" fmla="*/ 12 h 68"/>
                <a:gd name="T42" fmla="*/ 26 w 60"/>
                <a:gd name="T43" fmla="*/ 19 h 68"/>
                <a:gd name="T44" fmla="*/ 20 w 60"/>
                <a:gd name="T45" fmla="*/ 25 h 68"/>
                <a:gd name="T46" fmla="*/ 20 w 60"/>
                <a:gd name="T47" fmla="*/ 32 h 68"/>
                <a:gd name="T48" fmla="*/ 16 w 60"/>
                <a:gd name="T49" fmla="*/ 32 h 68"/>
                <a:gd name="T50" fmla="*/ 3 w 60"/>
                <a:gd name="T51" fmla="*/ 32 h 68"/>
                <a:gd name="T52" fmla="*/ 1 w 60"/>
                <a:gd name="T53" fmla="*/ 33 h 68"/>
                <a:gd name="T54" fmla="*/ 4 w 60"/>
                <a:gd name="T55" fmla="*/ 36 h 68"/>
                <a:gd name="T56" fmla="*/ 3 w 60"/>
                <a:gd name="T57" fmla="*/ 41 h 68"/>
                <a:gd name="T58" fmla="*/ 6 w 60"/>
                <a:gd name="T59" fmla="*/ 48 h 68"/>
                <a:gd name="T60" fmla="*/ 3 w 60"/>
                <a:gd name="T61" fmla="*/ 58 h 68"/>
                <a:gd name="T62" fmla="*/ 5 w 60"/>
                <a:gd name="T63" fmla="*/ 5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68">
                  <a:moveTo>
                    <a:pt x="5" y="57"/>
                  </a:moveTo>
                  <a:cubicBezTo>
                    <a:pt x="7" y="57"/>
                    <a:pt x="13" y="55"/>
                    <a:pt x="15" y="57"/>
                  </a:cubicBezTo>
                  <a:cubicBezTo>
                    <a:pt x="16" y="58"/>
                    <a:pt x="17" y="58"/>
                    <a:pt x="18" y="59"/>
                  </a:cubicBezTo>
                  <a:cubicBezTo>
                    <a:pt x="19" y="61"/>
                    <a:pt x="20" y="62"/>
                    <a:pt x="21" y="63"/>
                  </a:cubicBezTo>
                  <a:cubicBezTo>
                    <a:pt x="22" y="64"/>
                    <a:pt x="26" y="68"/>
                    <a:pt x="27" y="64"/>
                  </a:cubicBezTo>
                  <a:cubicBezTo>
                    <a:pt x="28" y="58"/>
                    <a:pt x="30" y="65"/>
                    <a:pt x="32" y="64"/>
                  </a:cubicBezTo>
                  <a:cubicBezTo>
                    <a:pt x="33" y="62"/>
                    <a:pt x="33" y="62"/>
                    <a:pt x="35" y="62"/>
                  </a:cubicBezTo>
                  <a:cubicBezTo>
                    <a:pt x="37" y="62"/>
                    <a:pt x="38" y="62"/>
                    <a:pt x="39" y="62"/>
                  </a:cubicBezTo>
                  <a:cubicBezTo>
                    <a:pt x="41" y="61"/>
                    <a:pt x="43" y="61"/>
                    <a:pt x="44" y="61"/>
                  </a:cubicBezTo>
                  <a:cubicBezTo>
                    <a:pt x="47" y="61"/>
                    <a:pt x="50" y="61"/>
                    <a:pt x="53" y="61"/>
                  </a:cubicBezTo>
                  <a:cubicBezTo>
                    <a:pt x="54" y="61"/>
                    <a:pt x="57" y="62"/>
                    <a:pt x="58" y="61"/>
                  </a:cubicBezTo>
                  <a:cubicBezTo>
                    <a:pt x="59" y="61"/>
                    <a:pt x="58" y="55"/>
                    <a:pt x="58" y="54"/>
                  </a:cubicBezTo>
                  <a:cubicBezTo>
                    <a:pt x="57" y="48"/>
                    <a:pt x="56" y="43"/>
                    <a:pt x="56" y="38"/>
                  </a:cubicBezTo>
                  <a:cubicBezTo>
                    <a:pt x="55" y="29"/>
                    <a:pt x="53" y="21"/>
                    <a:pt x="52" y="12"/>
                  </a:cubicBezTo>
                  <a:cubicBezTo>
                    <a:pt x="55" y="12"/>
                    <a:pt x="58" y="12"/>
                    <a:pt x="60" y="12"/>
                  </a:cubicBezTo>
                  <a:cubicBezTo>
                    <a:pt x="54" y="8"/>
                    <a:pt x="48" y="4"/>
                    <a:pt x="43" y="0"/>
                  </a:cubicBezTo>
                  <a:cubicBezTo>
                    <a:pt x="43" y="1"/>
                    <a:pt x="43" y="7"/>
                    <a:pt x="42" y="7"/>
                  </a:cubicBezTo>
                  <a:cubicBezTo>
                    <a:pt x="41" y="7"/>
                    <a:pt x="39" y="7"/>
                    <a:pt x="37" y="7"/>
                  </a:cubicBezTo>
                  <a:cubicBezTo>
                    <a:pt x="35" y="7"/>
                    <a:pt x="32" y="7"/>
                    <a:pt x="29" y="7"/>
                  </a:cubicBezTo>
                  <a:cubicBezTo>
                    <a:pt x="29" y="7"/>
                    <a:pt x="26" y="7"/>
                    <a:pt x="26" y="7"/>
                  </a:cubicBezTo>
                  <a:cubicBezTo>
                    <a:pt x="25" y="8"/>
                    <a:pt x="26" y="11"/>
                    <a:pt x="26" y="12"/>
                  </a:cubicBezTo>
                  <a:cubicBezTo>
                    <a:pt x="26" y="14"/>
                    <a:pt x="26" y="17"/>
                    <a:pt x="26" y="19"/>
                  </a:cubicBezTo>
                  <a:cubicBezTo>
                    <a:pt x="26" y="22"/>
                    <a:pt x="20" y="21"/>
                    <a:pt x="20" y="25"/>
                  </a:cubicBezTo>
                  <a:cubicBezTo>
                    <a:pt x="20" y="26"/>
                    <a:pt x="21" y="31"/>
                    <a:pt x="20" y="32"/>
                  </a:cubicBezTo>
                  <a:cubicBezTo>
                    <a:pt x="20" y="32"/>
                    <a:pt x="17" y="32"/>
                    <a:pt x="16" y="32"/>
                  </a:cubicBezTo>
                  <a:cubicBezTo>
                    <a:pt x="12" y="32"/>
                    <a:pt x="7" y="32"/>
                    <a:pt x="3" y="32"/>
                  </a:cubicBezTo>
                  <a:cubicBezTo>
                    <a:pt x="2" y="32"/>
                    <a:pt x="0" y="31"/>
                    <a:pt x="1" y="33"/>
                  </a:cubicBezTo>
                  <a:cubicBezTo>
                    <a:pt x="2" y="34"/>
                    <a:pt x="3" y="35"/>
                    <a:pt x="4" y="36"/>
                  </a:cubicBezTo>
                  <a:cubicBezTo>
                    <a:pt x="5" y="38"/>
                    <a:pt x="4" y="40"/>
                    <a:pt x="3" y="41"/>
                  </a:cubicBezTo>
                  <a:cubicBezTo>
                    <a:pt x="3" y="44"/>
                    <a:pt x="6" y="45"/>
                    <a:pt x="6" y="48"/>
                  </a:cubicBezTo>
                  <a:cubicBezTo>
                    <a:pt x="7" y="51"/>
                    <a:pt x="4" y="55"/>
                    <a:pt x="3" y="58"/>
                  </a:cubicBezTo>
                  <a:cubicBezTo>
                    <a:pt x="4" y="58"/>
                    <a:pt x="4" y="57"/>
                    <a:pt x="5" y="5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0" name="Freeform 768">
              <a:extLst>
                <a:ext uri="{FF2B5EF4-FFF2-40B4-BE49-F238E27FC236}">
                  <a16:creationId xmlns:a16="http://schemas.microsoft.com/office/drawing/2014/main" id="{E637CEE6-FCE2-8847-BD74-DD397359F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8258982"/>
              <a:ext cx="270700" cy="213435"/>
            </a:xfrm>
            <a:custGeom>
              <a:avLst/>
              <a:gdLst>
                <a:gd name="T0" fmla="*/ 8 w 29"/>
                <a:gd name="T1" fmla="*/ 22 h 23"/>
                <a:gd name="T2" fmla="*/ 10 w 29"/>
                <a:gd name="T3" fmla="*/ 21 h 23"/>
                <a:gd name="T4" fmla="*/ 15 w 29"/>
                <a:gd name="T5" fmla="*/ 21 h 23"/>
                <a:gd name="T6" fmla="*/ 23 w 29"/>
                <a:gd name="T7" fmla="*/ 21 h 23"/>
                <a:gd name="T8" fmla="*/ 27 w 29"/>
                <a:gd name="T9" fmla="*/ 22 h 23"/>
                <a:gd name="T10" fmla="*/ 29 w 29"/>
                <a:gd name="T11" fmla="*/ 19 h 23"/>
                <a:gd name="T12" fmla="*/ 25 w 29"/>
                <a:gd name="T13" fmla="*/ 14 h 23"/>
                <a:gd name="T14" fmla="*/ 25 w 29"/>
                <a:gd name="T15" fmla="*/ 10 h 23"/>
                <a:gd name="T16" fmla="*/ 19 w 29"/>
                <a:gd name="T17" fmla="*/ 4 h 23"/>
                <a:gd name="T18" fmla="*/ 9 w 29"/>
                <a:gd name="T19" fmla="*/ 1 h 23"/>
                <a:gd name="T20" fmla="*/ 5 w 29"/>
                <a:gd name="T21" fmla="*/ 1 h 23"/>
                <a:gd name="T22" fmla="*/ 2 w 29"/>
                <a:gd name="T23" fmla="*/ 6 h 23"/>
                <a:gd name="T24" fmla="*/ 1 w 29"/>
                <a:gd name="T25" fmla="*/ 10 h 23"/>
                <a:gd name="T26" fmla="*/ 2 w 29"/>
                <a:gd name="T27" fmla="*/ 12 h 23"/>
                <a:gd name="T28" fmla="*/ 2 w 29"/>
                <a:gd name="T29" fmla="*/ 14 h 23"/>
                <a:gd name="T30" fmla="*/ 4 w 29"/>
                <a:gd name="T31" fmla="*/ 15 h 23"/>
                <a:gd name="T32" fmla="*/ 9 w 29"/>
                <a:gd name="T33" fmla="*/ 15 h 23"/>
                <a:gd name="T34" fmla="*/ 10 w 29"/>
                <a:gd name="T35" fmla="*/ 14 h 23"/>
                <a:gd name="T36" fmla="*/ 17 w 29"/>
                <a:gd name="T37" fmla="*/ 16 h 23"/>
                <a:gd name="T38" fmla="*/ 11 w 29"/>
                <a:gd name="T39" fmla="*/ 17 h 23"/>
                <a:gd name="T40" fmla="*/ 6 w 29"/>
                <a:gd name="T41" fmla="*/ 18 h 23"/>
                <a:gd name="T42" fmla="*/ 3 w 29"/>
                <a:gd name="T43" fmla="*/ 21 h 23"/>
                <a:gd name="T44" fmla="*/ 5 w 29"/>
                <a:gd name="T45" fmla="*/ 21 h 23"/>
                <a:gd name="T46" fmla="*/ 8 w 29"/>
                <a:gd name="T4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23">
                  <a:moveTo>
                    <a:pt x="8" y="22"/>
                  </a:moveTo>
                  <a:cubicBezTo>
                    <a:pt x="9" y="22"/>
                    <a:pt x="9" y="21"/>
                    <a:pt x="10" y="21"/>
                  </a:cubicBezTo>
                  <a:cubicBezTo>
                    <a:pt x="12" y="21"/>
                    <a:pt x="13" y="21"/>
                    <a:pt x="15" y="21"/>
                  </a:cubicBezTo>
                  <a:cubicBezTo>
                    <a:pt x="17" y="21"/>
                    <a:pt x="20" y="20"/>
                    <a:pt x="23" y="21"/>
                  </a:cubicBezTo>
                  <a:cubicBezTo>
                    <a:pt x="24" y="22"/>
                    <a:pt x="25" y="23"/>
                    <a:pt x="27" y="22"/>
                  </a:cubicBezTo>
                  <a:cubicBezTo>
                    <a:pt x="29" y="22"/>
                    <a:pt x="29" y="21"/>
                    <a:pt x="29" y="19"/>
                  </a:cubicBezTo>
                  <a:cubicBezTo>
                    <a:pt x="29" y="17"/>
                    <a:pt x="25" y="16"/>
                    <a:pt x="25" y="14"/>
                  </a:cubicBezTo>
                  <a:cubicBezTo>
                    <a:pt x="25" y="14"/>
                    <a:pt x="25" y="10"/>
                    <a:pt x="25" y="10"/>
                  </a:cubicBezTo>
                  <a:cubicBezTo>
                    <a:pt x="24" y="10"/>
                    <a:pt x="20" y="5"/>
                    <a:pt x="19" y="4"/>
                  </a:cubicBezTo>
                  <a:cubicBezTo>
                    <a:pt x="16" y="1"/>
                    <a:pt x="13" y="0"/>
                    <a:pt x="9" y="1"/>
                  </a:cubicBezTo>
                  <a:cubicBezTo>
                    <a:pt x="8" y="1"/>
                    <a:pt x="5" y="0"/>
                    <a:pt x="5" y="1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3" y="8"/>
                    <a:pt x="3" y="9"/>
                    <a:pt x="1" y="10"/>
                  </a:cubicBezTo>
                  <a:cubicBezTo>
                    <a:pt x="0" y="10"/>
                    <a:pt x="3" y="12"/>
                    <a:pt x="2" y="12"/>
                  </a:cubicBezTo>
                  <a:cubicBezTo>
                    <a:pt x="4" y="13"/>
                    <a:pt x="2" y="13"/>
                    <a:pt x="2" y="14"/>
                  </a:cubicBezTo>
                  <a:cubicBezTo>
                    <a:pt x="2" y="14"/>
                    <a:pt x="3" y="15"/>
                    <a:pt x="4" y="15"/>
                  </a:cubicBezTo>
                  <a:cubicBezTo>
                    <a:pt x="4" y="16"/>
                    <a:pt x="8" y="15"/>
                    <a:pt x="9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1" y="14"/>
                    <a:pt x="17" y="17"/>
                    <a:pt x="17" y="16"/>
                  </a:cubicBezTo>
                  <a:cubicBezTo>
                    <a:pt x="16" y="18"/>
                    <a:pt x="12" y="17"/>
                    <a:pt x="11" y="17"/>
                  </a:cubicBezTo>
                  <a:cubicBezTo>
                    <a:pt x="9" y="16"/>
                    <a:pt x="8" y="18"/>
                    <a:pt x="6" y="18"/>
                  </a:cubicBezTo>
                  <a:cubicBezTo>
                    <a:pt x="3" y="18"/>
                    <a:pt x="1" y="18"/>
                    <a:pt x="3" y="21"/>
                  </a:cubicBezTo>
                  <a:cubicBezTo>
                    <a:pt x="3" y="22"/>
                    <a:pt x="4" y="21"/>
                    <a:pt x="5" y="21"/>
                  </a:cubicBezTo>
                  <a:cubicBezTo>
                    <a:pt x="6" y="21"/>
                    <a:pt x="7" y="22"/>
                    <a:pt x="8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1" name="Freeform 769">
              <a:extLst>
                <a:ext uri="{FF2B5EF4-FFF2-40B4-BE49-F238E27FC236}">
                  <a16:creationId xmlns:a16="http://schemas.microsoft.com/office/drawing/2014/main" id="{2DB22A68-9D1E-AD40-8582-8EC0D22CD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6499" y="7838490"/>
              <a:ext cx="783439" cy="729492"/>
            </a:xfrm>
            <a:custGeom>
              <a:avLst/>
              <a:gdLst>
                <a:gd name="T0" fmla="*/ 27 w 84"/>
                <a:gd name="T1" fmla="*/ 1 h 78"/>
                <a:gd name="T2" fmla="*/ 33 w 84"/>
                <a:gd name="T3" fmla="*/ 45 h 78"/>
                <a:gd name="T4" fmla="*/ 32 w 84"/>
                <a:gd name="T5" fmla="*/ 50 h 78"/>
                <a:gd name="T6" fmla="*/ 19 w 84"/>
                <a:gd name="T7" fmla="*/ 50 h 78"/>
                <a:gd name="T8" fmla="*/ 15 w 84"/>
                <a:gd name="T9" fmla="*/ 50 h 78"/>
                <a:gd name="T10" fmla="*/ 12 w 84"/>
                <a:gd name="T11" fmla="*/ 51 h 78"/>
                <a:gd name="T12" fmla="*/ 8 w 84"/>
                <a:gd name="T13" fmla="*/ 51 h 78"/>
                <a:gd name="T14" fmla="*/ 6 w 84"/>
                <a:gd name="T15" fmla="*/ 52 h 78"/>
                <a:gd name="T16" fmla="*/ 3 w 84"/>
                <a:gd name="T17" fmla="*/ 50 h 78"/>
                <a:gd name="T18" fmla="*/ 0 w 84"/>
                <a:gd name="T19" fmla="*/ 55 h 78"/>
                <a:gd name="T20" fmla="*/ 0 w 84"/>
                <a:gd name="T21" fmla="*/ 59 h 78"/>
                <a:gd name="T22" fmla="*/ 3 w 84"/>
                <a:gd name="T23" fmla="*/ 63 h 78"/>
                <a:gd name="T24" fmla="*/ 4 w 84"/>
                <a:gd name="T25" fmla="*/ 67 h 78"/>
                <a:gd name="T26" fmla="*/ 7 w 84"/>
                <a:gd name="T27" fmla="*/ 68 h 78"/>
                <a:gd name="T28" fmla="*/ 11 w 84"/>
                <a:gd name="T29" fmla="*/ 68 h 78"/>
                <a:gd name="T30" fmla="*/ 15 w 84"/>
                <a:gd name="T31" fmla="*/ 66 h 78"/>
                <a:gd name="T32" fmla="*/ 20 w 84"/>
                <a:gd name="T33" fmla="*/ 75 h 78"/>
                <a:gd name="T34" fmla="*/ 20 w 84"/>
                <a:gd name="T35" fmla="*/ 77 h 78"/>
                <a:gd name="T36" fmla="*/ 23 w 84"/>
                <a:gd name="T37" fmla="*/ 77 h 78"/>
                <a:gd name="T38" fmla="*/ 27 w 84"/>
                <a:gd name="T39" fmla="*/ 77 h 78"/>
                <a:gd name="T40" fmla="*/ 30 w 84"/>
                <a:gd name="T41" fmla="*/ 77 h 78"/>
                <a:gd name="T42" fmla="*/ 35 w 84"/>
                <a:gd name="T43" fmla="*/ 71 h 78"/>
                <a:gd name="T44" fmla="*/ 35 w 84"/>
                <a:gd name="T45" fmla="*/ 69 h 78"/>
                <a:gd name="T46" fmla="*/ 39 w 84"/>
                <a:gd name="T47" fmla="*/ 67 h 78"/>
                <a:gd name="T48" fmla="*/ 40 w 84"/>
                <a:gd name="T49" fmla="*/ 63 h 78"/>
                <a:gd name="T50" fmla="*/ 42 w 84"/>
                <a:gd name="T51" fmla="*/ 62 h 78"/>
                <a:gd name="T52" fmla="*/ 49 w 84"/>
                <a:gd name="T53" fmla="*/ 57 h 78"/>
                <a:gd name="T54" fmla="*/ 51 w 84"/>
                <a:gd name="T55" fmla="*/ 57 h 78"/>
                <a:gd name="T56" fmla="*/ 52 w 84"/>
                <a:gd name="T57" fmla="*/ 56 h 78"/>
                <a:gd name="T58" fmla="*/ 55 w 84"/>
                <a:gd name="T59" fmla="*/ 54 h 78"/>
                <a:gd name="T60" fmla="*/ 65 w 84"/>
                <a:gd name="T61" fmla="*/ 53 h 78"/>
                <a:gd name="T62" fmla="*/ 70 w 84"/>
                <a:gd name="T63" fmla="*/ 52 h 78"/>
                <a:gd name="T64" fmla="*/ 78 w 84"/>
                <a:gd name="T65" fmla="*/ 51 h 78"/>
                <a:gd name="T66" fmla="*/ 82 w 84"/>
                <a:gd name="T67" fmla="*/ 31 h 78"/>
                <a:gd name="T68" fmla="*/ 77 w 84"/>
                <a:gd name="T69" fmla="*/ 32 h 78"/>
                <a:gd name="T70" fmla="*/ 77 w 84"/>
                <a:gd name="T71" fmla="*/ 28 h 78"/>
                <a:gd name="T72" fmla="*/ 70 w 84"/>
                <a:gd name="T73" fmla="*/ 26 h 78"/>
                <a:gd name="T74" fmla="*/ 66 w 84"/>
                <a:gd name="T75" fmla="*/ 22 h 78"/>
                <a:gd name="T76" fmla="*/ 63 w 84"/>
                <a:gd name="T77" fmla="*/ 20 h 78"/>
                <a:gd name="T78" fmla="*/ 56 w 84"/>
                <a:gd name="T79" fmla="*/ 14 h 78"/>
                <a:gd name="T80" fmla="*/ 39 w 84"/>
                <a:gd name="T81" fmla="*/ 3 h 78"/>
                <a:gd name="T82" fmla="*/ 35 w 84"/>
                <a:gd name="T83" fmla="*/ 1 h 78"/>
                <a:gd name="T84" fmla="*/ 27 w 84"/>
                <a:gd name="T85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" h="78">
                  <a:moveTo>
                    <a:pt x="27" y="1"/>
                  </a:moveTo>
                  <a:cubicBezTo>
                    <a:pt x="29" y="16"/>
                    <a:pt x="31" y="31"/>
                    <a:pt x="33" y="45"/>
                  </a:cubicBezTo>
                  <a:cubicBezTo>
                    <a:pt x="33" y="47"/>
                    <a:pt x="35" y="50"/>
                    <a:pt x="32" y="50"/>
                  </a:cubicBezTo>
                  <a:cubicBezTo>
                    <a:pt x="28" y="50"/>
                    <a:pt x="23" y="50"/>
                    <a:pt x="19" y="50"/>
                  </a:cubicBezTo>
                  <a:cubicBezTo>
                    <a:pt x="17" y="50"/>
                    <a:pt x="16" y="50"/>
                    <a:pt x="15" y="50"/>
                  </a:cubicBezTo>
                  <a:cubicBezTo>
                    <a:pt x="14" y="50"/>
                    <a:pt x="13" y="51"/>
                    <a:pt x="12" y="51"/>
                  </a:cubicBezTo>
                  <a:cubicBezTo>
                    <a:pt x="11" y="52"/>
                    <a:pt x="10" y="51"/>
                    <a:pt x="8" y="51"/>
                  </a:cubicBezTo>
                  <a:cubicBezTo>
                    <a:pt x="7" y="51"/>
                    <a:pt x="7" y="53"/>
                    <a:pt x="6" y="52"/>
                  </a:cubicBezTo>
                  <a:cubicBezTo>
                    <a:pt x="5" y="52"/>
                    <a:pt x="4" y="50"/>
                    <a:pt x="3" y="50"/>
                  </a:cubicBezTo>
                  <a:cubicBezTo>
                    <a:pt x="2" y="50"/>
                    <a:pt x="2" y="56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0" y="61"/>
                    <a:pt x="2" y="61"/>
                    <a:pt x="3" y="63"/>
                  </a:cubicBezTo>
                  <a:cubicBezTo>
                    <a:pt x="4" y="64"/>
                    <a:pt x="3" y="66"/>
                    <a:pt x="4" y="67"/>
                  </a:cubicBezTo>
                  <a:cubicBezTo>
                    <a:pt x="5" y="69"/>
                    <a:pt x="6" y="67"/>
                    <a:pt x="7" y="68"/>
                  </a:cubicBezTo>
                  <a:cubicBezTo>
                    <a:pt x="7" y="69"/>
                    <a:pt x="10" y="68"/>
                    <a:pt x="11" y="68"/>
                  </a:cubicBezTo>
                  <a:cubicBezTo>
                    <a:pt x="12" y="68"/>
                    <a:pt x="14" y="66"/>
                    <a:pt x="15" y="66"/>
                  </a:cubicBezTo>
                  <a:cubicBezTo>
                    <a:pt x="17" y="68"/>
                    <a:pt x="18" y="73"/>
                    <a:pt x="20" y="75"/>
                  </a:cubicBezTo>
                  <a:cubicBezTo>
                    <a:pt x="20" y="75"/>
                    <a:pt x="19" y="77"/>
                    <a:pt x="20" y="77"/>
                  </a:cubicBezTo>
                  <a:cubicBezTo>
                    <a:pt x="21" y="78"/>
                    <a:pt x="22" y="76"/>
                    <a:pt x="23" y="77"/>
                  </a:cubicBezTo>
                  <a:cubicBezTo>
                    <a:pt x="24" y="78"/>
                    <a:pt x="26" y="78"/>
                    <a:pt x="27" y="77"/>
                  </a:cubicBezTo>
                  <a:cubicBezTo>
                    <a:pt x="29" y="75"/>
                    <a:pt x="29" y="77"/>
                    <a:pt x="30" y="77"/>
                  </a:cubicBezTo>
                  <a:cubicBezTo>
                    <a:pt x="33" y="77"/>
                    <a:pt x="35" y="73"/>
                    <a:pt x="35" y="71"/>
                  </a:cubicBezTo>
                  <a:cubicBezTo>
                    <a:pt x="35" y="70"/>
                    <a:pt x="33" y="70"/>
                    <a:pt x="35" y="69"/>
                  </a:cubicBezTo>
                  <a:cubicBezTo>
                    <a:pt x="36" y="68"/>
                    <a:pt x="38" y="69"/>
                    <a:pt x="39" y="67"/>
                  </a:cubicBezTo>
                  <a:cubicBezTo>
                    <a:pt x="39" y="66"/>
                    <a:pt x="40" y="64"/>
                    <a:pt x="40" y="63"/>
                  </a:cubicBezTo>
                  <a:cubicBezTo>
                    <a:pt x="41" y="61"/>
                    <a:pt x="41" y="60"/>
                    <a:pt x="42" y="62"/>
                  </a:cubicBezTo>
                  <a:cubicBezTo>
                    <a:pt x="45" y="64"/>
                    <a:pt x="47" y="56"/>
                    <a:pt x="49" y="57"/>
                  </a:cubicBezTo>
                  <a:cubicBezTo>
                    <a:pt x="50" y="57"/>
                    <a:pt x="50" y="57"/>
                    <a:pt x="51" y="57"/>
                  </a:cubicBezTo>
                  <a:cubicBezTo>
                    <a:pt x="51" y="57"/>
                    <a:pt x="52" y="56"/>
                    <a:pt x="52" y="56"/>
                  </a:cubicBezTo>
                  <a:cubicBezTo>
                    <a:pt x="53" y="55"/>
                    <a:pt x="54" y="55"/>
                    <a:pt x="55" y="54"/>
                  </a:cubicBezTo>
                  <a:cubicBezTo>
                    <a:pt x="58" y="51"/>
                    <a:pt x="61" y="54"/>
                    <a:pt x="65" y="53"/>
                  </a:cubicBezTo>
                  <a:cubicBezTo>
                    <a:pt x="67" y="53"/>
                    <a:pt x="68" y="52"/>
                    <a:pt x="70" y="52"/>
                  </a:cubicBezTo>
                  <a:cubicBezTo>
                    <a:pt x="73" y="52"/>
                    <a:pt x="76" y="52"/>
                    <a:pt x="78" y="51"/>
                  </a:cubicBezTo>
                  <a:cubicBezTo>
                    <a:pt x="84" y="49"/>
                    <a:pt x="82" y="36"/>
                    <a:pt x="82" y="31"/>
                  </a:cubicBezTo>
                  <a:cubicBezTo>
                    <a:pt x="81" y="32"/>
                    <a:pt x="78" y="34"/>
                    <a:pt x="77" y="32"/>
                  </a:cubicBezTo>
                  <a:cubicBezTo>
                    <a:pt x="76" y="31"/>
                    <a:pt x="78" y="29"/>
                    <a:pt x="77" y="28"/>
                  </a:cubicBezTo>
                  <a:cubicBezTo>
                    <a:pt x="76" y="26"/>
                    <a:pt x="72" y="27"/>
                    <a:pt x="70" y="26"/>
                  </a:cubicBezTo>
                  <a:cubicBezTo>
                    <a:pt x="68" y="26"/>
                    <a:pt x="67" y="23"/>
                    <a:pt x="66" y="22"/>
                  </a:cubicBezTo>
                  <a:cubicBezTo>
                    <a:pt x="66" y="21"/>
                    <a:pt x="65" y="20"/>
                    <a:pt x="63" y="20"/>
                  </a:cubicBezTo>
                  <a:cubicBezTo>
                    <a:pt x="61" y="18"/>
                    <a:pt x="58" y="16"/>
                    <a:pt x="56" y="14"/>
                  </a:cubicBezTo>
                  <a:cubicBezTo>
                    <a:pt x="50" y="11"/>
                    <a:pt x="44" y="7"/>
                    <a:pt x="39" y="3"/>
                  </a:cubicBezTo>
                  <a:cubicBezTo>
                    <a:pt x="38" y="3"/>
                    <a:pt x="36" y="1"/>
                    <a:pt x="35" y="1"/>
                  </a:cubicBezTo>
                  <a:cubicBezTo>
                    <a:pt x="33" y="0"/>
                    <a:pt x="30" y="1"/>
                    <a:pt x="2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2" name="Freeform 770">
              <a:extLst>
                <a:ext uri="{FF2B5EF4-FFF2-40B4-BE49-F238E27FC236}">
                  <a16:creationId xmlns:a16="http://schemas.microsoft.com/office/drawing/2014/main" id="{E6BC0238-B571-8A43-9899-A6CA8784D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14845" y="7500821"/>
              <a:ext cx="515923" cy="503317"/>
            </a:xfrm>
            <a:custGeom>
              <a:avLst/>
              <a:gdLst>
                <a:gd name="T0" fmla="*/ 45 w 55"/>
                <a:gd name="T1" fmla="*/ 54 h 54"/>
                <a:gd name="T2" fmla="*/ 48 w 55"/>
                <a:gd name="T3" fmla="*/ 51 h 54"/>
                <a:gd name="T4" fmla="*/ 51 w 55"/>
                <a:gd name="T5" fmla="*/ 48 h 54"/>
                <a:gd name="T6" fmla="*/ 54 w 55"/>
                <a:gd name="T7" fmla="*/ 44 h 54"/>
                <a:gd name="T8" fmla="*/ 55 w 55"/>
                <a:gd name="T9" fmla="*/ 42 h 54"/>
                <a:gd name="T10" fmla="*/ 50 w 55"/>
                <a:gd name="T11" fmla="*/ 36 h 54"/>
                <a:gd name="T12" fmla="*/ 45 w 55"/>
                <a:gd name="T13" fmla="*/ 25 h 54"/>
                <a:gd name="T14" fmla="*/ 40 w 55"/>
                <a:gd name="T15" fmla="*/ 16 h 54"/>
                <a:gd name="T16" fmla="*/ 38 w 55"/>
                <a:gd name="T17" fmla="*/ 8 h 54"/>
                <a:gd name="T18" fmla="*/ 47 w 55"/>
                <a:gd name="T19" fmla="*/ 22 h 54"/>
                <a:gd name="T20" fmla="*/ 49 w 55"/>
                <a:gd name="T21" fmla="*/ 19 h 54"/>
                <a:gd name="T22" fmla="*/ 48 w 55"/>
                <a:gd name="T23" fmla="*/ 14 h 54"/>
                <a:gd name="T24" fmla="*/ 47 w 55"/>
                <a:gd name="T25" fmla="*/ 2 h 54"/>
                <a:gd name="T26" fmla="*/ 38 w 55"/>
                <a:gd name="T27" fmla="*/ 2 h 54"/>
                <a:gd name="T28" fmla="*/ 25 w 55"/>
                <a:gd name="T29" fmla="*/ 3 h 54"/>
                <a:gd name="T30" fmla="*/ 16 w 55"/>
                <a:gd name="T31" fmla="*/ 3 h 54"/>
                <a:gd name="T32" fmla="*/ 4 w 55"/>
                <a:gd name="T33" fmla="*/ 1 h 54"/>
                <a:gd name="T34" fmla="*/ 3 w 55"/>
                <a:gd name="T35" fmla="*/ 0 h 54"/>
                <a:gd name="T36" fmla="*/ 1 w 55"/>
                <a:gd name="T37" fmla="*/ 3 h 54"/>
                <a:gd name="T38" fmla="*/ 2 w 55"/>
                <a:gd name="T39" fmla="*/ 7 h 54"/>
                <a:gd name="T40" fmla="*/ 1 w 55"/>
                <a:gd name="T41" fmla="*/ 11 h 54"/>
                <a:gd name="T42" fmla="*/ 2 w 55"/>
                <a:gd name="T43" fmla="*/ 13 h 54"/>
                <a:gd name="T44" fmla="*/ 2 w 55"/>
                <a:gd name="T45" fmla="*/ 25 h 54"/>
                <a:gd name="T46" fmla="*/ 2 w 55"/>
                <a:gd name="T47" fmla="*/ 52 h 54"/>
                <a:gd name="T48" fmla="*/ 34 w 55"/>
                <a:gd name="T49" fmla="*/ 52 h 54"/>
                <a:gd name="T50" fmla="*/ 40 w 55"/>
                <a:gd name="T51" fmla="*/ 52 h 54"/>
                <a:gd name="T52" fmla="*/ 45 w 55"/>
                <a:gd name="T5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54">
                  <a:moveTo>
                    <a:pt x="45" y="54"/>
                  </a:moveTo>
                  <a:cubicBezTo>
                    <a:pt x="46" y="54"/>
                    <a:pt x="46" y="51"/>
                    <a:pt x="48" y="51"/>
                  </a:cubicBezTo>
                  <a:cubicBezTo>
                    <a:pt x="51" y="51"/>
                    <a:pt x="49" y="49"/>
                    <a:pt x="51" y="48"/>
                  </a:cubicBezTo>
                  <a:cubicBezTo>
                    <a:pt x="54" y="47"/>
                    <a:pt x="54" y="47"/>
                    <a:pt x="54" y="44"/>
                  </a:cubicBezTo>
                  <a:cubicBezTo>
                    <a:pt x="53" y="42"/>
                    <a:pt x="53" y="42"/>
                    <a:pt x="55" y="42"/>
                  </a:cubicBezTo>
                  <a:cubicBezTo>
                    <a:pt x="54" y="42"/>
                    <a:pt x="51" y="37"/>
                    <a:pt x="50" y="36"/>
                  </a:cubicBezTo>
                  <a:cubicBezTo>
                    <a:pt x="49" y="32"/>
                    <a:pt x="47" y="28"/>
                    <a:pt x="45" y="25"/>
                  </a:cubicBezTo>
                  <a:cubicBezTo>
                    <a:pt x="43" y="22"/>
                    <a:pt x="42" y="18"/>
                    <a:pt x="40" y="16"/>
                  </a:cubicBezTo>
                  <a:cubicBezTo>
                    <a:pt x="39" y="15"/>
                    <a:pt x="37" y="9"/>
                    <a:pt x="38" y="8"/>
                  </a:cubicBezTo>
                  <a:cubicBezTo>
                    <a:pt x="38" y="8"/>
                    <a:pt x="46" y="22"/>
                    <a:pt x="47" y="22"/>
                  </a:cubicBezTo>
                  <a:cubicBezTo>
                    <a:pt x="48" y="22"/>
                    <a:pt x="49" y="19"/>
                    <a:pt x="49" y="19"/>
                  </a:cubicBezTo>
                  <a:cubicBezTo>
                    <a:pt x="49" y="17"/>
                    <a:pt x="49" y="15"/>
                    <a:pt x="48" y="14"/>
                  </a:cubicBezTo>
                  <a:cubicBezTo>
                    <a:pt x="48" y="10"/>
                    <a:pt x="47" y="6"/>
                    <a:pt x="47" y="2"/>
                  </a:cubicBezTo>
                  <a:cubicBezTo>
                    <a:pt x="45" y="4"/>
                    <a:pt x="40" y="4"/>
                    <a:pt x="38" y="2"/>
                  </a:cubicBezTo>
                  <a:cubicBezTo>
                    <a:pt x="34" y="0"/>
                    <a:pt x="29" y="1"/>
                    <a:pt x="25" y="3"/>
                  </a:cubicBezTo>
                  <a:cubicBezTo>
                    <a:pt x="22" y="5"/>
                    <a:pt x="19" y="4"/>
                    <a:pt x="16" y="3"/>
                  </a:cubicBezTo>
                  <a:cubicBezTo>
                    <a:pt x="12" y="2"/>
                    <a:pt x="8" y="2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4"/>
                    <a:pt x="3" y="5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2" y="11"/>
                    <a:pt x="2" y="12"/>
                    <a:pt x="2" y="13"/>
                  </a:cubicBezTo>
                  <a:cubicBezTo>
                    <a:pt x="2" y="17"/>
                    <a:pt x="2" y="21"/>
                    <a:pt x="2" y="25"/>
                  </a:cubicBezTo>
                  <a:cubicBezTo>
                    <a:pt x="2" y="28"/>
                    <a:pt x="2" y="52"/>
                    <a:pt x="2" y="52"/>
                  </a:cubicBezTo>
                  <a:cubicBezTo>
                    <a:pt x="13" y="52"/>
                    <a:pt x="23" y="52"/>
                    <a:pt x="34" y="52"/>
                  </a:cubicBezTo>
                  <a:cubicBezTo>
                    <a:pt x="36" y="52"/>
                    <a:pt x="38" y="52"/>
                    <a:pt x="40" y="52"/>
                  </a:cubicBezTo>
                  <a:cubicBezTo>
                    <a:pt x="42" y="52"/>
                    <a:pt x="43" y="54"/>
                    <a:pt x="45" y="5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3" name="Freeform 771">
              <a:extLst>
                <a:ext uri="{FF2B5EF4-FFF2-40B4-BE49-F238E27FC236}">
                  <a16:creationId xmlns:a16="http://schemas.microsoft.com/office/drawing/2014/main" id="{BBA8E645-E75E-0740-8CDC-3A59BC260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0511" y="7210939"/>
              <a:ext cx="187902" cy="363153"/>
            </a:xfrm>
            <a:custGeom>
              <a:avLst/>
              <a:gdLst>
                <a:gd name="T0" fmla="*/ 14 w 20"/>
                <a:gd name="T1" fmla="*/ 34 h 39"/>
                <a:gd name="T2" fmla="*/ 17 w 20"/>
                <a:gd name="T3" fmla="*/ 30 h 39"/>
                <a:gd name="T4" fmla="*/ 20 w 20"/>
                <a:gd name="T5" fmla="*/ 27 h 39"/>
                <a:gd name="T6" fmla="*/ 20 w 20"/>
                <a:gd name="T7" fmla="*/ 24 h 39"/>
                <a:gd name="T8" fmla="*/ 19 w 20"/>
                <a:gd name="T9" fmla="*/ 23 h 39"/>
                <a:gd name="T10" fmla="*/ 17 w 20"/>
                <a:gd name="T11" fmla="*/ 20 h 39"/>
                <a:gd name="T12" fmla="*/ 14 w 20"/>
                <a:gd name="T13" fmla="*/ 20 h 39"/>
                <a:gd name="T14" fmla="*/ 16 w 20"/>
                <a:gd name="T15" fmla="*/ 16 h 39"/>
                <a:gd name="T16" fmla="*/ 17 w 20"/>
                <a:gd name="T17" fmla="*/ 10 h 39"/>
                <a:gd name="T18" fmla="*/ 15 w 20"/>
                <a:gd name="T19" fmla="*/ 6 h 39"/>
                <a:gd name="T20" fmla="*/ 18 w 20"/>
                <a:gd name="T21" fmla="*/ 4 h 39"/>
                <a:gd name="T22" fmla="*/ 18 w 20"/>
                <a:gd name="T23" fmla="*/ 1 h 39"/>
                <a:gd name="T24" fmla="*/ 15 w 20"/>
                <a:gd name="T25" fmla="*/ 3 h 39"/>
                <a:gd name="T26" fmla="*/ 14 w 20"/>
                <a:gd name="T27" fmla="*/ 2 h 39"/>
                <a:gd name="T28" fmla="*/ 11 w 20"/>
                <a:gd name="T29" fmla="*/ 0 h 39"/>
                <a:gd name="T30" fmla="*/ 5 w 20"/>
                <a:gd name="T31" fmla="*/ 4 h 39"/>
                <a:gd name="T32" fmla="*/ 2 w 20"/>
                <a:gd name="T33" fmla="*/ 17 h 39"/>
                <a:gd name="T34" fmla="*/ 1 w 20"/>
                <a:gd name="T35" fmla="*/ 21 h 39"/>
                <a:gd name="T36" fmla="*/ 4 w 20"/>
                <a:gd name="T37" fmla="*/ 26 h 39"/>
                <a:gd name="T38" fmla="*/ 8 w 20"/>
                <a:gd name="T39" fmla="*/ 30 h 39"/>
                <a:gd name="T40" fmla="*/ 10 w 20"/>
                <a:gd name="T41" fmla="*/ 39 h 39"/>
                <a:gd name="T42" fmla="*/ 14 w 20"/>
                <a:gd name="T43" fmla="*/ 34 h 39"/>
                <a:gd name="T44" fmla="*/ 14 w 20"/>
                <a:gd name="T45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9">
                  <a:moveTo>
                    <a:pt x="14" y="34"/>
                  </a:moveTo>
                  <a:cubicBezTo>
                    <a:pt x="12" y="32"/>
                    <a:pt x="16" y="30"/>
                    <a:pt x="17" y="30"/>
                  </a:cubicBezTo>
                  <a:cubicBezTo>
                    <a:pt x="19" y="29"/>
                    <a:pt x="20" y="28"/>
                    <a:pt x="20" y="27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8" y="22"/>
                    <a:pt x="18" y="21"/>
                    <a:pt x="17" y="20"/>
                  </a:cubicBezTo>
                  <a:cubicBezTo>
                    <a:pt x="16" y="20"/>
                    <a:pt x="15" y="21"/>
                    <a:pt x="14" y="20"/>
                  </a:cubicBezTo>
                  <a:cubicBezTo>
                    <a:pt x="11" y="18"/>
                    <a:pt x="14" y="17"/>
                    <a:pt x="16" y="16"/>
                  </a:cubicBezTo>
                  <a:cubicBezTo>
                    <a:pt x="18" y="15"/>
                    <a:pt x="19" y="12"/>
                    <a:pt x="17" y="10"/>
                  </a:cubicBezTo>
                  <a:cubicBezTo>
                    <a:pt x="17" y="9"/>
                    <a:pt x="14" y="7"/>
                    <a:pt x="15" y="6"/>
                  </a:cubicBezTo>
                  <a:cubicBezTo>
                    <a:pt x="16" y="5"/>
                    <a:pt x="17" y="5"/>
                    <a:pt x="18" y="4"/>
                  </a:cubicBezTo>
                  <a:cubicBezTo>
                    <a:pt x="18" y="4"/>
                    <a:pt x="18" y="1"/>
                    <a:pt x="18" y="1"/>
                  </a:cubicBezTo>
                  <a:cubicBezTo>
                    <a:pt x="17" y="1"/>
                    <a:pt x="16" y="4"/>
                    <a:pt x="15" y="3"/>
                  </a:cubicBezTo>
                  <a:cubicBezTo>
                    <a:pt x="15" y="3"/>
                    <a:pt x="14" y="2"/>
                    <a:pt x="14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1"/>
                    <a:pt x="6" y="2"/>
                    <a:pt x="5" y="4"/>
                  </a:cubicBezTo>
                  <a:cubicBezTo>
                    <a:pt x="3" y="8"/>
                    <a:pt x="5" y="14"/>
                    <a:pt x="2" y="17"/>
                  </a:cubicBezTo>
                  <a:cubicBezTo>
                    <a:pt x="0" y="19"/>
                    <a:pt x="0" y="19"/>
                    <a:pt x="1" y="21"/>
                  </a:cubicBezTo>
                  <a:cubicBezTo>
                    <a:pt x="1" y="23"/>
                    <a:pt x="4" y="24"/>
                    <a:pt x="4" y="26"/>
                  </a:cubicBezTo>
                  <a:cubicBezTo>
                    <a:pt x="5" y="28"/>
                    <a:pt x="8" y="29"/>
                    <a:pt x="8" y="30"/>
                  </a:cubicBezTo>
                  <a:cubicBezTo>
                    <a:pt x="9" y="33"/>
                    <a:pt x="10" y="37"/>
                    <a:pt x="10" y="39"/>
                  </a:cubicBezTo>
                  <a:cubicBezTo>
                    <a:pt x="12" y="39"/>
                    <a:pt x="16" y="37"/>
                    <a:pt x="14" y="34"/>
                  </a:cubicBezTo>
                  <a:cubicBezTo>
                    <a:pt x="13" y="33"/>
                    <a:pt x="15" y="35"/>
                    <a:pt x="14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4" name="Freeform 772">
              <a:extLst>
                <a:ext uri="{FF2B5EF4-FFF2-40B4-BE49-F238E27FC236}">
                  <a16:creationId xmlns:a16="http://schemas.microsoft.com/office/drawing/2014/main" id="{25AF5442-04F4-0546-8ED2-A10E760E2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7" y="7424369"/>
              <a:ext cx="710194" cy="684895"/>
            </a:xfrm>
            <a:custGeom>
              <a:avLst/>
              <a:gdLst>
                <a:gd name="T0" fmla="*/ 21 w 76"/>
                <a:gd name="T1" fmla="*/ 55 h 73"/>
                <a:gd name="T2" fmla="*/ 25 w 76"/>
                <a:gd name="T3" fmla="*/ 57 h 73"/>
                <a:gd name="T4" fmla="*/ 28 w 76"/>
                <a:gd name="T5" fmla="*/ 55 h 73"/>
                <a:gd name="T6" fmla="*/ 33 w 76"/>
                <a:gd name="T7" fmla="*/ 53 h 73"/>
                <a:gd name="T8" fmla="*/ 44 w 76"/>
                <a:gd name="T9" fmla="*/ 59 h 73"/>
                <a:gd name="T10" fmla="*/ 70 w 76"/>
                <a:gd name="T11" fmla="*/ 73 h 73"/>
                <a:gd name="T12" fmla="*/ 71 w 76"/>
                <a:gd name="T13" fmla="*/ 71 h 73"/>
                <a:gd name="T14" fmla="*/ 75 w 76"/>
                <a:gd name="T15" fmla="*/ 71 h 73"/>
                <a:gd name="T16" fmla="*/ 75 w 76"/>
                <a:gd name="T17" fmla="*/ 66 h 73"/>
                <a:gd name="T18" fmla="*/ 75 w 76"/>
                <a:gd name="T19" fmla="*/ 44 h 73"/>
                <a:gd name="T20" fmla="*/ 75 w 76"/>
                <a:gd name="T21" fmla="*/ 24 h 73"/>
                <a:gd name="T22" fmla="*/ 75 w 76"/>
                <a:gd name="T23" fmla="*/ 20 h 73"/>
                <a:gd name="T24" fmla="*/ 74 w 76"/>
                <a:gd name="T25" fmla="*/ 17 h 73"/>
                <a:gd name="T26" fmla="*/ 76 w 76"/>
                <a:gd name="T27" fmla="*/ 14 h 73"/>
                <a:gd name="T28" fmla="*/ 74 w 76"/>
                <a:gd name="T29" fmla="*/ 11 h 73"/>
                <a:gd name="T30" fmla="*/ 76 w 76"/>
                <a:gd name="T31" fmla="*/ 8 h 73"/>
                <a:gd name="T32" fmla="*/ 67 w 76"/>
                <a:gd name="T33" fmla="*/ 5 h 73"/>
                <a:gd name="T34" fmla="*/ 61 w 76"/>
                <a:gd name="T35" fmla="*/ 2 h 73"/>
                <a:gd name="T36" fmla="*/ 51 w 76"/>
                <a:gd name="T37" fmla="*/ 6 h 73"/>
                <a:gd name="T38" fmla="*/ 51 w 76"/>
                <a:gd name="T39" fmla="*/ 9 h 73"/>
                <a:gd name="T40" fmla="*/ 50 w 76"/>
                <a:gd name="T41" fmla="*/ 14 h 73"/>
                <a:gd name="T42" fmla="*/ 41 w 76"/>
                <a:gd name="T43" fmla="*/ 13 h 73"/>
                <a:gd name="T44" fmla="*/ 36 w 76"/>
                <a:gd name="T45" fmla="*/ 12 h 73"/>
                <a:gd name="T46" fmla="*/ 31 w 76"/>
                <a:gd name="T47" fmla="*/ 10 h 73"/>
                <a:gd name="T48" fmla="*/ 29 w 76"/>
                <a:gd name="T49" fmla="*/ 6 h 73"/>
                <a:gd name="T50" fmla="*/ 23 w 76"/>
                <a:gd name="T51" fmla="*/ 3 h 73"/>
                <a:gd name="T52" fmla="*/ 17 w 76"/>
                <a:gd name="T53" fmla="*/ 2 h 73"/>
                <a:gd name="T54" fmla="*/ 11 w 76"/>
                <a:gd name="T55" fmla="*/ 0 h 73"/>
                <a:gd name="T56" fmla="*/ 11 w 76"/>
                <a:gd name="T57" fmla="*/ 4 h 73"/>
                <a:gd name="T58" fmla="*/ 9 w 76"/>
                <a:gd name="T59" fmla="*/ 6 h 73"/>
                <a:gd name="T60" fmla="*/ 5 w 76"/>
                <a:gd name="T61" fmla="*/ 8 h 73"/>
                <a:gd name="T62" fmla="*/ 5 w 76"/>
                <a:gd name="T63" fmla="*/ 14 h 73"/>
                <a:gd name="T64" fmla="*/ 1 w 76"/>
                <a:gd name="T65" fmla="*/ 17 h 73"/>
                <a:gd name="T66" fmla="*/ 3 w 76"/>
                <a:gd name="T67" fmla="*/ 21 h 73"/>
                <a:gd name="T68" fmla="*/ 3 w 76"/>
                <a:gd name="T69" fmla="*/ 26 h 73"/>
                <a:gd name="T70" fmla="*/ 3 w 76"/>
                <a:gd name="T71" fmla="*/ 31 h 73"/>
                <a:gd name="T72" fmla="*/ 3 w 76"/>
                <a:gd name="T73" fmla="*/ 34 h 73"/>
                <a:gd name="T74" fmla="*/ 3 w 76"/>
                <a:gd name="T75" fmla="*/ 37 h 73"/>
                <a:gd name="T76" fmla="*/ 1 w 76"/>
                <a:gd name="T77" fmla="*/ 40 h 73"/>
                <a:gd name="T78" fmla="*/ 4 w 76"/>
                <a:gd name="T79" fmla="*/ 46 h 73"/>
                <a:gd name="T80" fmla="*/ 7 w 76"/>
                <a:gd name="T81" fmla="*/ 48 h 73"/>
                <a:gd name="T82" fmla="*/ 11 w 76"/>
                <a:gd name="T83" fmla="*/ 49 h 73"/>
                <a:gd name="T84" fmla="*/ 14 w 76"/>
                <a:gd name="T85" fmla="*/ 53 h 73"/>
                <a:gd name="T86" fmla="*/ 21 w 76"/>
                <a:gd name="T87" fmla="*/ 55 h 73"/>
                <a:gd name="T88" fmla="*/ 21 w 76"/>
                <a:gd name="T89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" h="73">
                  <a:moveTo>
                    <a:pt x="21" y="55"/>
                  </a:moveTo>
                  <a:cubicBezTo>
                    <a:pt x="21" y="56"/>
                    <a:pt x="24" y="58"/>
                    <a:pt x="25" y="57"/>
                  </a:cubicBezTo>
                  <a:cubicBezTo>
                    <a:pt x="26" y="56"/>
                    <a:pt x="27" y="56"/>
                    <a:pt x="28" y="55"/>
                  </a:cubicBezTo>
                  <a:cubicBezTo>
                    <a:pt x="29" y="55"/>
                    <a:pt x="32" y="53"/>
                    <a:pt x="33" y="53"/>
                  </a:cubicBezTo>
                  <a:cubicBezTo>
                    <a:pt x="37" y="55"/>
                    <a:pt x="40" y="57"/>
                    <a:pt x="44" y="59"/>
                  </a:cubicBezTo>
                  <a:cubicBezTo>
                    <a:pt x="53" y="64"/>
                    <a:pt x="61" y="69"/>
                    <a:pt x="70" y="73"/>
                  </a:cubicBezTo>
                  <a:cubicBezTo>
                    <a:pt x="70" y="71"/>
                    <a:pt x="69" y="71"/>
                    <a:pt x="71" y="71"/>
                  </a:cubicBezTo>
                  <a:cubicBezTo>
                    <a:pt x="71" y="71"/>
                    <a:pt x="75" y="71"/>
                    <a:pt x="75" y="71"/>
                  </a:cubicBezTo>
                  <a:cubicBezTo>
                    <a:pt x="75" y="69"/>
                    <a:pt x="75" y="68"/>
                    <a:pt x="75" y="66"/>
                  </a:cubicBezTo>
                  <a:cubicBezTo>
                    <a:pt x="75" y="59"/>
                    <a:pt x="75" y="52"/>
                    <a:pt x="75" y="44"/>
                  </a:cubicBezTo>
                  <a:cubicBezTo>
                    <a:pt x="75" y="37"/>
                    <a:pt x="75" y="30"/>
                    <a:pt x="75" y="24"/>
                  </a:cubicBezTo>
                  <a:cubicBezTo>
                    <a:pt x="75" y="22"/>
                    <a:pt x="75" y="21"/>
                    <a:pt x="75" y="20"/>
                  </a:cubicBezTo>
                  <a:cubicBezTo>
                    <a:pt x="74" y="19"/>
                    <a:pt x="74" y="18"/>
                    <a:pt x="74" y="17"/>
                  </a:cubicBezTo>
                  <a:cubicBezTo>
                    <a:pt x="74" y="16"/>
                    <a:pt x="76" y="15"/>
                    <a:pt x="76" y="14"/>
                  </a:cubicBezTo>
                  <a:cubicBezTo>
                    <a:pt x="76" y="13"/>
                    <a:pt x="74" y="12"/>
                    <a:pt x="74" y="11"/>
                  </a:cubicBezTo>
                  <a:cubicBezTo>
                    <a:pt x="74" y="10"/>
                    <a:pt x="75" y="9"/>
                    <a:pt x="76" y="8"/>
                  </a:cubicBezTo>
                  <a:cubicBezTo>
                    <a:pt x="73" y="6"/>
                    <a:pt x="70" y="7"/>
                    <a:pt x="67" y="5"/>
                  </a:cubicBezTo>
                  <a:cubicBezTo>
                    <a:pt x="65" y="4"/>
                    <a:pt x="64" y="2"/>
                    <a:pt x="61" y="2"/>
                  </a:cubicBezTo>
                  <a:cubicBezTo>
                    <a:pt x="57" y="2"/>
                    <a:pt x="53" y="3"/>
                    <a:pt x="51" y="6"/>
                  </a:cubicBezTo>
                  <a:cubicBezTo>
                    <a:pt x="50" y="7"/>
                    <a:pt x="50" y="8"/>
                    <a:pt x="51" y="9"/>
                  </a:cubicBezTo>
                  <a:cubicBezTo>
                    <a:pt x="52" y="11"/>
                    <a:pt x="51" y="12"/>
                    <a:pt x="50" y="14"/>
                  </a:cubicBezTo>
                  <a:cubicBezTo>
                    <a:pt x="48" y="17"/>
                    <a:pt x="44" y="15"/>
                    <a:pt x="41" y="13"/>
                  </a:cubicBezTo>
                  <a:cubicBezTo>
                    <a:pt x="39" y="13"/>
                    <a:pt x="38" y="12"/>
                    <a:pt x="36" y="12"/>
                  </a:cubicBezTo>
                  <a:cubicBezTo>
                    <a:pt x="34" y="11"/>
                    <a:pt x="32" y="12"/>
                    <a:pt x="31" y="10"/>
                  </a:cubicBezTo>
                  <a:cubicBezTo>
                    <a:pt x="30" y="9"/>
                    <a:pt x="30" y="7"/>
                    <a:pt x="29" y="6"/>
                  </a:cubicBezTo>
                  <a:cubicBezTo>
                    <a:pt x="28" y="4"/>
                    <a:pt x="25" y="4"/>
                    <a:pt x="23" y="3"/>
                  </a:cubicBezTo>
                  <a:cubicBezTo>
                    <a:pt x="21" y="2"/>
                    <a:pt x="19" y="2"/>
                    <a:pt x="17" y="2"/>
                  </a:cubicBezTo>
                  <a:cubicBezTo>
                    <a:pt x="15" y="2"/>
                    <a:pt x="14" y="1"/>
                    <a:pt x="11" y="0"/>
                  </a:cubicBezTo>
                  <a:cubicBezTo>
                    <a:pt x="11" y="1"/>
                    <a:pt x="11" y="2"/>
                    <a:pt x="11" y="4"/>
                  </a:cubicBezTo>
                  <a:cubicBezTo>
                    <a:pt x="11" y="5"/>
                    <a:pt x="11" y="4"/>
                    <a:pt x="9" y="6"/>
                  </a:cubicBezTo>
                  <a:cubicBezTo>
                    <a:pt x="8" y="7"/>
                    <a:pt x="7" y="7"/>
                    <a:pt x="5" y="8"/>
                  </a:cubicBezTo>
                  <a:cubicBezTo>
                    <a:pt x="3" y="10"/>
                    <a:pt x="6" y="12"/>
                    <a:pt x="5" y="14"/>
                  </a:cubicBezTo>
                  <a:cubicBezTo>
                    <a:pt x="4" y="16"/>
                    <a:pt x="1" y="16"/>
                    <a:pt x="1" y="17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3"/>
                    <a:pt x="3" y="25"/>
                    <a:pt x="3" y="26"/>
                  </a:cubicBezTo>
                  <a:cubicBezTo>
                    <a:pt x="3" y="28"/>
                    <a:pt x="4" y="29"/>
                    <a:pt x="3" y="31"/>
                  </a:cubicBezTo>
                  <a:cubicBezTo>
                    <a:pt x="3" y="32"/>
                    <a:pt x="3" y="33"/>
                    <a:pt x="3" y="34"/>
                  </a:cubicBezTo>
                  <a:cubicBezTo>
                    <a:pt x="3" y="35"/>
                    <a:pt x="4" y="36"/>
                    <a:pt x="3" y="37"/>
                  </a:cubicBezTo>
                  <a:cubicBezTo>
                    <a:pt x="3" y="38"/>
                    <a:pt x="0" y="38"/>
                    <a:pt x="1" y="40"/>
                  </a:cubicBezTo>
                  <a:cubicBezTo>
                    <a:pt x="3" y="42"/>
                    <a:pt x="4" y="43"/>
                    <a:pt x="4" y="46"/>
                  </a:cubicBezTo>
                  <a:cubicBezTo>
                    <a:pt x="4" y="48"/>
                    <a:pt x="6" y="47"/>
                    <a:pt x="7" y="48"/>
                  </a:cubicBezTo>
                  <a:cubicBezTo>
                    <a:pt x="9" y="48"/>
                    <a:pt x="10" y="48"/>
                    <a:pt x="11" y="49"/>
                  </a:cubicBezTo>
                  <a:cubicBezTo>
                    <a:pt x="12" y="50"/>
                    <a:pt x="13" y="52"/>
                    <a:pt x="14" y="53"/>
                  </a:cubicBezTo>
                  <a:cubicBezTo>
                    <a:pt x="16" y="54"/>
                    <a:pt x="19" y="53"/>
                    <a:pt x="21" y="55"/>
                  </a:cubicBezTo>
                  <a:cubicBezTo>
                    <a:pt x="22" y="56"/>
                    <a:pt x="20" y="54"/>
                    <a:pt x="21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5" name="Freeform 773">
              <a:extLst>
                <a:ext uri="{FF2B5EF4-FFF2-40B4-BE49-F238E27FC236}">
                  <a16:creationId xmlns:a16="http://schemas.microsoft.com/office/drawing/2014/main" id="{823CF35B-A16E-604E-A18E-BBC284418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0384" y="7714256"/>
              <a:ext cx="391721" cy="318556"/>
            </a:xfrm>
            <a:custGeom>
              <a:avLst/>
              <a:gdLst>
                <a:gd name="T0" fmla="*/ 19 w 42"/>
                <a:gd name="T1" fmla="*/ 34 h 34"/>
                <a:gd name="T2" fmla="*/ 20 w 42"/>
                <a:gd name="T3" fmla="*/ 25 h 34"/>
                <a:gd name="T4" fmla="*/ 24 w 42"/>
                <a:gd name="T5" fmla="*/ 22 h 34"/>
                <a:gd name="T6" fmla="*/ 25 w 42"/>
                <a:gd name="T7" fmla="*/ 20 h 34"/>
                <a:gd name="T8" fmla="*/ 25 w 42"/>
                <a:gd name="T9" fmla="*/ 9 h 34"/>
                <a:gd name="T10" fmla="*/ 32 w 42"/>
                <a:gd name="T11" fmla="*/ 9 h 34"/>
                <a:gd name="T12" fmla="*/ 41 w 42"/>
                <a:gd name="T13" fmla="*/ 9 h 34"/>
                <a:gd name="T14" fmla="*/ 42 w 42"/>
                <a:gd name="T15" fmla="*/ 2 h 34"/>
                <a:gd name="T16" fmla="*/ 40 w 42"/>
                <a:gd name="T17" fmla="*/ 0 h 34"/>
                <a:gd name="T18" fmla="*/ 20 w 42"/>
                <a:gd name="T19" fmla="*/ 0 h 34"/>
                <a:gd name="T20" fmla="*/ 15 w 42"/>
                <a:gd name="T21" fmla="*/ 6 h 34"/>
                <a:gd name="T22" fmla="*/ 10 w 42"/>
                <a:gd name="T23" fmla="*/ 17 h 34"/>
                <a:gd name="T24" fmla="*/ 8 w 42"/>
                <a:gd name="T25" fmla="*/ 18 h 34"/>
                <a:gd name="T26" fmla="*/ 4 w 42"/>
                <a:gd name="T27" fmla="*/ 25 h 34"/>
                <a:gd name="T28" fmla="*/ 0 w 42"/>
                <a:gd name="T29" fmla="*/ 34 h 34"/>
                <a:gd name="T30" fmla="*/ 19 w 42"/>
                <a:gd name="T3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34">
                  <a:moveTo>
                    <a:pt x="19" y="34"/>
                  </a:moveTo>
                  <a:cubicBezTo>
                    <a:pt x="19" y="31"/>
                    <a:pt x="18" y="26"/>
                    <a:pt x="20" y="25"/>
                  </a:cubicBezTo>
                  <a:cubicBezTo>
                    <a:pt x="21" y="24"/>
                    <a:pt x="23" y="23"/>
                    <a:pt x="24" y="22"/>
                  </a:cubicBezTo>
                  <a:cubicBezTo>
                    <a:pt x="25" y="22"/>
                    <a:pt x="25" y="20"/>
                    <a:pt x="25" y="20"/>
                  </a:cubicBezTo>
                  <a:cubicBezTo>
                    <a:pt x="25" y="16"/>
                    <a:pt x="25" y="13"/>
                    <a:pt x="25" y="9"/>
                  </a:cubicBezTo>
                  <a:cubicBezTo>
                    <a:pt x="25" y="9"/>
                    <a:pt x="31" y="9"/>
                    <a:pt x="32" y="9"/>
                  </a:cubicBezTo>
                  <a:cubicBezTo>
                    <a:pt x="35" y="9"/>
                    <a:pt x="38" y="9"/>
                    <a:pt x="41" y="9"/>
                  </a:cubicBezTo>
                  <a:cubicBezTo>
                    <a:pt x="42" y="9"/>
                    <a:pt x="42" y="3"/>
                    <a:pt x="42" y="2"/>
                  </a:cubicBezTo>
                  <a:cubicBezTo>
                    <a:pt x="42" y="0"/>
                    <a:pt x="42" y="0"/>
                    <a:pt x="40" y="0"/>
                  </a:cubicBezTo>
                  <a:cubicBezTo>
                    <a:pt x="33" y="0"/>
                    <a:pt x="27" y="0"/>
                    <a:pt x="20" y="0"/>
                  </a:cubicBezTo>
                  <a:cubicBezTo>
                    <a:pt x="18" y="2"/>
                    <a:pt x="17" y="4"/>
                    <a:pt x="15" y="6"/>
                  </a:cubicBezTo>
                  <a:cubicBezTo>
                    <a:pt x="11" y="9"/>
                    <a:pt x="11" y="12"/>
                    <a:pt x="10" y="17"/>
                  </a:cubicBezTo>
                  <a:cubicBezTo>
                    <a:pt x="10" y="17"/>
                    <a:pt x="9" y="18"/>
                    <a:pt x="8" y="18"/>
                  </a:cubicBezTo>
                  <a:cubicBezTo>
                    <a:pt x="6" y="20"/>
                    <a:pt x="5" y="22"/>
                    <a:pt x="4" y="25"/>
                  </a:cubicBezTo>
                  <a:cubicBezTo>
                    <a:pt x="2" y="28"/>
                    <a:pt x="0" y="30"/>
                    <a:pt x="0" y="34"/>
                  </a:cubicBezTo>
                  <a:cubicBezTo>
                    <a:pt x="6" y="34"/>
                    <a:pt x="13" y="34"/>
                    <a:pt x="19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6" name="Freeform 774">
              <a:extLst>
                <a:ext uri="{FF2B5EF4-FFF2-40B4-BE49-F238E27FC236}">
                  <a16:creationId xmlns:a16="http://schemas.microsoft.com/office/drawing/2014/main" id="{8506718D-0E34-AE43-8C1E-F995DCCCA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8281" y="7265092"/>
              <a:ext cx="560509" cy="449163"/>
            </a:xfrm>
            <a:custGeom>
              <a:avLst/>
              <a:gdLst>
                <a:gd name="T0" fmla="*/ 22 w 60"/>
                <a:gd name="T1" fmla="*/ 48 h 48"/>
                <a:gd name="T2" fmla="*/ 23 w 60"/>
                <a:gd name="T3" fmla="*/ 41 h 48"/>
                <a:gd name="T4" fmla="*/ 29 w 60"/>
                <a:gd name="T5" fmla="*/ 37 h 48"/>
                <a:gd name="T6" fmla="*/ 33 w 60"/>
                <a:gd name="T7" fmla="*/ 37 h 48"/>
                <a:gd name="T8" fmla="*/ 38 w 60"/>
                <a:gd name="T9" fmla="*/ 35 h 48"/>
                <a:gd name="T10" fmla="*/ 40 w 60"/>
                <a:gd name="T11" fmla="*/ 32 h 48"/>
                <a:gd name="T12" fmla="*/ 45 w 60"/>
                <a:gd name="T13" fmla="*/ 31 h 48"/>
                <a:gd name="T14" fmla="*/ 46 w 60"/>
                <a:gd name="T15" fmla="*/ 28 h 48"/>
                <a:gd name="T16" fmla="*/ 50 w 60"/>
                <a:gd name="T17" fmla="*/ 25 h 48"/>
                <a:gd name="T18" fmla="*/ 53 w 60"/>
                <a:gd name="T19" fmla="*/ 23 h 48"/>
                <a:gd name="T20" fmla="*/ 58 w 60"/>
                <a:gd name="T21" fmla="*/ 24 h 48"/>
                <a:gd name="T22" fmla="*/ 56 w 60"/>
                <a:gd name="T23" fmla="*/ 16 h 48"/>
                <a:gd name="T24" fmla="*/ 56 w 60"/>
                <a:gd name="T25" fmla="*/ 10 h 48"/>
                <a:gd name="T26" fmla="*/ 55 w 60"/>
                <a:gd name="T27" fmla="*/ 7 h 48"/>
                <a:gd name="T28" fmla="*/ 51 w 60"/>
                <a:gd name="T29" fmla="*/ 6 h 48"/>
                <a:gd name="T30" fmla="*/ 47 w 60"/>
                <a:gd name="T31" fmla="*/ 6 h 48"/>
                <a:gd name="T32" fmla="*/ 42 w 60"/>
                <a:gd name="T33" fmla="*/ 6 h 48"/>
                <a:gd name="T34" fmla="*/ 35 w 60"/>
                <a:gd name="T35" fmla="*/ 4 h 48"/>
                <a:gd name="T36" fmla="*/ 30 w 60"/>
                <a:gd name="T37" fmla="*/ 13 h 48"/>
                <a:gd name="T38" fmla="*/ 20 w 60"/>
                <a:gd name="T39" fmla="*/ 19 h 48"/>
                <a:gd name="T40" fmla="*/ 16 w 60"/>
                <a:gd name="T41" fmla="*/ 27 h 48"/>
                <a:gd name="T42" fmla="*/ 16 w 60"/>
                <a:gd name="T43" fmla="*/ 35 h 48"/>
                <a:gd name="T44" fmla="*/ 14 w 60"/>
                <a:gd name="T45" fmla="*/ 39 h 48"/>
                <a:gd name="T46" fmla="*/ 9 w 60"/>
                <a:gd name="T47" fmla="*/ 42 h 48"/>
                <a:gd name="T48" fmla="*/ 5 w 60"/>
                <a:gd name="T49" fmla="*/ 45 h 48"/>
                <a:gd name="T50" fmla="*/ 0 w 60"/>
                <a:gd name="T51" fmla="*/ 48 h 48"/>
                <a:gd name="T52" fmla="*/ 22 w 60"/>
                <a:gd name="T5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48">
                  <a:moveTo>
                    <a:pt x="22" y="48"/>
                  </a:moveTo>
                  <a:cubicBezTo>
                    <a:pt x="22" y="45"/>
                    <a:pt x="21" y="43"/>
                    <a:pt x="23" y="41"/>
                  </a:cubicBezTo>
                  <a:cubicBezTo>
                    <a:pt x="25" y="40"/>
                    <a:pt x="28" y="39"/>
                    <a:pt x="29" y="37"/>
                  </a:cubicBezTo>
                  <a:cubicBezTo>
                    <a:pt x="30" y="37"/>
                    <a:pt x="32" y="37"/>
                    <a:pt x="33" y="37"/>
                  </a:cubicBezTo>
                  <a:cubicBezTo>
                    <a:pt x="34" y="36"/>
                    <a:pt x="36" y="36"/>
                    <a:pt x="38" y="35"/>
                  </a:cubicBezTo>
                  <a:cubicBezTo>
                    <a:pt x="39" y="34"/>
                    <a:pt x="39" y="33"/>
                    <a:pt x="40" y="32"/>
                  </a:cubicBezTo>
                  <a:cubicBezTo>
                    <a:pt x="41" y="31"/>
                    <a:pt x="44" y="32"/>
                    <a:pt x="45" y="31"/>
                  </a:cubicBezTo>
                  <a:cubicBezTo>
                    <a:pt x="46" y="30"/>
                    <a:pt x="46" y="29"/>
                    <a:pt x="46" y="28"/>
                  </a:cubicBezTo>
                  <a:cubicBezTo>
                    <a:pt x="46" y="26"/>
                    <a:pt x="49" y="26"/>
                    <a:pt x="50" y="25"/>
                  </a:cubicBezTo>
                  <a:cubicBezTo>
                    <a:pt x="51" y="24"/>
                    <a:pt x="51" y="23"/>
                    <a:pt x="53" y="23"/>
                  </a:cubicBezTo>
                  <a:cubicBezTo>
                    <a:pt x="54" y="23"/>
                    <a:pt x="57" y="24"/>
                    <a:pt x="58" y="24"/>
                  </a:cubicBezTo>
                  <a:cubicBezTo>
                    <a:pt x="60" y="23"/>
                    <a:pt x="56" y="17"/>
                    <a:pt x="56" y="16"/>
                  </a:cubicBezTo>
                  <a:cubicBezTo>
                    <a:pt x="56" y="14"/>
                    <a:pt x="56" y="12"/>
                    <a:pt x="56" y="10"/>
                  </a:cubicBezTo>
                  <a:cubicBezTo>
                    <a:pt x="55" y="9"/>
                    <a:pt x="55" y="8"/>
                    <a:pt x="55" y="7"/>
                  </a:cubicBezTo>
                  <a:cubicBezTo>
                    <a:pt x="53" y="7"/>
                    <a:pt x="52" y="6"/>
                    <a:pt x="51" y="6"/>
                  </a:cubicBezTo>
                  <a:cubicBezTo>
                    <a:pt x="50" y="5"/>
                    <a:pt x="48" y="6"/>
                    <a:pt x="47" y="6"/>
                  </a:cubicBezTo>
                  <a:cubicBezTo>
                    <a:pt x="46" y="5"/>
                    <a:pt x="44" y="6"/>
                    <a:pt x="42" y="6"/>
                  </a:cubicBezTo>
                  <a:cubicBezTo>
                    <a:pt x="40" y="6"/>
                    <a:pt x="36" y="0"/>
                    <a:pt x="35" y="4"/>
                  </a:cubicBezTo>
                  <a:cubicBezTo>
                    <a:pt x="34" y="7"/>
                    <a:pt x="33" y="10"/>
                    <a:pt x="30" y="13"/>
                  </a:cubicBezTo>
                  <a:cubicBezTo>
                    <a:pt x="27" y="16"/>
                    <a:pt x="23" y="16"/>
                    <a:pt x="20" y="19"/>
                  </a:cubicBezTo>
                  <a:cubicBezTo>
                    <a:pt x="18" y="21"/>
                    <a:pt x="17" y="24"/>
                    <a:pt x="16" y="27"/>
                  </a:cubicBezTo>
                  <a:cubicBezTo>
                    <a:pt x="16" y="29"/>
                    <a:pt x="17" y="32"/>
                    <a:pt x="16" y="35"/>
                  </a:cubicBezTo>
                  <a:cubicBezTo>
                    <a:pt x="15" y="36"/>
                    <a:pt x="14" y="38"/>
                    <a:pt x="14" y="39"/>
                  </a:cubicBezTo>
                  <a:cubicBezTo>
                    <a:pt x="13" y="41"/>
                    <a:pt x="11" y="41"/>
                    <a:pt x="9" y="42"/>
                  </a:cubicBezTo>
                  <a:cubicBezTo>
                    <a:pt x="8" y="43"/>
                    <a:pt x="7" y="44"/>
                    <a:pt x="5" y="45"/>
                  </a:cubicBezTo>
                  <a:cubicBezTo>
                    <a:pt x="4" y="46"/>
                    <a:pt x="2" y="46"/>
                    <a:pt x="0" y="48"/>
                  </a:cubicBezTo>
                  <a:lnTo>
                    <a:pt x="22" y="48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7" name="Freeform 775">
              <a:extLst>
                <a:ext uri="{FF2B5EF4-FFF2-40B4-BE49-F238E27FC236}">
                  <a16:creationId xmlns:a16="http://schemas.microsoft.com/office/drawing/2014/main" id="{81F54725-E6E4-3244-9EFC-6820625D8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6" y="7220495"/>
              <a:ext cx="968154" cy="923808"/>
            </a:xfrm>
            <a:custGeom>
              <a:avLst/>
              <a:gdLst>
                <a:gd name="T0" fmla="*/ 35 w 104"/>
                <a:gd name="T1" fmla="*/ 22 h 99"/>
                <a:gd name="T2" fmla="*/ 36 w 104"/>
                <a:gd name="T3" fmla="*/ 29 h 99"/>
                <a:gd name="T4" fmla="*/ 31 w 104"/>
                <a:gd name="T5" fmla="*/ 28 h 99"/>
                <a:gd name="T6" fmla="*/ 29 w 104"/>
                <a:gd name="T7" fmla="*/ 30 h 99"/>
                <a:gd name="T8" fmla="*/ 26 w 104"/>
                <a:gd name="T9" fmla="*/ 31 h 99"/>
                <a:gd name="T10" fmla="*/ 24 w 104"/>
                <a:gd name="T11" fmla="*/ 35 h 99"/>
                <a:gd name="T12" fmla="*/ 20 w 104"/>
                <a:gd name="T13" fmla="*/ 37 h 99"/>
                <a:gd name="T14" fmla="*/ 17 w 104"/>
                <a:gd name="T15" fmla="*/ 40 h 99"/>
                <a:gd name="T16" fmla="*/ 11 w 104"/>
                <a:gd name="T17" fmla="*/ 42 h 99"/>
                <a:gd name="T18" fmla="*/ 8 w 104"/>
                <a:gd name="T19" fmla="*/ 43 h 99"/>
                <a:gd name="T20" fmla="*/ 4 w 104"/>
                <a:gd name="T21" fmla="*/ 45 h 99"/>
                <a:gd name="T22" fmla="*/ 1 w 104"/>
                <a:gd name="T23" fmla="*/ 52 h 99"/>
                <a:gd name="T24" fmla="*/ 2 w 104"/>
                <a:gd name="T25" fmla="*/ 56 h 99"/>
                <a:gd name="T26" fmla="*/ 6 w 104"/>
                <a:gd name="T27" fmla="*/ 59 h 99"/>
                <a:gd name="T28" fmla="*/ 37 w 104"/>
                <a:gd name="T29" fmla="*/ 79 h 99"/>
                <a:gd name="T30" fmla="*/ 48 w 104"/>
                <a:gd name="T31" fmla="*/ 86 h 99"/>
                <a:gd name="T32" fmla="*/ 49 w 104"/>
                <a:gd name="T33" fmla="*/ 87 h 99"/>
                <a:gd name="T34" fmla="*/ 58 w 104"/>
                <a:gd name="T35" fmla="*/ 93 h 99"/>
                <a:gd name="T36" fmla="*/ 61 w 104"/>
                <a:gd name="T37" fmla="*/ 99 h 99"/>
                <a:gd name="T38" fmla="*/ 67 w 104"/>
                <a:gd name="T39" fmla="*/ 97 h 99"/>
                <a:gd name="T40" fmla="*/ 72 w 104"/>
                <a:gd name="T41" fmla="*/ 96 h 99"/>
                <a:gd name="T42" fmla="*/ 85 w 104"/>
                <a:gd name="T43" fmla="*/ 87 h 99"/>
                <a:gd name="T44" fmla="*/ 100 w 104"/>
                <a:gd name="T45" fmla="*/ 77 h 99"/>
                <a:gd name="T46" fmla="*/ 104 w 104"/>
                <a:gd name="T47" fmla="*/ 75 h 99"/>
                <a:gd name="T48" fmla="*/ 97 w 104"/>
                <a:gd name="T49" fmla="*/ 69 h 99"/>
                <a:gd name="T50" fmla="*/ 94 w 104"/>
                <a:gd name="T51" fmla="*/ 69 h 99"/>
                <a:gd name="T52" fmla="*/ 92 w 104"/>
                <a:gd name="T53" fmla="*/ 63 h 99"/>
                <a:gd name="T54" fmla="*/ 92 w 104"/>
                <a:gd name="T55" fmla="*/ 60 h 99"/>
                <a:gd name="T56" fmla="*/ 93 w 104"/>
                <a:gd name="T57" fmla="*/ 55 h 99"/>
                <a:gd name="T58" fmla="*/ 93 w 104"/>
                <a:gd name="T59" fmla="*/ 50 h 99"/>
                <a:gd name="T60" fmla="*/ 93 w 104"/>
                <a:gd name="T61" fmla="*/ 46 h 99"/>
                <a:gd name="T62" fmla="*/ 92 w 104"/>
                <a:gd name="T63" fmla="*/ 42 h 99"/>
                <a:gd name="T64" fmla="*/ 91 w 104"/>
                <a:gd name="T65" fmla="*/ 37 h 99"/>
                <a:gd name="T66" fmla="*/ 87 w 104"/>
                <a:gd name="T67" fmla="*/ 27 h 99"/>
                <a:gd name="T68" fmla="*/ 82 w 104"/>
                <a:gd name="T69" fmla="*/ 20 h 99"/>
                <a:gd name="T70" fmla="*/ 85 w 104"/>
                <a:gd name="T71" fmla="*/ 13 h 99"/>
                <a:gd name="T72" fmla="*/ 86 w 104"/>
                <a:gd name="T73" fmla="*/ 2 h 99"/>
                <a:gd name="T74" fmla="*/ 84 w 104"/>
                <a:gd name="T75" fmla="*/ 1 h 99"/>
                <a:gd name="T76" fmla="*/ 81 w 104"/>
                <a:gd name="T77" fmla="*/ 0 h 99"/>
                <a:gd name="T78" fmla="*/ 79 w 104"/>
                <a:gd name="T79" fmla="*/ 1 h 99"/>
                <a:gd name="T80" fmla="*/ 75 w 104"/>
                <a:gd name="T81" fmla="*/ 0 h 99"/>
                <a:gd name="T82" fmla="*/ 72 w 104"/>
                <a:gd name="T83" fmla="*/ 2 h 99"/>
                <a:gd name="T84" fmla="*/ 68 w 104"/>
                <a:gd name="T85" fmla="*/ 1 h 99"/>
                <a:gd name="T86" fmla="*/ 61 w 104"/>
                <a:gd name="T87" fmla="*/ 2 h 99"/>
                <a:gd name="T88" fmla="*/ 46 w 104"/>
                <a:gd name="T89" fmla="*/ 5 h 99"/>
                <a:gd name="T90" fmla="*/ 43 w 104"/>
                <a:gd name="T91" fmla="*/ 7 h 99"/>
                <a:gd name="T92" fmla="*/ 39 w 104"/>
                <a:gd name="T93" fmla="*/ 8 h 99"/>
                <a:gd name="T94" fmla="*/ 34 w 104"/>
                <a:gd name="T95" fmla="*/ 12 h 99"/>
                <a:gd name="T96" fmla="*/ 35 w 104"/>
                <a:gd name="T97" fmla="*/ 22 h 99"/>
                <a:gd name="T98" fmla="*/ 35 w 104"/>
                <a:gd name="T99" fmla="*/ 2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" h="99">
                  <a:moveTo>
                    <a:pt x="35" y="22"/>
                  </a:moveTo>
                  <a:cubicBezTo>
                    <a:pt x="36" y="23"/>
                    <a:pt x="40" y="29"/>
                    <a:pt x="36" y="29"/>
                  </a:cubicBezTo>
                  <a:cubicBezTo>
                    <a:pt x="35" y="28"/>
                    <a:pt x="32" y="27"/>
                    <a:pt x="31" y="28"/>
                  </a:cubicBezTo>
                  <a:cubicBezTo>
                    <a:pt x="30" y="29"/>
                    <a:pt x="30" y="29"/>
                    <a:pt x="29" y="30"/>
                  </a:cubicBezTo>
                  <a:cubicBezTo>
                    <a:pt x="28" y="31"/>
                    <a:pt x="27" y="31"/>
                    <a:pt x="26" y="31"/>
                  </a:cubicBezTo>
                  <a:cubicBezTo>
                    <a:pt x="24" y="32"/>
                    <a:pt x="25" y="34"/>
                    <a:pt x="24" y="35"/>
                  </a:cubicBezTo>
                  <a:cubicBezTo>
                    <a:pt x="24" y="37"/>
                    <a:pt x="21" y="36"/>
                    <a:pt x="20" y="37"/>
                  </a:cubicBezTo>
                  <a:cubicBezTo>
                    <a:pt x="18" y="37"/>
                    <a:pt x="18" y="39"/>
                    <a:pt x="17" y="40"/>
                  </a:cubicBezTo>
                  <a:cubicBezTo>
                    <a:pt x="15" y="42"/>
                    <a:pt x="13" y="41"/>
                    <a:pt x="11" y="42"/>
                  </a:cubicBezTo>
                  <a:cubicBezTo>
                    <a:pt x="10" y="42"/>
                    <a:pt x="9" y="42"/>
                    <a:pt x="8" y="43"/>
                  </a:cubicBezTo>
                  <a:cubicBezTo>
                    <a:pt x="7" y="43"/>
                    <a:pt x="5" y="44"/>
                    <a:pt x="4" y="45"/>
                  </a:cubicBezTo>
                  <a:cubicBezTo>
                    <a:pt x="0" y="47"/>
                    <a:pt x="1" y="48"/>
                    <a:pt x="1" y="52"/>
                  </a:cubicBezTo>
                  <a:cubicBezTo>
                    <a:pt x="1" y="55"/>
                    <a:pt x="0" y="55"/>
                    <a:pt x="2" y="56"/>
                  </a:cubicBezTo>
                  <a:cubicBezTo>
                    <a:pt x="3" y="57"/>
                    <a:pt x="5" y="58"/>
                    <a:pt x="6" y="59"/>
                  </a:cubicBezTo>
                  <a:cubicBezTo>
                    <a:pt x="16" y="66"/>
                    <a:pt x="26" y="72"/>
                    <a:pt x="37" y="79"/>
                  </a:cubicBezTo>
                  <a:cubicBezTo>
                    <a:pt x="40" y="81"/>
                    <a:pt x="44" y="84"/>
                    <a:pt x="48" y="86"/>
                  </a:cubicBezTo>
                  <a:cubicBezTo>
                    <a:pt x="48" y="87"/>
                    <a:pt x="49" y="87"/>
                    <a:pt x="49" y="87"/>
                  </a:cubicBezTo>
                  <a:cubicBezTo>
                    <a:pt x="52" y="92"/>
                    <a:pt x="54" y="92"/>
                    <a:pt x="58" y="93"/>
                  </a:cubicBezTo>
                  <a:cubicBezTo>
                    <a:pt x="61" y="94"/>
                    <a:pt x="58" y="98"/>
                    <a:pt x="61" y="99"/>
                  </a:cubicBezTo>
                  <a:cubicBezTo>
                    <a:pt x="62" y="99"/>
                    <a:pt x="65" y="98"/>
                    <a:pt x="67" y="97"/>
                  </a:cubicBezTo>
                  <a:cubicBezTo>
                    <a:pt x="68" y="97"/>
                    <a:pt x="71" y="97"/>
                    <a:pt x="72" y="96"/>
                  </a:cubicBezTo>
                  <a:cubicBezTo>
                    <a:pt x="76" y="93"/>
                    <a:pt x="80" y="90"/>
                    <a:pt x="85" y="87"/>
                  </a:cubicBezTo>
                  <a:cubicBezTo>
                    <a:pt x="90" y="84"/>
                    <a:pt x="95" y="80"/>
                    <a:pt x="100" y="77"/>
                  </a:cubicBezTo>
                  <a:cubicBezTo>
                    <a:pt x="101" y="77"/>
                    <a:pt x="102" y="76"/>
                    <a:pt x="104" y="75"/>
                  </a:cubicBezTo>
                  <a:cubicBezTo>
                    <a:pt x="102" y="71"/>
                    <a:pt x="101" y="70"/>
                    <a:pt x="97" y="69"/>
                  </a:cubicBezTo>
                  <a:cubicBezTo>
                    <a:pt x="96" y="69"/>
                    <a:pt x="94" y="69"/>
                    <a:pt x="94" y="69"/>
                  </a:cubicBezTo>
                  <a:cubicBezTo>
                    <a:pt x="94" y="66"/>
                    <a:pt x="94" y="65"/>
                    <a:pt x="92" y="63"/>
                  </a:cubicBezTo>
                  <a:cubicBezTo>
                    <a:pt x="91" y="61"/>
                    <a:pt x="91" y="61"/>
                    <a:pt x="92" y="60"/>
                  </a:cubicBezTo>
                  <a:cubicBezTo>
                    <a:pt x="94" y="58"/>
                    <a:pt x="93" y="57"/>
                    <a:pt x="93" y="55"/>
                  </a:cubicBezTo>
                  <a:cubicBezTo>
                    <a:pt x="93" y="53"/>
                    <a:pt x="94" y="52"/>
                    <a:pt x="93" y="50"/>
                  </a:cubicBezTo>
                  <a:cubicBezTo>
                    <a:pt x="93" y="49"/>
                    <a:pt x="93" y="48"/>
                    <a:pt x="93" y="46"/>
                  </a:cubicBezTo>
                  <a:cubicBezTo>
                    <a:pt x="93" y="45"/>
                    <a:pt x="93" y="43"/>
                    <a:pt x="92" y="42"/>
                  </a:cubicBezTo>
                  <a:cubicBezTo>
                    <a:pt x="91" y="41"/>
                    <a:pt x="91" y="39"/>
                    <a:pt x="91" y="37"/>
                  </a:cubicBezTo>
                  <a:cubicBezTo>
                    <a:pt x="91" y="34"/>
                    <a:pt x="90" y="30"/>
                    <a:pt x="87" y="27"/>
                  </a:cubicBezTo>
                  <a:cubicBezTo>
                    <a:pt x="85" y="25"/>
                    <a:pt x="83" y="23"/>
                    <a:pt x="82" y="20"/>
                  </a:cubicBezTo>
                  <a:cubicBezTo>
                    <a:pt x="80" y="16"/>
                    <a:pt x="84" y="17"/>
                    <a:pt x="85" y="13"/>
                  </a:cubicBezTo>
                  <a:cubicBezTo>
                    <a:pt x="85" y="9"/>
                    <a:pt x="85" y="6"/>
                    <a:pt x="86" y="2"/>
                  </a:cubicBezTo>
                  <a:cubicBezTo>
                    <a:pt x="85" y="2"/>
                    <a:pt x="85" y="1"/>
                    <a:pt x="84" y="1"/>
                  </a:cubicBezTo>
                  <a:cubicBezTo>
                    <a:pt x="82" y="2"/>
                    <a:pt x="82" y="0"/>
                    <a:pt x="81" y="0"/>
                  </a:cubicBezTo>
                  <a:cubicBezTo>
                    <a:pt x="80" y="0"/>
                    <a:pt x="80" y="1"/>
                    <a:pt x="79" y="1"/>
                  </a:cubicBezTo>
                  <a:cubicBezTo>
                    <a:pt x="77" y="1"/>
                    <a:pt x="77" y="0"/>
                    <a:pt x="75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0" y="3"/>
                    <a:pt x="70" y="2"/>
                    <a:pt x="68" y="1"/>
                  </a:cubicBezTo>
                  <a:cubicBezTo>
                    <a:pt x="66" y="1"/>
                    <a:pt x="63" y="1"/>
                    <a:pt x="61" y="2"/>
                  </a:cubicBezTo>
                  <a:cubicBezTo>
                    <a:pt x="56" y="3"/>
                    <a:pt x="51" y="3"/>
                    <a:pt x="46" y="5"/>
                  </a:cubicBezTo>
                  <a:cubicBezTo>
                    <a:pt x="45" y="6"/>
                    <a:pt x="44" y="7"/>
                    <a:pt x="43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7" y="9"/>
                    <a:pt x="37" y="12"/>
                    <a:pt x="34" y="12"/>
                  </a:cubicBezTo>
                  <a:cubicBezTo>
                    <a:pt x="35" y="15"/>
                    <a:pt x="35" y="18"/>
                    <a:pt x="35" y="22"/>
                  </a:cubicBezTo>
                  <a:cubicBezTo>
                    <a:pt x="36" y="23"/>
                    <a:pt x="35" y="20"/>
                    <a:pt x="3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8" name="Freeform 776">
              <a:extLst>
                <a:ext uri="{FF2B5EF4-FFF2-40B4-BE49-F238E27FC236}">
                  <a16:creationId xmlns:a16="http://schemas.microsoft.com/office/drawing/2014/main" id="{26AA4BD5-1882-6441-B1D4-29BEF2E07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5732" y="3719582"/>
              <a:ext cx="2850322" cy="2124760"/>
            </a:xfrm>
            <a:custGeom>
              <a:avLst/>
              <a:gdLst>
                <a:gd name="T0" fmla="*/ 33 w 305"/>
                <a:gd name="T1" fmla="*/ 54 h 227"/>
                <a:gd name="T2" fmla="*/ 1 w 305"/>
                <a:gd name="T3" fmla="*/ 63 h 227"/>
                <a:gd name="T4" fmla="*/ 19 w 305"/>
                <a:gd name="T5" fmla="*/ 72 h 227"/>
                <a:gd name="T6" fmla="*/ 24 w 305"/>
                <a:gd name="T7" fmla="*/ 75 h 227"/>
                <a:gd name="T8" fmla="*/ 20 w 305"/>
                <a:gd name="T9" fmla="*/ 81 h 227"/>
                <a:gd name="T10" fmla="*/ 36 w 305"/>
                <a:gd name="T11" fmla="*/ 86 h 227"/>
                <a:gd name="T12" fmla="*/ 73 w 305"/>
                <a:gd name="T13" fmla="*/ 93 h 227"/>
                <a:gd name="T14" fmla="*/ 87 w 305"/>
                <a:gd name="T15" fmla="*/ 112 h 227"/>
                <a:gd name="T16" fmla="*/ 88 w 305"/>
                <a:gd name="T17" fmla="*/ 122 h 227"/>
                <a:gd name="T18" fmla="*/ 89 w 305"/>
                <a:gd name="T19" fmla="*/ 131 h 227"/>
                <a:gd name="T20" fmla="*/ 104 w 305"/>
                <a:gd name="T21" fmla="*/ 129 h 227"/>
                <a:gd name="T22" fmla="*/ 106 w 305"/>
                <a:gd name="T23" fmla="*/ 135 h 227"/>
                <a:gd name="T24" fmla="*/ 106 w 305"/>
                <a:gd name="T25" fmla="*/ 144 h 227"/>
                <a:gd name="T26" fmla="*/ 109 w 305"/>
                <a:gd name="T27" fmla="*/ 155 h 227"/>
                <a:gd name="T28" fmla="*/ 106 w 305"/>
                <a:gd name="T29" fmla="*/ 160 h 227"/>
                <a:gd name="T30" fmla="*/ 100 w 305"/>
                <a:gd name="T31" fmla="*/ 162 h 227"/>
                <a:gd name="T32" fmla="*/ 112 w 305"/>
                <a:gd name="T33" fmla="*/ 165 h 227"/>
                <a:gd name="T34" fmla="*/ 112 w 305"/>
                <a:gd name="T35" fmla="*/ 169 h 227"/>
                <a:gd name="T36" fmla="*/ 107 w 305"/>
                <a:gd name="T37" fmla="*/ 172 h 227"/>
                <a:gd name="T38" fmla="*/ 107 w 305"/>
                <a:gd name="T39" fmla="*/ 180 h 227"/>
                <a:gd name="T40" fmla="*/ 110 w 305"/>
                <a:gd name="T41" fmla="*/ 192 h 227"/>
                <a:gd name="T42" fmla="*/ 114 w 305"/>
                <a:gd name="T43" fmla="*/ 193 h 227"/>
                <a:gd name="T44" fmla="*/ 120 w 305"/>
                <a:gd name="T45" fmla="*/ 210 h 227"/>
                <a:gd name="T46" fmla="*/ 138 w 305"/>
                <a:gd name="T47" fmla="*/ 219 h 227"/>
                <a:gd name="T48" fmla="*/ 142 w 305"/>
                <a:gd name="T49" fmla="*/ 224 h 227"/>
                <a:gd name="T50" fmla="*/ 151 w 305"/>
                <a:gd name="T51" fmla="*/ 214 h 227"/>
                <a:gd name="T52" fmla="*/ 156 w 305"/>
                <a:gd name="T53" fmla="*/ 200 h 227"/>
                <a:gd name="T54" fmla="*/ 163 w 305"/>
                <a:gd name="T55" fmla="*/ 192 h 227"/>
                <a:gd name="T56" fmla="*/ 173 w 305"/>
                <a:gd name="T57" fmla="*/ 179 h 227"/>
                <a:gd name="T58" fmla="*/ 193 w 305"/>
                <a:gd name="T59" fmla="*/ 173 h 227"/>
                <a:gd name="T60" fmla="*/ 216 w 305"/>
                <a:gd name="T61" fmla="*/ 160 h 227"/>
                <a:gd name="T62" fmla="*/ 232 w 305"/>
                <a:gd name="T63" fmla="*/ 142 h 227"/>
                <a:gd name="T64" fmla="*/ 234 w 305"/>
                <a:gd name="T65" fmla="*/ 130 h 227"/>
                <a:gd name="T66" fmla="*/ 253 w 305"/>
                <a:gd name="T67" fmla="*/ 129 h 227"/>
                <a:gd name="T68" fmla="*/ 233 w 305"/>
                <a:gd name="T69" fmla="*/ 119 h 227"/>
                <a:gd name="T70" fmla="*/ 238 w 305"/>
                <a:gd name="T71" fmla="*/ 113 h 227"/>
                <a:gd name="T72" fmla="*/ 262 w 305"/>
                <a:gd name="T73" fmla="*/ 112 h 227"/>
                <a:gd name="T74" fmla="*/ 258 w 305"/>
                <a:gd name="T75" fmla="*/ 106 h 227"/>
                <a:gd name="T76" fmla="*/ 266 w 305"/>
                <a:gd name="T77" fmla="*/ 95 h 227"/>
                <a:gd name="T78" fmla="*/ 253 w 305"/>
                <a:gd name="T79" fmla="*/ 80 h 227"/>
                <a:gd name="T80" fmla="*/ 263 w 305"/>
                <a:gd name="T81" fmla="*/ 66 h 227"/>
                <a:gd name="T82" fmla="*/ 268 w 305"/>
                <a:gd name="T83" fmla="*/ 51 h 227"/>
                <a:gd name="T84" fmla="*/ 283 w 305"/>
                <a:gd name="T85" fmla="*/ 38 h 227"/>
                <a:gd name="T86" fmla="*/ 291 w 305"/>
                <a:gd name="T87" fmla="*/ 33 h 227"/>
                <a:gd name="T88" fmla="*/ 259 w 305"/>
                <a:gd name="T89" fmla="*/ 28 h 227"/>
                <a:gd name="T90" fmla="*/ 238 w 305"/>
                <a:gd name="T91" fmla="*/ 21 h 227"/>
                <a:gd name="T92" fmla="*/ 256 w 305"/>
                <a:gd name="T93" fmla="*/ 14 h 227"/>
                <a:gd name="T94" fmla="*/ 206 w 305"/>
                <a:gd name="T95" fmla="*/ 8 h 227"/>
                <a:gd name="T96" fmla="*/ 213 w 305"/>
                <a:gd name="T97" fmla="*/ 0 h 227"/>
                <a:gd name="T98" fmla="*/ 173 w 305"/>
                <a:gd name="T99" fmla="*/ 8 h 227"/>
                <a:gd name="T100" fmla="*/ 155 w 305"/>
                <a:gd name="T101" fmla="*/ 10 h 227"/>
                <a:gd name="T102" fmla="*/ 154 w 305"/>
                <a:gd name="T103" fmla="*/ 11 h 227"/>
                <a:gd name="T104" fmla="*/ 140 w 305"/>
                <a:gd name="T105" fmla="*/ 14 h 227"/>
                <a:gd name="T106" fmla="*/ 111 w 305"/>
                <a:gd name="T107" fmla="*/ 14 h 227"/>
                <a:gd name="T108" fmla="*/ 98 w 305"/>
                <a:gd name="T109" fmla="*/ 23 h 227"/>
                <a:gd name="T110" fmla="*/ 73 w 305"/>
                <a:gd name="T111" fmla="*/ 21 h 227"/>
                <a:gd name="T112" fmla="*/ 55 w 305"/>
                <a:gd name="T113" fmla="*/ 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5" h="227">
                  <a:moveTo>
                    <a:pt x="32" y="37"/>
                  </a:moveTo>
                  <a:cubicBezTo>
                    <a:pt x="31" y="38"/>
                    <a:pt x="26" y="40"/>
                    <a:pt x="27" y="41"/>
                  </a:cubicBezTo>
                  <a:cubicBezTo>
                    <a:pt x="28" y="42"/>
                    <a:pt x="30" y="42"/>
                    <a:pt x="32" y="43"/>
                  </a:cubicBezTo>
                  <a:cubicBezTo>
                    <a:pt x="34" y="43"/>
                    <a:pt x="36" y="43"/>
                    <a:pt x="39" y="43"/>
                  </a:cubicBezTo>
                  <a:cubicBezTo>
                    <a:pt x="39" y="43"/>
                    <a:pt x="44" y="42"/>
                    <a:pt x="45" y="42"/>
                  </a:cubicBezTo>
                  <a:cubicBezTo>
                    <a:pt x="44" y="42"/>
                    <a:pt x="42" y="43"/>
                    <a:pt x="41" y="44"/>
                  </a:cubicBezTo>
                  <a:cubicBezTo>
                    <a:pt x="40" y="45"/>
                    <a:pt x="39" y="46"/>
                    <a:pt x="40" y="48"/>
                  </a:cubicBezTo>
                  <a:cubicBezTo>
                    <a:pt x="42" y="50"/>
                    <a:pt x="36" y="55"/>
                    <a:pt x="33" y="54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7" y="53"/>
                    <a:pt x="25" y="54"/>
                    <a:pt x="24" y="54"/>
                  </a:cubicBezTo>
                  <a:cubicBezTo>
                    <a:pt x="23" y="54"/>
                    <a:pt x="21" y="54"/>
                    <a:pt x="20" y="56"/>
                  </a:cubicBezTo>
                  <a:cubicBezTo>
                    <a:pt x="19" y="57"/>
                    <a:pt x="18" y="57"/>
                    <a:pt x="16" y="57"/>
                  </a:cubicBezTo>
                  <a:cubicBezTo>
                    <a:pt x="13" y="58"/>
                    <a:pt x="10" y="59"/>
                    <a:pt x="7" y="59"/>
                  </a:cubicBezTo>
                  <a:cubicBezTo>
                    <a:pt x="6" y="59"/>
                    <a:pt x="4" y="58"/>
                    <a:pt x="4" y="59"/>
                  </a:cubicBezTo>
                  <a:cubicBezTo>
                    <a:pt x="3" y="60"/>
                    <a:pt x="0" y="60"/>
                    <a:pt x="0" y="62"/>
                  </a:cubicBezTo>
                  <a:cubicBezTo>
                    <a:pt x="0" y="63"/>
                    <a:pt x="1" y="62"/>
                    <a:pt x="1" y="63"/>
                  </a:cubicBezTo>
                  <a:cubicBezTo>
                    <a:pt x="1" y="63"/>
                    <a:pt x="0" y="64"/>
                    <a:pt x="0" y="64"/>
                  </a:cubicBezTo>
                  <a:cubicBezTo>
                    <a:pt x="0" y="65"/>
                    <a:pt x="2" y="67"/>
                    <a:pt x="3" y="68"/>
                  </a:cubicBezTo>
                  <a:cubicBezTo>
                    <a:pt x="3" y="68"/>
                    <a:pt x="4" y="67"/>
                    <a:pt x="4" y="67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8" y="68"/>
                    <a:pt x="13" y="69"/>
                    <a:pt x="13" y="67"/>
                  </a:cubicBezTo>
                  <a:cubicBezTo>
                    <a:pt x="13" y="68"/>
                    <a:pt x="12" y="68"/>
                    <a:pt x="13" y="69"/>
                  </a:cubicBezTo>
                  <a:cubicBezTo>
                    <a:pt x="13" y="70"/>
                    <a:pt x="15" y="71"/>
                    <a:pt x="16" y="71"/>
                  </a:cubicBezTo>
                  <a:cubicBezTo>
                    <a:pt x="17" y="72"/>
                    <a:pt x="18" y="72"/>
                    <a:pt x="19" y="72"/>
                  </a:cubicBezTo>
                  <a:cubicBezTo>
                    <a:pt x="21" y="72"/>
                    <a:pt x="21" y="70"/>
                    <a:pt x="22" y="71"/>
                  </a:cubicBezTo>
                  <a:cubicBezTo>
                    <a:pt x="24" y="71"/>
                    <a:pt x="27" y="71"/>
                    <a:pt x="28" y="71"/>
                  </a:cubicBezTo>
                  <a:cubicBezTo>
                    <a:pt x="29" y="71"/>
                    <a:pt x="29" y="70"/>
                    <a:pt x="30" y="69"/>
                  </a:cubicBezTo>
                  <a:cubicBezTo>
                    <a:pt x="31" y="69"/>
                    <a:pt x="34" y="71"/>
                    <a:pt x="34" y="72"/>
                  </a:cubicBezTo>
                  <a:cubicBezTo>
                    <a:pt x="34" y="73"/>
                    <a:pt x="24" y="72"/>
                    <a:pt x="22" y="73"/>
                  </a:cubicBezTo>
                  <a:cubicBezTo>
                    <a:pt x="20" y="73"/>
                    <a:pt x="23" y="74"/>
                    <a:pt x="24" y="74"/>
                  </a:cubicBezTo>
                  <a:cubicBezTo>
                    <a:pt x="26" y="75"/>
                    <a:pt x="27" y="74"/>
                    <a:pt x="29" y="75"/>
                  </a:cubicBezTo>
                  <a:cubicBezTo>
                    <a:pt x="28" y="74"/>
                    <a:pt x="26" y="75"/>
                    <a:pt x="24" y="75"/>
                  </a:cubicBezTo>
                  <a:cubicBezTo>
                    <a:pt x="21" y="75"/>
                    <a:pt x="18" y="74"/>
                    <a:pt x="15" y="74"/>
                  </a:cubicBezTo>
                  <a:cubicBezTo>
                    <a:pt x="13" y="74"/>
                    <a:pt x="9" y="74"/>
                    <a:pt x="9" y="76"/>
                  </a:cubicBezTo>
                  <a:cubicBezTo>
                    <a:pt x="8" y="77"/>
                    <a:pt x="11" y="78"/>
                    <a:pt x="12" y="78"/>
                  </a:cubicBezTo>
                  <a:cubicBezTo>
                    <a:pt x="13" y="78"/>
                    <a:pt x="15" y="77"/>
                    <a:pt x="15" y="77"/>
                  </a:cubicBezTo>
                  <a:cubicBezTo>
                    <a:pt x="16" y="78"/>
                    <a:pt x="15" y="78"/>
                    <a:pt x="15" y="79"/>
                  </a:cubicBezTo>
                  <a:cubicBezTo>
                    <a:pt x="16" y="80"/>
                    <a:pt x="18" y="80"/>
                    <a:pt x="19" y="80"/>
                  </a:cubicBezTo>
                  <a:cubicBezTo>
                    <a:pt x="21" y="80"/>
                    <a:pt x="23" y="80"/>
                    <a:pt x="25" y="80"/>
                  </a:cubicBezTo>
                  <a:cubicBezTo>
                    <a:pt x="25" y="80"/>
                    <a:pt x="21" y="81"/>
                    <a:pt x="20" y="81"/>
                  </a:cubicBezTo>
                  <a:cubicBezTo>
                    <a:pt x="16" y="82"/>
                    <a:pt x="19" y="84"/>
                    <a:pt x="21" y="85"/>
                  </a:cubicBezTo>
                  <a:cubicBezTo>
                    <a:pt x="23" y="86"/>
                    <a:pt x="25" y="86"/>
                    <a:pt x="27" y="87"/>
                  </a:cubicBezTo>
                  <a:cubicBezTo>
                    <a:pt x="27" y="87"/>
                    <a:pt x="31" y="87"/>
                    <a:pt x="31" y="87"/>
                  </a:cubicBezTo>
                  <a:cubicBezTo>
                    <a:pt x="31" y="87"/>
                    <a:pt x="29" y="86"/>
                    <a:pt x="29" y="85"/>
                  </a:cubicBezTo>
                  <a:cubicBezTo>
                    <a:pt x="29" y="84"/>
                    <a:pt x="31" y="85"/>
                    <a:pt x="31" y="85"/>
                  </a:cubicBezTo>
                  <a:cubicBezTo>
                    <a:pt x="32" y="86"/>
                    <a:pt x="33" y="85"/>
                    <a:pt x="34" y="84"/>
                  </a:cubicBezTo>
                  <a:cubicBezTo>
                    <a:pt x="34" y="84"/>
                    <a:pt x="35" y="83"/>
                    <a:pt x="36" y="83"/>
                  </a:cubicBezTo>
                  <a:cubicBezTo>
                    <a:pt x="37" y="84"/>
                    <a:pt x="36" y="86"/>
                    <a:pt x="36" y="86"/>
                  </a:cubicBezTo>
                  <a:cubicBezTo>
                    <a:pt x="37" y="87"/>
                    <a:pt x="40" y="85"/>
                    <a:pt x="41" y="85"/>
                  </a:cubicBezTo>
                  <a:cubicBezTo>
                    <a:pt x="43" y="84"/>
                    <a:pt x="43" y="84"/>
                    <a:pt x="44" y="85"/>
                  </a:cubicBezTo>
                  <a:cubicBezTo>
                    <a:pt x="45" y="86"/>
                    <a:pt x="46" y="84"/>
                    <a:pt x="47" y="84"/>
                  </a:cubicBezTo>
                  <a:cubicBezTo>
                    <a:pt x="48" y="83"/>
                    <a:pt x="50" y="84"/>
                    <a:pt x="51" y="84"/>
                  </a:cubicBezTo>
                  <a:cubicBezTo>
                    <a:pt x="54" y="84"/>
                    <a:pt x="58" y="85"/>
                    <a:pt x="61" y="86"/>
                  </a:cubicBezTo>
                  <a:cubicBezTo>
                    <a:pt x="63" y="86"/>
                    <a:pt x="65" y="88"/>
                    <a:pt x="67" y="88"/>
                  </a:cubicBezTo>
                  <a:cubicBezTo>
                    <a:pt x="69" y="88"/>
                    <a:pt x="71" y="89"/>
                    <a:pt x="72" y="90"/>
                  </a:cubicBezTo>
                  <a:cubicBezTo>
                    <a:pt x="74" y="91"/>
                    <a:pt x="73" y="92"/>
                    <a:pt x="73" y="93"/>
                  </a:cubicBezTo>
                  <a:cubicBezTo>
                    <a:pt x="73" y="94"/>
                    <a:pt x="75" y="96"/>
                    <a:pt x="76" y="96"/>
                  </a:cubicBezTo>
                  <a:cubicBezTo>
                    <a:pt x="77" y="97"/>
                    <a:pt x="79" y="96"/>
                    <a:pt x="80" y="97"/>
                  </a:cubicBezTo>
                  <a:cubicBezTo>
                    <a:pt x="80" y="99"/>
                    <a:pt x="82" y="100"/>
                    <a:pt x="83" y="101"/>
                  </a:cubicBezTo>
                  <a:cubicBezTo>
                    <a:pt x="84" y="102"/>
                    <a:pt x="83" y="104"/>
                    <a:pt x="84" y="105"/>
                  </a:cubicBezTo>
                  <a:cubicBezTo>
                    <a:pt x="84" y="106"/>
                    <a:pt x="86" y="107"/>
                    <a:pt x="86" y="109"/>
                  </a:cubicBezTo>
                  <a:cubicBezTo>
                    <a:pt x="86" y="110"/>
                    <a:pt x="85" y="110"/>
                    <a:pt x="86" y="111"/>
                  </a:cubicBezTo>
                  <a:cubicBezTo>
                    <a:pt x="86" y="111"/>
                    <a:pt x="87" y="112"/>
                    <a:pt x="87" y="112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90" y="113"/>
                    <a:pt x="89" y="114"/>
                  </a:cubicBezTo>
                  <a:cubicBezTo>
                    <a:pt x="88" y="115"/>
                    <a:pt x="88" y="115"/>
                    <a:pt x="88" y="117"/>
                  </a:cubicBezTo>
                  <a:cubicBezTo>
                    <a:pt x="88" y="116"/>
                    <a:pt x="90" y="115"/>
                    <a:pt x="91" y="117"/>
                  </a:cubicBezTo>
                  <a:cubicBezTo>
                    <a:pt x="91" y="118"/>
                    <a:pt x="91" y="118"/>
                    <a:pt x="91" y="119"/>
                  </a:cubicBezTo>
                  <a:cubicBezTo>
                    <a:pt x="91" y="119"/>
                    <a:pt x="91" y="121"/>
                    <a:pt x="91" y="120"/>
                  </a:cubicBezTo>
                  <a:cubicBezTo>
                    <a:pt x="91" y="121"/>
                    <a:pt x="93" y="121"/>
                    <a:pt x="93" y="121"/>
                  </a:cubicBezTo>
                  <a:cubicBezTo>
                    <a:pt x="92" y="120"/>
                    <a:pt x="89" y="126"/>
                    <a:pt x="90" y="122"/>
                  </a:cubicBezTo>
                  <a:cubicBezTo>
                    <a:pt x="90" y="122"/>
                    <a:pt x="88" y="121"/>
                    <a:pt x="88" y="122"/>
                  </a:cubicBezTo>
                  <a:cubicBezTo>
                    <a:pt x="88" y="122"/>
                    <a:pt x="89" y="122"/>
                    <a:pt x="89" y="122"/>
                  </a:cubicBezTo>
                  <a:cubicBezTo>
                    <a:pt x="89" y="123"/>
                    <a:pt x="86" y="123"/>
                    <a:pt x="87" y="124"/>
                  </a:cubicBezTo>
                  <a:cubicBezTo>
                    <a:pt x="87" y="124"/>
                    <a:pt x="90" y="125"/>
                    <a:pt x="89" y="125"/>
                  </a:cubicBezTo>
                  <a:cubicBezTo>
                    <a:pt x="87" y="127"/>
                    <a:pt x="91" y="127"/>
                    <a:pt x="92" y="126"/>
                  </a:cubicBezTo>
                  <a:cubicBezTo>
                    <a:pt x="91" y="127"/>
                    <a:pt x="90" y="127"/>
                    <a:pt x="88" y="127"/>
                  </a:cubicBezTo>
                  <a:cubicBezTo>
                    <a:pt x="88" y="127"/>
                    <a:pt x="86" y="129"/>
                    <a:pt x="86" y="129"/>
                  </a:cubicBezTo>
                  <a:cubicBezTo>
                    <a:pt x="86" y="129"/>
                    <a:pt x="87" y="130"/>
                    <a:pt x="87" y="130"/>
                  </a:cubicBezTo>
                  <a:cubicBezTo>
                    <a:pt x="89" y="131"/>
                    <a:pt x="88" y="131"/>
                    <a:pt x="89" y="131"/>
                  </a:cubicBezTo>
                  <a:cubicBezTo>
                    <a:pt x="90" y="131"/>
                    <a:pt x="94" y="133"/>
                    <a:pt x="95" y="131"/>
                  </a:cubicBezTo>
                  <a:cubicBezTo>
                    <a:pt x="95" y="128"/>
                    <a:pt x="97" y="129"/>
                    <a:pt x="98" y="128"/>
                  </a:cubicBezTo>
                  <a:cubicBezTo>
                    <a:pt x="98" y="128"/>
                    <a:pt x="96" y="122"/>
                    <a:pt x="96" y="122"/>
                  </a:cubicBezTo>
                  <a:cubicBezTo>
                    <a:pt x="96" y="123"/>
                    <a:pt x="98" y="126"/>
                    <a:pt x="98" y="126"/>
                  </a:cubicBezTo>
                  <a:cubicBezTo>
                    <a:pt x="99" y="128"/>
                    <a:pt x="100" y="126"/>
                    <a:pt x="101" y="126"/>
                  </a:cubicBezTo>
                  <a:cubicBezTo>
                    <a:pt x="101" y="126"/>
                    <a:pt x="98" y="130"/>
                    <a:pt x="98" y="130"/>
                  </a:cubicBezTo>
                  <a:cubicBezTo>
                    <a:pt x="98" y="130"/>
                    <a:pt x="102" y="129"/>
                    <a:pt x="102" y="129"/>
                  </a:cubicBezTo>
                  <a:cubicBezTo>
                    <a:pt x="103" y="129"/>
                    <a:pt x="104" y="129"/>
                    <a:pt x="104" y="129"/>
                  </a:cubicBezTo>
                  <a:cubicBezTo>
                    <a:pt x="105" y="129"/>
                    <a:pt x="106" y="128"/>
                    <a:pt x="107" y="128"/>
                  </a:cubicBezTo>
                  <a:cubicBezTo>
                    <a:pt x="107" y="129"/>
                    <a:pt x="106" y="130"/>
                    <a:pt x="105" y="130"/>
                  </a:cubicBezTo>
                  <a:cubicBezTo>
                    <a:pt x="104" y="130"/>
                    <a:pt x="102" y="130"/>
                    <a:pt x="101" y="131"/>
                  </a:cubicBezTo>
                  <a:cubicBezTo>
                    <a:pt x="100" y="132"/>
                    <a:pt x="103" y="131"/>
                    <a:pt x="103" y="131"/>
                  </a:cubicBezTo>
                  <a:cubicBezTo>
                    <a:pt x="105" y="131"/>
                    <a:pt x="107" y="131"/>
                    <a:pt x="109" y="131"/>
                  </a:cubicBezTo>
                  <a:cubicBezTo>
                    <a:pt x="108" y="131"/>
                    <a:pt x="104" y="131"/>
                    <a:pt x="104" y="132"/>
                  </a:cubicBezTo>
                  <a:cubicBezTo>
                    <a:pt x="104" y="132"/>
                    <a:pt x="106" y="133"/>
                    <a:pt x="106" y="134"/>
                  </a:cubicBezTo>
                  <a:cubicBezTo>
                    <a:pt x="106" y="134"/>
                    <a:pt x="106" y="135"/>
                    <a:pt x="106" y="135"/>
                  </a:cubicBezTo>
                  <a:cubicBezTo>
                    <a:pt x="106" y="136"/>
                    <a:pt x="105" y="136"/>
                    <a:pt x="106" y="137"/>
                  </a:cubicBezTo>
                  <a:cubicBezTo>
                    <a:pt x="106" y="137"/>
                    <a:pt x="108" y="136"/>
                    <a:pt x="109" y="136"/>
                  </a:cubicBezTo>
                  <a:cubicBezTo>
                    <a:pt x="110" y="136"/>
                    <a:pt x="109" y="136"/>
                    <a:pt x="110" y="137"/>
                  </a:cubicBezTo>
                  <a:cubicBezTo>
                    <a:pt x="111" y="138"/>
                    <a:pt x="111" y="139"/>
                    <a:pt x="112" y="140"/>
                  </a:cubicBezTo>
                  <a:cubicBezTo>
                    <a:pt x="112" y="141"/>
                    <a:pt x="109" y="141"/>
                    <a:pt x="109" y="141"/>
                  </a:cubicBezTo>
                  <a:cubicBezTo>
                    <a:pt x="105" y="138"/>
                    <a:pt x="99" y="136"/>
                    <a:pt x="95" y="137"/>
                  </a:cubicBezTo>
                  <a:cubicBezTo>
                    <a:pt x="91" y="137"/>
                    <a:pt x="96" y="140"/>
                    <a:pt x="98" y="140"/>
                  </a:cubicBezTo>
                  <a:cubicBezTo>
                    <a:pt x="101" y="141"/>
                    <a:pt x="103" y="144"/>
                    <a:pt x="106" y="144"/>
                  </a:cubicBezTo>
                  <a:cubicBezTo>
                    <a:pt x="107" y="144"/>
                    <a:pt x="108" y="143"/>
                    <a:pt x="110" y="143"/>
                  </a:cubicBezTo>
                  <a:cubicBezTo>
                    <a:pt x="110" y="144"/>
                    <a:pt x="113" y="144"/>
                    <a:pt x="113" y="144"/>
                  </a:cubicBezTo>
                  <a:cubicBezTo>
                    <a:pt x="114" y="145"/>
                    <a:pt x="113" y="146"/>
                    <a:pt x="113" y="146"/>
                  </a:cubicBezTo>
                  <a:cubicBezTo>
                    <a:pt x="110" y="147"/>
                    <a:pt x="114" y="148"/>
                    <a:pt x="113" y="149"/>
                  </a:cubicBezTo>
                  <a:cubicBezTo>
                    <a:pt x="113" y="150"/>
                    <a:pt x="111" y="149"/>
                    <a:pt x="111" y="151"/>
                  </a:cubicBezTo>
                  <a:cubicBezTo>
                    <a:pt x="111" y="152"/>
                    <a:pt x="113" y="152"/>
                    <a:pt x="113" y="152"/>
                  </a:cubicBezTo>
                  <a:cubicBezTo>
                    <a:pt x="112" y="153"/>
                    <a:pt x="110" y="151"/>
                    <a:pt x="110" y="152"/>
                  </a:cubicBezTo>
                  <a:cubicBezTo>
                    <a:pt x="109" y="153"/>
                    <a:pt x="109" y="154"/>
                    <a:pt x="109" y="155"/>
                  </a:cubicBezTo>
                  <a:cubicBezTo>
                    <a:pt x="109" y="155"/>
                    <a:pt x="111" y="155"/>
                    <a:pt x="111" y="155"/>
                  </a:cubicBezTo>
                  <a:cubicBezTo>
                    <a:pt x="111" y="156"/>
                    <a:pt x="109" y="157"/>
                    <a:pt x="108" y="157"/>
                  </a:cubicBezTo>
                  <a:cubicBezTo>
                    <a:pt x="107" y="157"/>
                    <a:pt x="106" y="157"/>
                    <a:pt x="105" y="157"/>
                  </a:cubicBezTo>
                  <a:cubicBezTo>
                    <a:pt x="104" y="156"/>
                    <a:pt x="103" y="156"/>
                    <a:pt x="102" y="157"/>
                  </a:cubicBezTo>
                  <a:cubicBezTo>
                    <a:pt x="101" y="158"/>
                    <a:pt x="101" y="157"/>
                    <a:pt x="100" y="158"/>
                  </a:cubicBezTo>
                  <a:cubicBezTo>
                    <a:pt x="100" y="158"/>
                    <a:pt x="103" y="161"/>
                    <a:pt x="104" y="161"/>
                  </a:cubicBezTo>
                  <a:cubicBezTo>
                    <a:pt x="104" y="160"/>
                    <a:pt x="104" y="160"/>
                    <a:pt x="103" y="160"/>
                  </a:cubicBezTo>
                  <a:cubicBezTo>
                    <a:pt x="103" y="160"/>
                    <a:pt x="106" y="160"/>
                    <a:pt x="106" y="160"/>
                  </a:cubicBezTo>
                  <a:cubicBezTo>
                    <a:pt x="106" y="160"/>
                    <a:pt x="111" y="158"/>
                    <a:pt x="111" y="159"/>
                  </a:cubicBezTo>
                  <a:cubicBezTo>
                    <a:pt x="110" y="159"/>
                    <a:pt x="109" y="159"/>
                    <a:pt x="108" y="160"/>
                  </a:cubicBezTo>
                  <a:cubicBezTo>
                    <a:pt x="109" y="159"/>
                    <a:pt x="111" y="161"/>
                    <a:pt x="110" y="161"/>
                  </a:cubicBezTo>
                  <a:cubicBezTo>
                    <a:pt x="111" y="161"/>
                    <a:pt x="114" y="162"/>
                    <a:pt x="115" y="162"/>
                  </a:cubicBezTo>
                  <a:cubicBezTo>
                    <a:pt x="114" y="162"/>
                    <a:pt x="112" y="162"/>
                    <a:pt x="112" y="162"/>
                  </a:cubicBezTo>
                  <a:cubicBezTo>
                    <a:pt x="112" y="162"/>
                    <a:pt x="116" y="165"/>
                    <a:pt x="116" y="165"/>
                  </a:cubicBezTo>
                  <a:cubicBezTo>
                    <a:pt x="113" y="165"/>
                    <a:pt x="111" y="161"/>
                    <a:pt x="108" y="161"/>
                  </a:cubicBezTo>
                  <a:cubicBezTo>
                    <a:pt x="106" y="161"/>
                    <a:pt x="101" y="160"/>
                    <a:pt x="100" y="162"/>
                  </a:cubicBezTo>
                  <a:cubicBezTo>
                    <a:pt x="100" y="163"/>
                    <a:pt x="99" y="163"/>
                    <a:pt x="98" y="164"/>
                  </a:cubicBezTo>
                  <a:cubicBezTo>
                    <a:pt x="97" y="164"/>
                    <a:pt x="97" y="166"/>
                    <a:pt x="98" y="165"/>
                  </a:cubicBezTo>
                  <a:cubicBezTo>
                    <a:pt x="100" y="165"/>
                    <a:pt x="102" y="164"/>
                    <a:pt x="103" y="162"/>
                  </a:cubicBezTo>
                  <a:cubicBezTo>
                    <a:pt x="103" y="163"/>
                    <a:pt x="105" y="163"/>
                    <a:pt x="105" y="163"/>
                  </a:cubicBezTo>
                  <a:cubicBezTo>
                    <a:pt x="106" y="163"/>
                    <a:pt x="108" y="166"/>
                    <a:pt x="108" y="163"/>
                  </a:cubicBezTo>
                  <a:cubicBezTo>
                    <a:pt x="108" y="162"/>
                    <a:pt x="110" y="164"/>
                    <a:pt x="110" y="164"/>
                  </a:cubicBezTo>
                  <a:cubicBezTo>
                    <a:pt x="110" y="164"/>
                    <a:pt x="114" y="164"/>
                    <a:pt x="113" y="165"/>
                  </a:cubicBezTo>
                  <a:cubicBezTo>
                    <a:pt x="113" y="165"/>
                    <a:pt x="112" y="165"/>
                    <a:pt x="112" y="165"/>
                  </a:cubicBezTo>
                  <a:cubicBezTo>
                    <a:pt x="112" y="165"/>
                    <a:pt x="114" y="166"/>
                    <a:pt x="114" y="166"/>
                  </a:cubicBezTo>
                  <a:cubicBezTo>
                    <a:pt x="113" y="166"/>
                    <a:pt x="111" y="166"/>
                    <a:pt x="110" y="165"/>
                  </a:cubicBezTo>
                  <a:cubicBezTo>
                    <a:pt x="109" y="164"/>
                    <a:pt x="109" y="165"/>
                    <a:pt x="109" y="166"/>
                  </a:cubicBezTo>
                  <a:cubicBezTo>
                    <a:pt x="109" y="165"/>
                    <a:pt x="103" y="164"/>
                    <a:pt x="102" y="164"/>
                  </a:cubicBezTo>
                  <a:cubicBezTo>
                    <a:pt x="101" y="164"/>
                    <a:pt x="95" y="166"/>
                    <a:pt x="96" y="168"/>
                  </a:cubicBezTo>
                  <a:cubicBezTo>
                    <a:pt x="97" y="169"/>
                    <a:pt x="103" y="167"/>
                    <a:pt x="104" y="167"/>
                  </a:cubicBezTo>
                  <a:cubicBezTo>
                    <a:pt x="105" y="167"/>
                    <a:pt x="107" y="167"/>
                    <a:pt x="108" y="168"/>
                  </a:cubicBezTo>
                  <a:cubicBezTo>
                    <a:pt x="108" y="168"/>
                    <a:pt x="112" y="169"/>
                    <a:pt x="112" y="169"/>
                  </a:cubicBezTo>
                  <a:cubicBezTo>
                    <a:pt x="112" y="170"/>
                    <a:pt x="107" y="168"/>
                    <a:pt x="107" y="168"/>
                  </a:cubicBezTo>
                  <a:cubicBezTo>
                    <a:pt x="105" y="167"/>
                    <a:pt x="102" y="168"/>
                    <a:pt x="100" y="168"/>
                  </a:cubicBezTo>
                  <a:cubicBezTo>
                    <a:pt x="93" y="170"/>
                    <a:pt x="101" y="172"/>
                    <a:pt x="103" y="171"/>
                  </a:cubicBezTo>
                  <a:cubicBezTo>
                    <a:pt x="102" y="172"/>
                    <a:pt x="101" y="173"/>
                    <a:pt x="99" y="173"/>
                  </a:cubicBezTo>
                  <a:cubicBezTo>
                    <a:pt x="96" y="174"/>
                    <a:pt x="101" y="175"/>
                    <a:pt x="101" y="175"/>
                  </a:cubicBezTo>
                  <a:cubicBezTo>
                    <a:pt x="101" y="175"/>
                    <a:pt x="97" y="174"/>
                    <a:pt x="97" y="176"/>
                  </a:cubicBezTo>
                  <a:cubicBezTo>
                    <a:pt x="97" y="179"/>
                    <a:pt x="99" y="177"/>
                    <a:pt x="101" y="176"/>
                  </a:cubicBezTo>
                  <a:cubicBezTo>
                    <a:pt x="103" y="175"/>
                    <a:pt x="105" y="173"/>
                    <a:pt x="107" y="172"/>
                  </a:cubicBezTo>
                  <a:cubicBezTo>
                    <a:pt x="108" y="172"/>
                    <a:pt x="114" y="169"/>
                    <a:pt x="114" y="171"/>
                  </a:cubicBezTo>
                  <a:cubicBezTo>
                    <a:pt x="114" y="171"/>
                    <a:pt x="111" y="171"/>
                    <a:pt x="111" y="171"/>
                  </a:cubicBezTo>
                  <a:cubicBezTo>
                    <a:pt x="111" y="171"/>
                    <a:pt x="113" y="171"/>
                    <a:pt x="114" y="172"/>
                  </a:cubicBezTo>
                  <a:cubicBezTo>
                    <a:pt x="111" y="170"/>
                    <a:pt x="98" y="178"/>
                    <a:pt x="99" y="179"/>
                  </a:cubicBezTo>
                  <a:cubicBezTo>
                    <a:pt x="99" y="180"/>
                    <a:pt x="105" y="178"/>
                    <a:pt x="106" y="178"/>
                  </a:cubicBezTo>
                  <a:cubicBezTo>
                    <a:pt x="106" y="178"/>
                    <a:pt x="102" y="179"/>
                    <a:pt x="101" y="180"/>
                  </a:cubicBezTo>
                  <a:cubicBezTo>
                    <a:pt x="101" y="180"/>
                    <a:pt x="103" y="184"/>
                    <a:pt x="104" y="183"/>
                  </a:cubicBezTo>
                  <a:cubicBezTo>
                    <a:pt x="105" y="182"/>
                    <a:pt x="106" y="180"/>
                    <a:pt x="107" y="180"/>
                  </a:cubicBezTo>
                  <a:cubicBezTo>
                    <a:pt x="108" y="180"/>
                    <a:pt x="112" y="181"/>
                    <a:pt x="112" y="181"/>
                  </a:cubicBezTo>
                  <a:cubicBezTo>
                    <a:pt x="112" y="181"/>
                    <a:pt x="108" y="181"/>
                    <a:pt x="108" y="181"/>
                  </a:cubicBezTo>
                  <a:cubicBezTo>
                    <a:pt x="106" y="181"/>
                    <a:pt x="105" y="182"/>
                    <a:pt x="104" y="183"/>
                  </a:cubicBezTo>
                  <a:cubicBezTo>
                    <a:pt x="104" y="184"/>
                    <a:pt x="104" y="185"/>
                    <a:pt x="104" y="186"/>
                  </a:cubicBezTo>
                  <a:cubicBezTo>
                    <a:pt x="105" y="189"/>
                    <a:pt x="105" y="188"/>
                    <a:pt x="107" y="187"/>
                  </a:cubicBezTo>
                  <a:cubicBezTo>
                    <a:pt x="106" y="188"/>
                    <a:pt x="105" y="192"/>
                    <a:pt x="106" y="193"/>
                  </a:cubicBezTo>
                  <a:cubicBezTo>
                    <a:pt x="106" y="193"/>
                    <a:pt x="109" y="189"/>
                    <a:pt x="110" y="189"/>
                  </a:cubicBezTo>
                  <a:cubicBezTo>
                    <a:pt x="110" y="190"/>
                    <a:pt x="109" y="191"/>
                    <a:pt x="110" y="192"/>
                  </a:cubicBezTo>
                  <a:cubicBezTo>
                    <a:pt x="110" y="193"/>
                    <a:pt x="111" y="191"/>
                    <a:pt x="112" y="191"/>
                  </a:cubicBezTo>
                  <a:cubicBezTo>
                    <a:pt x="114" y="189"/>
                    <a:pt x="110" y="187"/>
                    <a:pt x="110" y="186"/>
                  </a:cubicBezTo>
                  <a:cubicBezTo>
                    <a:pt x="110" y="186"/>
                    <a:pt x="112" y="189"/>
                    <a:pt x="113" y="189"/>
                  </a:cubicBezTo>
                  <a:cubicBezTo>
                    <a:pt x="114" y="190"/>
                    <a:pt x="114" y="189"/>
                    <a:pt x="115" y="188"/>
                  </a:cubicBezTo>
                  <a:cubicBezTo>
                    <a:pt x="114" y="188"/>
                    <a:pt x="117" y="191"/>
                    <a:pt x="116" y="192"/>
                  </a:cubicBezTo>
                  <a:cubicBezTo>
                    <a:pt x="117" y="191"/>
                    <a:pt x="114" y="189"/>
                    <a:pt x="114" y="191"/>
                  </a:cubicBezTo>
                  <a:cubicBezTo>
                    <a:pt x="114" y="193"/>
                    <a:pt x="116" y="195"/>
                    <a:pt x="114" y="196"/>
                  </a:cubicBezTo>
                  <a:cubicBezTo>
                    <a:pt x="114" y="196"/>
                    <a:pt x="114" y="193"/>
                    <a:pt x="114" y="193"/>
                  </a:cubicBezTo>
                  <a:cubicBezTo>
                    <a:pt x="114" y="192"/>
                    <a:pt x="112" y="194"/>
                    <a:pt x="111" y="194"/>
                  </a:cubicBezTo>
                  <a:cubicBezTo>
                    <a:pt x="110" y="194"/>
                    <a:pt x="109" y="196"/>
                    <a:pt x="109" y="197"/>
                  </a:cubicBezTo>
                  <a:cubicBezTo>
                    <a:pt x="108" y="199"/>
                    <a:pt x="111" y="197"/>
                    <a:pt x="111" y="198"/>
                  </a:cubicBezTo>
                  <a:cubicBezTo>
                    <a:pt x="112" y="199"/>
                    <a:pt x="110" y="200"/>
                    <a:pt x="110" y="200"/>
                  </a:cubicBezTo>
                  <a:cubicBezTo>
                    <a:pt x="110" y="200"/>
                    <a:pt x="112" y="199"/>
                    <a:pt x="113" y="201"/>
                  </a:cubicBezTo>
                  <a:cubicBezTo>
                    <a:pt x="113" y="203"/>
                    <a:pt x="115" y="204"/>
                    <a:pt x="115" y="205"/>
                  </a:cubicBezTo>
                  <a:cubicBezTo>
                    <a:pt x="114" y="207"/>
                    <a:pt x="115" y="207"/>
                    <a:pt x="117" y="209"/>
                  </a:cubicBezTo>
                  <a:cubicBezTo>
                    <a:pt x="118" y="210"/>
                    <a:pt x="119" y="212"/>
                    <a:pt x="120" y="210"/>
                  </a:cubicBezTo>
                  <a:cubicBezTo>
                    <a:pt x="120" y="210"/>
                    <a:pt x="121" y="215"/>
                    <a:pt x="122" y="215"/>
                  </a:cubicBezTo>
                  <a:cubicBezTo>
                    <a:pt x="123" y="216"/>
                    <a:pt x="122" y="215"/>
                    <a:pt x="123" y="215"/>
                  </a:cubicBezTo>
                  <a:cubicBezTo>
                    <a:pt x="124" y="216"/>
                    <a:pt x="125" y="217"/>
                    <a:pt x="126" y="218"/>
                  </a:cubicBezTo>
                  <a:cubicBezTo>
                    <a:pt x="128" y="219"/>
                    <a:pt x="130" y="220"/>
                    <a:pt x="132" y="219"/>
                  </a:cubicBezTo>
                  <a:cubicBezTo>
                    <a:pt x="133" y="219"/>
                    <a:pt x="136" y="219"/>
                    <a:pt x="136" y="218"/>
                  </a:cubicBezTo>
                  <a:cubicBezTo>
                    <a:pt x="136" y="218"/>
                    <a:pt x="136" y="221"/>
                    <a:pt x="136" y="221"/>
                  </a:cubicBezTo>
                  <a:cubicBezTo>
                    <a:pt x="136" y="221"/>
                    <a:pt x="138" y="217"/>
                    <a:pt x="138" y="218"/>
                  </a:cubicBezTo>
                  <a:cubicBezTo>
                    <a:pt x="139" y="218"/>
                    <a:pt x="138" y="219"/>
                    <a:pt x="138" y="219"/>
                  </a:cubicBezTo>
                  <a:cubicBezTo>
                    <a:pt x="138" y="220"/>
                    <a:pt x="139" y="220"/>
                    <a:pt x="139" y="220"/>
                  </a:cubicBezTo>
                  <a:cubicBezTo>
                    <a:pt x="139" y="220"/>
                    <a:pt x="136" y="221"/>
                    <a:pt x="137" y="222"/>
                  </a:cubicBezTo>
                  <a:cubicBezTo>
                    <a:pt x="138" y="222"/>
                    <a:pt x="138" y="222"/>
                    <a:pt x="139" y="221"/>
                  </a:cubicBezTo>
                  <a:cubicBezTo>
                    <a:pt x="140" y="222"/>
                    <a:pt x="139" y="223"/>
                    <a:pt x="139" y="223"/>
                  </a:cubicBezTo>
                  <a:cubicBezTo>
                    <a:pt x="139" y="224"/>
                    <a:pt x="142" y="221"/>
                    <a:pt x="142" y="222"/>
                  </a:cubicBezTo>
                  <a:cubicBezTo>
                    <a:pt x="142" y="223"/>
                    <a:pt x="140" y="224"/>
                    <a:pt x="140" y="225"/>
                  </a:cubicBezTo>
                  <a:cubicBezTo>
                    <a:pt x="140" y="224"/>
                    <a:pt x="143" y="223"/>
                    <a:pt x="142" y="225"/>
                  </a:cubicBezTo>
                  <a:cubicBezTo>
                    <a:pt x="142" y="225"/>
                    <a:pt x="142" y="225"/>
                    <a:pt x="142" y="224"/>
                  </a:cubicBezTo>
                  <a:cubicBezTo>
                    <a:pt x="142" y="226"/>
                    <a:pt x="145" y="223"/>
                    <a:pt x="145" y="223"/>
                  </a:cubicBezTo>
                  <a:cubicBezTo>
                    <a:pt x="146" y="224"/>
                    <a:pt x="145" y="226"/>
                    <a:pt x="145" y="227"/>
                  </a:cubicBezTo>
                  <a:cubicBezTo>
                    <a:pt x="144" y="225"/>
                    <a:pt x="153" y="225"/>
                    <a:pt x="147" y="222"/>
                  </a:cubicBezTo>
                  <a:cubicBezTo>
                    <a:pt x="148" y="222"/>
                    <a:pt x="153" y="222"/>
                    <a:pt x="150" y="221"/>
                  </a:cubicBezTo>
                  <a:cubicBezTo>
                    <a:pt x="147" y="219"/>
                    <a:pt x="151" y="220"/>
                    <a:pt x="152" y="218"/>
                  </a:cubicBezTo>
                  <a:cubicBezTo>
                    <a:pt x="152" y="218"/>
                    <a:pt x="149" y="218"/>
                    <a:pt x="149" y="218"/>
                  </a:cubicBezTo>
                  <a:cubicBezTo>
                    <a:pt x="150" y="217"/>
                    <a:pt x="151" y="216"/>
                    <a:pt x="152" y="216"/>
                  </a:cubicBezTo>
                  <a:cubicBezTo>
                    <a:pt x="154" y="214"/>
                    <a:pt x="151" y="215"/>
                    <a:pt x="151" y="214"/>
                  </a:cubicBezTo>
                  <a:cubicBezTo>
                    <a:pt x="151" y="214"/>
                    <a:pt x="154" y="213"/>
                    <a:pt x="154" y="212"/>
                  </a:cubicBezTo>
                  <a:cubicBezTo>
                    <a:pt x="154" y="211"/>
                    <a:pt x="154" y="209"/>
                    <a:pt x="153" y="208"/>
                  </a:cubicBezTo>
                  <a:cubicBezTo>
                    <a:pt x="152" y="208"/>
                    <a:pt x="154" y="207"/>
                    <a:pt x="153" y="206"/>
                  </a:cubicBezTo>
                  <a:cubicBezTo>
                    <a:pt x="153" y="206"/>
                    <a:pt x="151" y="205"/>
                    <a:pt x="151" y="205"/>
                  </a:cubicBezTo>
                  <a:cubicBezTo>
                    <a:pt x="151" y="205"/>
                    <a:pt x="155" y="204"/>
                    <a:pt x="156" y="204"/>
                  </a:cubicBezTo>
                  <a:cubicBezTo>
                    <a:pt x="159" y="204"/>
                    <a:pt x="156" y="203"/>
                    <a:pt x="155" y="202"/>
                  </a:cubicBezTo>
                  <a:cubicBezTo>
                    <a:pt x="155" y="202"/>
                    <a:pt x="160" y="202"/>
                    <a:pt x="160" y="202"/>
                  </a:cubicBezTo>
                  <a:cubicBezTo>
                    <a:pt x="159" y="201"/>
                    <a:pt x="157" y="201"/>
                    <a:pt x="156" y="200"/>
                  </a:cubicBezTo>
                  <a:cubicBezTo>
                    <a:pt x="156" y="200"/>
                    <a:pt x="160" y="201"/>
                    <a:pt x="160" y="200"/>
                  </a:cubicBezTo>
                  <a:cubicBezTo>
                    <a:pt x="161" y="200"/>
                    <a:pt x="160" y="200"/>
                    <a:pt x="160" y="199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62" y="198"/>
                    <a:pt x="158" y="197"/>
                    <a:pt x="158" y="197"/>
                  </a:cubicBezTo>
                  <a:cubicBezTo>
                    <a:pt x="158" y="197"/>
                    <a:pt x="163" y="197"/>
                    <a:pt x="162" y="196"/>
                  </a:cubicBezTo>
                  <a:cubicBezTo>
                    <a:pt x="162" y="195"/>
                    <a:pt x="163" y="195"/>
                    <a:pt x="161" y="194"/>
                  </a:cubicBezTo>
                  <a:cubicBezTo>
                    <a:pt x="161" y="194"/>
                    <a:pt x="158" y="194"/>
                    <a:pt x="158" y="193"/>
                  </a:cubicBezTo>
                  <a:cubicBezTo>
                    <a:pt x="158" y="193"/>
                    <a:pt x="163" y="192"/>
                    <a:pt x="163" y="192"/>
                  </a:cubicBezTo>
                  <a:cubicBezTo>
                    <a:pt x="165" y="192"/>
                    <a:pt x="164" y="189"/>
                    <a:pt x="162" y="189"/>
                  </a:cubicBezTo>
                  <a:cubicBezTo>
                    <a:pt x="161" y="188"/>
                    <a:pt x="158" y="187"/>
                    <a:pt x="161" y="186"/>
                  </a:cubicBezTo>
                  <a:cubicBezTo>
                    <a:pt x="163" y="186"/>
                    <a:pt x="166" y="187"/>
                    <a:pt x="167" y="185"/>
                  </a:cubicBezTo>
                  <a:cubicBezTo>
                    <a:pt x="167" y="185"/>
                    <a:pt x="165" y="183"/>
                    <a:pt x="165" y="183"/>
                  </a:cubicBezTo>
                  <a:cubicBezTo>
                    <a:pt x="165" y="182"/>
                    <a:pt x="167" y="182"/>
                    <a:pt x="167" y="182"/>
                  </a:cubicBezTo>
                  <a:cubicBezTo>
                    <a:pt x="168" y="181"/>
                    <a:pt x="170" y="181"/>
                    <a:pt x="172" y="182"/>
                  </a:cubicBezTo>
                  <a:cubicBezTo>
                    <a:pt x="172" y="182"/>
                    <a:pt x="174" y="182"/>
                    <a:pt x="174" y="182"/>
                  </a:cubicBezTo>
                  <a:cubicBezTo>
                    <a:pt x="175" y="181"/>
                    <a:pt x="173" y="180"/>
                    <a:pt x="173" y="179"/>
                  </a:cubicBezTo>
                  <a:cubicBezTo>
                    <a:pt x="174" y="178"/>
                    <a:pt x="177" y="174"/>
                    <a:pt x="179" y="176"/>
                  </a:cubicBezTo>
                  <a:cubicBezTo>
                    <a:pt x="178" y="175"/>
                    <a:pt x="175" y="181"/>
                    <a:pt x="176" y="181"/>
                  </a:cubicBezTo>
                  <a:cubicBezTo>
                    <a:pt x="177" y="182"/>
                    <a:pt x="179" y="179"/>
                    <a:pt x="181" y="179"/>
                  </a:cubicBezTo>
                  <a:cubicBezTo>
                    <a:pt x="181" y="179"/>
                    <a:pt x="183" y="180"/>
                    <a:pt x="183" y="180"/>
                  </a:cubicBezTo>
                  <a:cubicBezTo>
                    <a:pt x="183" y="180"/>
                    <a:pt x="183" y="178"/>
                    <a:pt x="183" y="178"/>
                  </a:cubicBezTo>
                  <a:cubicBezTo>
                    <a:pt x="186" y="179"/>
                    <a:pt x="186" y="178"/>
                    <a:pt x="187" y="177"/>
                  </a:cubicBezTo>
                  <a:cubicBezTo>
                    <a:pt x="188" y="176"/>
                    <a:pt x="189" y="176"/>
                    <a:pt x="190" y="176"/>
                  </a:cubicBezTo>
                  <a:cubicBezTo>
                    <a:pt x="192" y="175"/>
                    <a:pt x="192" y="174"/>
                    <a:pt x="193" y="173"/>
                  </a:cubicBezTo>
                  <a:cubicBezTo>
                    <a:pt x="194" y="172"/>
                    <a:pt x="196" y="170"/>
                    <a:pt x="197" y="168"/>
                  </a:cubicBezTo>
                  <a:cubicBezTo>
                    <a:pt x="199" y="166"/>
                    <a:pt x="199" y="165"/>
                    <a:pt x="201" y="165"/>
                  </a:cubicBezTo>
                  <a:cubicBezTo>
                    <a:pt x="202" y="164"/>
                    <a:pt x="205" y="164"/>
                    <a:pt x="205" y="162"/>
                  </a:cubicBezTo>
                  <a:cubicBezTo>
                    <a:pt x="204" y="162"/>
                    <a:pt x="203" y="157"/>
                    <a:pt x="203" y="157"/>
                  </a:cubicBezTo>
                  <a:cubicBezTo>
                    <a:pt x="204" y="157"/>
                    <a:pt x="207" y="160"/>
                    <a:pt x="208" y="160"/>
                  </a:cubicBezTo>
                  <a:cubicBezTo>
                    <a:pt x="209" y="161"/>
                    <a:pt x="210" y="161"/>
                    <a:pt x="211" y="161"/>
                  </a:cubicBezTo>
                  <a:cubicBezTo>
                    <a:pt x="211" y="161"/>
                    <a:pt x="213" y="160"/>
                    <a:pt x="213" y="160"/>
                  </a:cubicBezTo>
                  <a:cubicBezTo>
                    <a:pt x="214" y="160"/>
                    <a:pt x="215" y="161"/>
                    <a:pt x="216" y="160"/>
                  </a:cubicBezTo>
                  <a:cubicBezTo>
                    <a:pt x="216" y="160"/>
                    <a:pt x="214" y="158"/>
                    <a:pt x="217" y="159"/>
                  </a:cubicBezTo>
                  <a:cubicBezTo>
                    <a:pt x="219" y="159"/>
                    <a:pt x="221" y="159"/>
                    <a:pt x="223" y="158"/>
                  </a:cubicBezTo>
                  <a:cubicBezTo>
                    <a:pt x="228" y="157"/>
                    <a:pt x="232" y="156"/>
                    <a:pt x="237" y="154"/>
                  </a:cubicBezTo>
                  <a:cubicBezTo>
                    <a:pt x="238" y="153"/>
                    <a:pt x="254" y="143"/>
                    <a:pt x="255" y="143"/>
                  </a:cubicBezTo>
                  <a:cubicBezTo>
                    <a:pt x="254" y="143"/>
                    <a:pt x="247" y="143"/>
                    <a:pt x="246" y="143"/>
                  </a:cubicBezTo>
                  <a:cubicBezTo>
                    <a:pt x="244" y="142"/>
                    <a:pt x="242" y="141"/>
                    <a:pt x="240" y="141"/>
                  </a:cubicBezTo>
                  <a:cubicBezTo>
                    <a:pt x="238" y="141"/>
                    <a:pt x="236" y="142"/>
                    <a:pt x="235" y="142"/>
                  </a:cubicBezTo>
                  <a:cubicBezTo>
                    <a:pt x="233" y="143"/>
                    <a:pt x="233" y="141"/>
                    <a:pt x="232" y="142"/>
                  </a:cubicBezTo>
                  <a:cubicBezTo>
                    <a:pt x="231" y="142"/>
                    <a:pt x="230" y="144"/>
                    <a:pt x="229" y="144"/>
                  </a:cubicBezTo>
                  <a:cubicBezTo>
                    <a:pt x="225" y="144"/>
                    <a:pt x="232" y="140"/>
                    <a:pt x="233" y="141"/>
                  </a:cubicBezTo>
                  <a:cubicBezTo>
                    <a:pt x="232" y="140"/>
                    <a:pt x="229" y="141"/>
                    <a:pt x="228" y="141"/>
                  </a:cubicBezTo>
                  <a:cubicBezTo>
                    <a:pt x="225" y="141"/>
                    <a:pt x="223" y="140"/>
                    <a:pt x="221" y="140"/>
                  </a:cubicBezTo>
                  <a:cubicBezTo>
                    <a:pt x="222" y="140"/>
                    <a:pt x="225" y="138"/>
                    <a:pt x="226" y="137"/>
                  </a:cubicBezTo>
                  <a:cubicBezTo>
                    <a:pt x="226" y="134"/>
                    <a:pt x="228" y="135"/>
                    <a:pt x="229" y="136"/>
                  </a:cubicBezTo>
                  <a:cubicBezTo>
                    <a:pt x="231" y="136"/>
                    <a:pt x="239" y="134"/>
                    <a:pt x="240" y="133"/>
                  </a:cubicBezTo>
                  <a:cubicBezTo>
                    <a:pt x="240" y="132"/>
                    <a:pt x="235" y="131"/>
                    <a:pt x="234" y="130"/>
                  </a:cubicBezTo>
                  <a:cubicBezTo>
                    <a:pt x="235" y="131"/>
                    <a:pt x="239" y="132"/>
                    <a:pt x="240" y="132"/>
                  </a:cubicBezTo>
                  <a:cubicBezTo>
                    <a:pt x="241" y="133"/>
                    <a:pt x="245" y="133"/>
                    <a:pt x="245" y="135"/>
                  </a:cubicBezTo>
                  <a:cubicBezTo>
                    <a:pt x="244" y="138"/>
                    <a:pt x="246" y="139"/>
                    <a:pt x="248" y="139"/>
                  </a:cubicBezTo>
                  <a:cubicBezTo>
                    <a:pt x="248" y="139"/>
                    <a:pt x="254" y="139"/>
                    <a:pt x="253" y="138"/>
                  </a:cubicBezTo>
                  <a:cubicBezTo>
                    <a:pt x="253" y="138"/>
                    <a:pt x="253" y="140"/>
                    <a:pt x="254" y="140"/>
                  </a:cubicBezTo>
                  <a:cubicBezTo>
                    <a:pt x="256" y="139"/>
                    <a:pt x="257" y="136"/>
                    <a:pt x="257" y="134"/>
                  </a:cubicBezTo>
                  <a:cubicBezTo>
                    <a:pt x="257" y="133"/>
                    <a:pt x="257" y="129"/>
                    <a:pt x="255" y="130"/>
                  </a:cubicBezTo>
                  <a:cubicBezTo>
                    <a:pt x="253" y="132"/>
                    <a:pt x="254" y="130"/>
                    <a:pt x="253" y="129"/>
                  </a:cubicBezTo>
                  <a:cubicBezTo>
                    <a:pt x="251" y="127"/>
                    <a:pt x="248" y="126"/>
                    <a:pt x="245" y="124"/>
                  </a:cubicBezTo>
                  <a:cubicBezTo>
                    <a:pt x="244" y="123"/>
                    <a:pt x="243" y="123"/>
                    <a:pt x="242" y="122"/>
                  </a:cubicBezTo>
                  <a:cubicBezTo>
                    <a:pt x="242" y="122"/>
                    <a:pt x="238" y="123"/>
                    <a:pt x="238" y="124"/>
                  </a:cubicBezTo>
                  <a:cubicBezTo>
                    <a:pt x="238" y="124"/>
                    <a:pt x="239" y="123"/>
                    <a:pt x="238" y="123"/>
                  </a:cubicBezTo>
                  <a:cubicBezTo>
                    <a:pt x="238" y="123"/>
                    <a:pt x="237" y="122"/>
                    <a:pt x="237" y="122"/>
                  </a:cubicBezTo>
                  <a:cubicBezTo>
                    <a:pt x="237" y="121"/>
                    <a:pt x="241" y="122"/>
                    <a:pt x="241" y="121"/>
                  </a:cubicBezTo>
                  <a:cubicBezTo>
                    <a:pt x="241" y="119"/>
                    <a:pt x="241" y="118"/>
                    <a:pt x="238" y="118"/>
                  </a:cubicBezTo>
                  <a:cubicBezTo>
                    <a:pt x="236" y="119"/>
                    <a:pt x="235" y="121"/>
                    <a:pt x="233" y="119"/>
                  </a:cubicBezTo>
                  <a:cubicBezTo>
                    <a:pt x="233" y="119"/>
                    <a:pt x="229" y="119"/>
                    <a:pt x="229" y="118"/>
                  </a:cubicBezTo>
                  <a:cubicBezTo>
                    <a:pt x="229" y="116"/>
                    <a:pt x="234" y="119"/>
                    <a:pt x="234" y="119"/>
                  </a:cubicBezTo>
                  <a:cubicBezTo>
                    <a:pt x="235" y="119"/>
                    <a:pt x="240" y="118"/>
                    <a:pt x="240" y="117"/>
                  </a:cubicBezTo>
                  <a:cubicBezTo>
                    <a:pt x="241" y="117"/>
                    <a:pt x="236" y="115"/>
                    <a:pt x="235" y="115"/>
                  </a:cubicBezTo>
                  <a:cubicBezTo>
                    <a:pt x="233" y="115"/>
                    <a:pt x="230" y="115"/>
                    <a:pt x="228" y="116"/>
                  </a:cubicBezTo>
                  <a:cubicBezTo>
                    <a:pt x="229" y="116"/>
                    <a:pt x="233" y="113"/>
                    <a:pt x="233" y="114"/>
                  </a:cubicBezTo>
                  <a:cubicBezTo>
                    <a:pt x="233" y="113"/>
                    <a:pt x="229" y="113"/>
                    <a:pt x="229" y="112"/>
                  </a:cubicBezTo>
                  <a:cubicBezTo>
                    <a:pt x="232" y="113"/>
                    <a:pt x="235" y="115"/>
                    <a:pt x="238" y="113"/>
                  </a:cubicBezTo>
                  <a:cubicBezTo>
                    <a:pt x="238" y="113"/>
                    <a:pt x="241" y="112"/>
                    <a:pt x="241" y="111"/>
                  </a:cubicBezTo>
                  <a:cubicBezTo>
                    <a:pt x="240" y="110"/>
                    <a:pt x="238" y="109"/>
                    <a:pt x="238" y="108"/>
                  </a:cubicBezTo>
                  <a:cubicBezTo>
                    <a:pt x="238" y="109"/>
                    <a:pt x="241" y="110"/>
                    <a:pt x="242" y="110"/>
                  </a:cubicBezTo>
                  <a:cubicBezTo>
                    <a:pt x="244" y="111"/>
                    <a:pt x="243" y="109"/>
                    <a:pt x="245" y="109"/>
                  </a:cubicBezTo>
                  <a:cubicBezTo>
                    <a:pt x="246" y="109"/>
                    <a:pt x="254" y="111"/>
                    <a:pt x="254" y="111"/>
                  </a:cubicBezTo>
                  <a:cubicBezTo>
                    <a:pt x="253" y="111"/>
                    <a:pt x="246" y="110"/>
                    <a:pt x="246" y="110"/>
                  </a:cubicBezTo>
                  <a:cubicBezTo>
                    <a:pt x="248" y="114"/>
                    <a:pt x="254" y="113"/>
                    <a:pt x="257" y="113"/>
                  </a:cubicBezTo>
                  <a:cubicBezTo>
                    <a:pt x="258" y="112"/>
                    <a:pt x="261" y="113"/>
                    <a:pt x="262" y="112"/>
                  </a:cubicBezTo>
                  <a:cubicBezTo>
                    <a:pt x="265" y="111"/>
                    <a:pt x="264" y="109"/>
                    <a:pt x="262" y="108"/>
                  </a:cubicBezTo>
                  <a:cubicBezTo>
                    <a:pt x="261" y="107"/>
                    <a:pt x="258" y="106"/>
                    <a:pt x="257" y="106"/>
                  </a:cubicBezTo>
                  <a:cubicBezTo>
                    <a:pt x="256" y="106"/>
                    <a:pt x="257" y="109"/>
                    <a:pt x="257" y="110"/>
                  </a:cubicBezTo>
                  <a:cubicBezTo>
                    <a:pt x="256" y="109"/>
                    <a:pt x="256" y="108"/>
                    <a:pt x="255" y="107"/>
                  </a:cubicBezTo>
                  <a:cubicBezTo>
                    <a:pt x="255" y="106"/>
                    <a:pt x="254" y="107"/>
                    <a:pt x="253" y="106"/>
                  </a:cubicBezTo>
                  <a:cubicBezTo>
                    <a:pt x="254" y="107"/>
                    <a:pt x="256" y="101"/>
                    <a:pt x="256" y="100"/>
                  </a:cubicBezTo>
                  <a:cubicBezTo>
                    <a:pt x="256" y="100"/>
                    <a:pt x="257" y="103"/>
                    <a:pt x="257" y="103"/>
                  </a:cubicBezTo>
                  <a:cubicBezTo>
                    <a:pt x="257" y="105"/>
                    <a:pt x="257" y="106"/>
                    <a:pt x="258" y="106"/>
                  </a:cubicBezTo>
                  <a:cubicBezTo>
                    <a:pt x="261" y="106"/>
                    <a:pt x="263" y="105"/>
                    <a:pt x="265" y="105"/>
                  </a:cubicBezTo>
                  <a:cubicBezTo>
                    <a:pt x="266" y="105"/>
                    <a:pt x="272" y="103"/>
                    <a:pt x="270" y="101"/>
                  </a:cubicBezTo>
                  <a:cubicBezTo>
                    <a:pt x="268" y="100"/>
                    <a:pt x="267" y="102"/>
                    <a:pt x="266" y="101"/>
                  </a:cubicBezTo>
                  <a:cubicBezTo>
                    <a:pt x="266" y="100"/>
                    <a:pt x="266" y="100"/>
                    <a:pt x="266" y="99"/>
                  </a:cubicBezTo>
                  <a:cubicBezTo>
                    <a:pt x="267" y="98"/>
                    <a:pt x="266" y="97"/>
                    <a:pt x="265" y="97"/>
                  </a:cubicBezTo>
                  <a:cubicBezTo>
                    <a:pt x="265" y="96"/>
                    <a:pt x="262" y="96"/>
                    <a:pt x="261" y="96"/>
                  </a:cubicBezTo>
                  <a:cubicBezTo>
                    <a:pt x="259" y="96"/>
                    <a:pt x="258" y="98"/>
                    <a:pt x="256" y="96"/>
                  </a:cubicBezTo>
                  <a:cubicBezTo>
                    <a:pt x="260" y="99"/>
                    <a:pt x="262" y="91"/>
                    <a:pt x="266" y="95"/>
                  </a:cubicBezTo>
                  <a:cubicBezTo>
                    <a:pt x="267" y="97"/>
                    <a:pt x="269" y="94"/>
                    <a:pt x="269" y="92"/>
                  </a:cubicBezTo>
                  <a:cubicBezTo>
                    <a:pt x="269" y="91"/>
                    <a:pt x="266" y="88"/>
                    <a:pt x="266" y="88"/>
                  </a:cubicBezTo>
                  <a:cubicBezTo>
                    <a:pt x="266" y="87"/>
                    <a:pt x="269" y="90"/>
                    <a:pt x="269" y="91"/>
                  </a:cubicBezTo>
                  <a:cubicBezTo>
                    <a:pt x="269" y="92"/>
                    <a:pt x="271" y="90"/>
                    <a:pt x="270" y="88"/>
                  </a:cubicBezTo>
                  <a:cubicBezTo>
                    <a:pt x="269" y="87"/>
                    <a:pt x="267" y="85"/>
                    <a:pt x="266" y="84"/>
                  </a:cubicBezTo>
                  <a:cubicBezTo>
                    <a:pt x="264" y="84"/>
                    <a:pt x="261" y="85"/>
                    <a:pt x="259" y="84"/>
                  </a:cubicBezTo>
                  <a:cubicBezTo>
                    <a:pt x="258" y="83"/>
                    <a:pt x="258" y="81"/>
                    <a:pt x="256" y="81"/>
                  </a:cubicBezTo>
                  <a:cubicBezTo>
                    <a:pt x="256" y="80"/>
                    <a:pt x="252" y="81"/>
                    <a:pt x="253" y="80"/>
                  </a:cubicBezTo>
                  <a:cubicBezTo>
                    <a:pt x="254" y="78"/>
                    <a:pt x="254" y="77"/>
                    <a:pt x="256" y="79"/>
                  </a:cubicBezTo>
                  <a:cubicBezTo>
                    <a:pt x="258" y="81"/>
                    <a:pt x="260" y="78"/>
                    <a:pt x="262" y="77"/>
                  </a:cubicBezTo>
                  <a:cubicBezTo>
                    <a:pt x="265" y="75"/>
                    <a:pt x="271" y="81"/>
                    <a:pt x="274" y="78"/>
                  </a:cubicBezTo>
                  <a:cubicBezTo>
                    <a:pt x="275" y="77"/>
                    <a:pt x="275" y="72"/>
                    <a:pt x="272" y="73"/>
                  </a:cubicBezTo>
                  <a:cubicBezTo>
                    <a:pt x="271" y="73"/>
                    <a:pt x="270" y="74"/>
                    <a:pt x="269" y="73"/>
                  </a:cubicBezTo>
                  <a:cubicBezTo>
                    <a:pt x="267" y="73"/>
                    <a:pt x="265" y="72"/>
                    <a:pt x="263" y="70"/>
                  </a:cubicBezTo>
                  <a:cubicBezTo>
                    <a:pt x="260" y="68"/>
                    <a:pt x="271" y="71"/>
                    <a:pt x="271" y="70"/>
                  </a:cubicBezTo>
                  <a:cubicBezTo>
                    <a:pt x="270" y="68"/>
                    <a:pt x="265" y="67"/>
                    <a:pt x="263" y="66"/>
                  </a:cubicBezTo>
                  <a:cubicBezTo>
                    <a:pt x="260" y="65"/>
                    <a:pt x="260" y="66"/>
                    <a:pt x="259" y="68"/>
                  </a:cubicBezTo>
                  <a:cubicBezTo>
                    <a:pt x="259" y="69"/>
                    <a:pt x="257" y="70"/>
                    <a:pt x="256" y="69"/>
                  </a:cubicBezTo>
                  <a:cubicBezTo>
                    <a:pt x="255" y="69"/>
                    <a:pt x="258" y="65"/>
                    <a:pt x="258" y="64"/>
                  </a:cubicBezTo>
                  <a:cubicBezTo>
                    <a:pt x="258" y="63"/>
                    <a:pt x="259" y="61"/>
                    <a:pt x="260" y="60"/>
                  </a:cubicBezTo>
                  <a:cubicBezTo>
                    <a:pt x="260" y="59"/>
                    <a:pt x="260" y="57"/>
                    <a:pt x="261" y="57"/>
                  </a:cubicBezTo>
                  <a:cubicBezTo>
                    <a:pt x="262" y="57"/>
                    <a:pt x="264" y="57"/>
                    <a:pt x="265" y="56"/>
                  </a:cubicBezTo>
                  <a:cubicBezTo>
                    <a:pt x="265" y="56"/>
                    <a:pt x="270" y="51"/>
                    <a:pt x="270" y="52"/>
                  </a:cubicBezTo>
                  <a:cubicBezTo>
                    <a:pt x="270" y="52"/>
                    <a:pt x="268" y="51"/>
                    <a:pt x="268" y="51"/>
                  </a:cubicBezTo>
                  <a:cubicBezTo>
                    <a:pt x="268" y="50"/>
                    <a:pt x="268" y="49"/>
                    <a:pt x="268" y="48"/>
                  </a:cubicBezTo>
                  <a:cubicBezTo>
                    <a:pt x="268" y="46"/>
                    <a:pt x="269" y="46"/>
                    <a:pt x="271" y="46"/>
                  </a:cubicBezTo>
                  <a:cubicBezTo>
                    <a:pt x="273" y="46"/>
                    <a:pt x="281" y="43"/>
                    <a:pt x="276" y="43"/>
                  </a:cubicBezTo>
                  <a:cubicBezTo>
                    <a:pt x="273" y="43"/>
                    <a:pt x="268" y="42"/>
                    <a:pt x="266" y="44"/>
                  </a:cubicBezTo>
                  <a:cubicBezTo>
                    <a:pt x="265" y="45"/>
                    <a:pt x="265" y="47"/>
                    <a:pt x="263" y="46"/>
                  </a:cubicBezTo>
                  <a:cubicBezTo>
                    <a:pt x="261" y="45"/>
                    <a:pt x="263" y="43"/>
                    <a:pt x="264" y="42"/>
                  </a:cubicBezTo>
                  <a:cubicBezTo>
                    <a:pt x="266" y="39"/>
                    <a:pt x="270" y="41"/>
                    <a:pt x="273" y="41"/>
                  </a:cubicBezTo>
                  <a:cubicBezTo>
                    <a:pt x="277" y="41"/>
                    <a:pt x="281" y="42"/>
                    <a:pt x="283" y="38"/>
                  </a:cubicBezTo>
                  <a:cubicBezTo>
                    <a:pt x="284" y="38"/>
                    <a:pt x="280" y="37"/>
                    <a:pt x="280" y="37"/>
                  </a:cubicBezTo>
                  <a:cubicBezTo>
                    <a:pt x="278" y="36"/>
                    <a:pt x="276" y="37"/>
                    <a:pt x="274" y="37"/>
                  </a:cubicBezTo>
                  <a:cubicBezTo>
                    <a:pt x="272" y="37"/>
                    <a:pt x="271" y="36"/>
                    <a:pt x="269" y="36"/>
                  </a:cubicBezTo>
                  <a:cubicBezTo>
                    <a:pt x="268" y="36"/>
                    <a:pt x="266" y="36"/>
                    <a:pt x="265" y="36"/>
                  </a:cubicBezTo>
                  <a:cubicBezTo>
                    <a:pt x="266" y="37"/>
                    <a:pt x="269" y="36"/>
                    <a:pt x="271" y="36"/>
                  </a:cubicBezTo>
                  <a:cubicBezTo>
                    <a:pt x="274" y="36"/>
                    <a:pt x="276" y="35"/>
                    <a:pt x="279" y="35"/>
                  </a:cubicBezTo>
                  <a:cubicBezTo>
                    <a:pt x="283" y="36"/>
                    <a:pt x="285" y="34"/>
                    <a:pt x="288" y="34"/>
                  </a:cubicBezTo>
                  <a:cubicBezTo>
                    <a:pt x="289" y="34"/>
                    <a:pt x="291" y="34"/>
                    <a:pt x="291" y="33"/>
                  </a:cubicBezTo>
                  <a:cubicBezTo>
                    <a:pt x="291" y="33"/>
                    <a:pt x="289" y="31"/>
                    <a:pt x="290" y="31"/>
                  </a:cubicBezTo>
                  <a:cubicBezTo>
                    <a:pt x="295" y="30"/>
                    <a:pt x="300" y="29"/>
                    <a:pt x="304" y="26"/>
                  </a:cubicBezTo>
                  <a:cubicBezTo>
                    <a:pt x="305" y="25"/>
                    <a:pt x="301" y="24"/>
                    <a:pt x="301" y="24"/>
                  </a:cubicBezTo>
                  <a:cubicBezTo>
                    <a:pt x="298" y="23"/>
                    <a:pt x="295" y="22"/>
                    <a:pt x="293" y="22"/>
                  </a:cubicBezTo>
                  <a:cubicBezTo>
                    <a:pt x="287" y="21"/>
                    <a:pt x="282" y="20"/>
                    <a:pt x="277" y="25"/>
                  </a:cubicBezTo>
                  <a:cubicBezTo>
                    <a:pt x="275" y="28"/>
                    <a:pt x="273" y="26"/>
                    <a:pt x="269" y="26"/>
                  </a:cubicBezTo>
                  <a:cubicBezTo>
                    <a:pt x="268" y="26"/>
                    <a:pt x="264" y="29"/>
                    <a:pt x="265" y="26"/>
                  </a:cubicBezTo>
                  <a:cubicBezTo>
                    <a:pt x="265" y="24"/>
                    <a:pt x="260" y="27"/>
                    <a:pt x="259" y="28"/>
                  </a:cubicBezTo>
                  <a:cubicBezTo>
                    <a:pt x="257" y="29"/>
                    <a:pt x="255" y="30"/>
                    <a:pt x="253" y="31"/>
                  </a:cubicBezTo>
                  <a:cubicBezTo>
                    <a:pt x="252" y="31"/>
                    <a:pt x="244" y="37"/>
                    <a:pt x="244" y="37"/>
                  </a:cubicBezTo>
                  <a:cubicBezTo>
                    <a:pt x="242" y="35"/>
                    <a:pt x="264" y="22"/>
                    <a:pt x="251" y="19"/>
                  </a:cubicBezTo>
                  <a:cubicBezTo>
                    <a:pt x="246" y="19"/>
                    <a:pt x="247" y="22"/>
                    <a:pt x="243" y="24"/>
                  </a:cubicBezTo>
                  <a:cubicBezTo>
                    <a:pt x="240" y="25"/>
                    <a:pt x="238" y="25"/>
                    <a:pt x="235" y="26"/>
                  </a:cubicBezTo>
                  <a:cubicBezTo>
                    <a:pt x="234" y="26"/>
                    <a:pt x="229" y="28"/>
                    <a:pt x="228" y="28"/>
                  </a:cubicBezTo>
                  <a:cubicBezTo>
                    <a:pt x="226" y="25"/>
                    <a:pt x="233" y="24"/>
                    <a:pt x="235" y="24"/>
                  </a:cubicBezTo>
                  <a:cubicBezTo>
                    <a:pt x="235" y="23"/>
                    <a:pt x="241" y="22"/>
                    <a:pt x="238" y="21"/>
                  </a:cubicBezTo>
                  <a:cubicBezTo>
                    <a:pt x="235" y="20"/>
                    <a:pt x="232" y="20"/>
                    <a:pt x="229" y="20"/>
                  </a:cubicBezTo>
                  <a:cubicBezTo>
                    <a:pt x="221" y="20"/>
                    <a:pt x="213" y="21"/>
                    <a:pt x="205" y="23"/>
                  </a:cubicBezTo>
                  <a:cubicBezTo>
                    <a:pt x="205" y="23"/>
                    <a:pt x="202" y="25"/>
                    <a:pt x="201" y="24"/>
                  </a:cubicBezTo>
                  <a:cubicBezTo>
                    <a:pt x="201" y="22"/>
                    <a:pt x="200" y="22"/>
                    <a:pt x="202" y="22"/>
                  </a:cubicBezTo>
                  <a:cubicBezTo>
                    <a:pt x="206" y="20"/>
                    <a:pt x="210" y="19"/>
                    <a:pt x="214" y="18"/>
                  </a:cubicBezTo>
                  <a:cubicBezTo>
                    <a:pt x="221" y="17"/>
                    <a:pt x="229" y="18"/>
                    <a:pt x="237" y="18"/>
                  </a:cubicBezTo>
                  <a:cubicBezTo>
                    <a:pt x="239" y="18"/>
                    <a:pt x="241" y="18"/>
                    <a:pt x="243" y="18"/>
                  </a:cubicBezTo>
                  <a:cubicBezTo>
                    <a:pt x="247" y="16"/>
                    <a:pt x="252" y="16"/>
                    <a:pt x="256" y="14"/>
                  </a:cubicBezTo>
                  <a:cubicBezTo>
                    <a:pt x="258" y="14"/>
                    <a:pt x="259" y="13"/>
                    <a:pt x="256" y="12"/>
                  </a:cubicBezTo>
                  <a:cubicBezTo>
                    <a:pt x="254" y="11"/>
                    <a:pt x="250" y="10"/>
                    <a:pt x="248" y="11"/>
                  </a:cubicBezTo>
                  <a:cubicBezTo>
                    <a:pt x="246" y="11"/>
                    <a:pt x="246" y="10"/>
                    <a:pt x="244" y="9"/>
                  </a:cubicBezTo>
                  <a:cubicBezTo>
                    <a:pt x="242" y="9"/>
                    <a:pt x="240" y="11"/>
                    <a:pt x="238" y="11"/>
                  </a:cubicBezTo>
                  <a:cubicBezTo>
                    <a:pt x="238" y="11"/>
                    <a:pt x="240" y="8"/>
                    <a:pt x="241" y="8"/>
                  </a:cubicBezTo>
                  <a:cubicBezTo>
                    <a:pt x="242" y="6"/>
                    <a:pt x="238" y="6"/>
                    <a:pt x="237" y="6"/>
                  </a:cubicBezTo>
                  <a:cubicBezTo>
                    <a:pt x="231" y="7"/>
                    <a:pt x="226" y="7"/>
                    <a:pt x="220" y="6"/>
                  </a:cubicBezTo>
                  <a:cubicBezTo>
                    <a:pt x="215" y="6"/>
                    <a:pt x="211" y="8"/>
                    <a:pt x="206" y="8"/>
                  </a:cubicBezTo>
                  <a:cubicBezTo>
                    <a:pt x="204" y="8"/>
                    <a:pt x="201" y="8"/>
                    <a:pt x="199" y="8"/>
                  </a:cubicBezTo>
                  <a:cubicBezTo>
                    <a:pt x="197" y="9"/>
                    <a:pt x="194" y="8"/>
                    <a:pt x="193" y="9"/>
                  </a:cubicBezTo>
                  <a:cubicBezTo>
                    <a:pt x="196" y="8"/>
                    <a:pt x="199" y="8"/>
                    <a:pt x="202" y="7"/>
                  </a:cubicBezTo>
                  <a:cubicBezTo>
                    <a:pt x="207" y="7"/>
                    <a:pt x="211" y="6"/>
                    <a:pt x="215" y="6"/>
                  </a:cubicBezTo>
                  <a:cubicBezTo>
                    <a:pt x="217" y="6"/>
                    <a:pt x="237" y="6"/>
                    <a:pt x="237" y="4"/>
                  </a:cubicBezTo>
                  <a:cubicBezTo>
                    <a:pt x="236" y="4"/>
                    <a:pt x="233" y="3"/>
                    <a:pt x="232" y="2"/>
                  </a:cubicBezTo>
                  <a:cubicBezTo>
                    <a:pt x="229" y="2"/>
                    <a:pt x="227" y="2"/>
                    <a:pt x="224" y="2"/>
                  </a:cubicBezTo>
                  <a:cubicBezTo>
                    <a:pt x="220" y="2"/>
                    <a:pt x="216" y="1"/>
                    <a:pt x="213" y="0"/>
                  </a:cubicBezTo>
                  <a:cubicBezTo>
                    <a:pt x="206" y="0"/>
                    <a:pt x="200" y="0"/>
                    <a:pt x="194" y="0"/>
                  </a:cubicBezTo>
                  <a:cubicBezTo>
                    <a:pt x="191" y="1"/>
                    <a:pt x="188" y="1"/>
                    <a:pt x="185" y="1"/>
                  </a:cubicBezTo>
                  <a:cubicBezTo>
                    <a:pt x="184" y="1"/>
                    <a:pt x="183" y="3"/>
                    <a:pt x="183" y="3"/>
                  </a:cubicBezTo>
                  <a:cubicBezTo>
                    <a:pt x="181" y="3"/>
                    <a:pt x="179" y="2"/>
                    <a:pt x="177" y="2"/>
                  </a:cubicBezTo>
                  <a:cubicBezTo>
                    <a:pt x="176" y="2"/>
                    <a:pt x="175" y="3"/>
                    <a:pt x="173" y="3"/>
                  </a:cubicBezTo>
                  <a:cubicBezTo>
                    <a:pt x="171" y="3"/>
                    <a:pt x="171" y="4"/>
                    <a:pt x="173" y="4"/>
                  </a:cubicBezTo>
                  <a:cubicBezTo>
                    <a:pt x="176" y="5"/>
                    <a:pt x="179" y="5"/>
                    <a:pt x="181" y="6"/>
                  </a:cubicBezTo>
                  <a:cubicBezTo>
                    <a:pt x="180" y="5"/>
                    <a:pt x="174" y="7"/>
                    <a:pt x="173" y="8"/>
                  </a:cubicBezTo>
                  <a:cubicBezTo>
                    <a:pt x="173" y="8"/>
                    <a:pt x="170" y="8"/>
                    <a:pt x="170" y="8"/>
                  </a:cubicBezTo>
                  <a:cubicBezTo>
                    <a:pt x="170" y="8"/>
                    <a:pt x="172" y="10"/>
                    <a:pt x="172" y="10"/>
                  </a:cubicBezTo>
                  <a:cubicBezTo>
                    <a:pt x="171" y="10"/>
                    <a:pt x="169" y="9"/>
                    <a:pt x="168" y="8"/>
                  </a:cubicBezTo>
                  <a:cubicBezTo>
                    <a:pt x="167" y="7"/>
                    <a:pt x="164" y="8"/>
                    <a:pt x="163" y="8"/>
                  </a:cubicBezTo>
                  <a:cubicBezTo>
                    <a:pt x="160" y="7"/>
                    <a:pt x="157" y="6"/>
                    <a:pt x="154" y="5"/>
                  </a:cubicBezTo>
                  <a:cubicBezTo>
                    <a:pt x="152" y="4"/>
                    <a:pt x="150" y="6"/>
                    <a:pt x="147" y="6"/>
                  </a:cubicBezTo>
                  <a:cubicBezTo>
                    <a:pt x="146" y="6"/>
                    <a:pt x="140" y="5"/>
                    <a:pt x="140" y="7"/>
                  </a:cubicBezTo>
                  <a:cubicBezTo>
                    <a:pt x="139" y="7"/>
                    <a:pt x="153" y="9"/>
                    <a:pt x="155" y="10"/>
                  </a:cubicBezTo>
                  <a:cubicBezTo>
                    <a:pt x="158" y="10"/>
                    <a:pt x="161" y="10"/>
                    <a:pt x="163" y="11"/>
                  </a:cubicBezTo>
                  <a:cubicBezTo>
                    <a:pt x="164" y="11"/>
                    <a:pt x="165" y="11"/>
                    <a:pt x="166" y="12"/>
                  </a:cubicBezTo>
                  <a:cubicBezTo>
                    <a:pt x="166" y="12"/>
                    <a:pt x="166" y="15"/>
                    <a:pt x="166" y="15"/>
                  </a:cubicBezTo>
                  <a:cubicBezTo>
                    <a:pt x="166" y="16"/>
                    <a:pt x="165" y="14"/>
                    <a:pt x="165" y="13"/>
                  </a:cubicBezTo>
                  <a:cubicBezTo>
                    <a:pt x="164" y="12"/>
                    <a:pt x="161" y="12"/>
                    <a:pt x="160" y="11"/>
                  </a:cubicBezTo>
                  <a:cubicBezTo>
                    <a:pt x="160" y="11"/>
                    <a:pt x="157" y="11"/>
                    <a:pt x="157" y="11"/>
                  </a:cubicBezTo>
                  <a:cubicBezTo>
                    <a:pt x="157" y="12"/>
                    <a:pt x="158" y="14"/>
                    <a:pt x="158" y="14"/>
                  </a:cubicBezTo>
                  <a:cubicBezTo>
                    <a:pt x="156" y="14"/>
                    <a:pt x="155" y="11"/>
                    <a:pt x="154" y="11"/>
                  </a:cubicBezTo>
                  <a:cubicBezTo>
                    <a:pt x="152" y="11"/>
                    <a:pt x="150" y="11"/>
                    <a:pt x="148" y="10"/>
                  </a:cubicBezTo>
                  <a:cubicBezTo>
                    <a:pt x="147" y="10"/>
                    <a:pt x="139" y="10"/>
                    <a:pt x="139" y="10"/>
                  </a:cubicBezTo>
                  <a:cubicBezTo>
                    <a:pt x="138" y="12"/>
                    <a:pt x="151" y="17"/>
                    <a:pt x="151" y="17"/>
                  </a:cubicBezTo>
                  <a:cubicBezTo>
                    <a:pt x="151" y="18"/>
                    <a:pt x="146" y="17"/>
                    <a:pt x="146" y="17"/>
                  </a:cubicBezTo>
                  <a:cubicBezTo>
                    <a:pt x="143" y="17"/>
                    <a:pt x="142" y="16"/>
                    <a:pt x="143" y="19"/>
                  </a:cubicBezTo>
                  <a:cubicBezTo>
                    <a:pt x="142" y="19"/>
                    <a:pt x="141" y="18"/>
                    <a:pt x="140" y="17"/>
                  </a:cubicBezTo>
                  <a:cubicBezTo>
                    <a:pt x="140" y="16"/>
                    <a:pt x="142" y="17"/>
                    <a:pt x="143" y="16"/>
                  </a:cubicBezTo>
                  <a:cubicBezTo>
                    <a:pt x="143" y="16"/>
                    <a:pt x="141" y="14"/>
                    <a:pt x="140" y="14"/>
                  </a:cubicBezTo>
                  <a:cubicBezTo>
                    <a:pt x="138" y="13"/>
                    <a:pt x="136" y="12"/>
                    <a:pt x="133" y="12"/>
                  </a:cubicBezTo>
                  <a:cubicBezTo>
                    <a:pt x="132" y="12"/>
                    <a:pt x="130" y="11"/>
                    <a:pt x="129" y="12"/>
                  </a:cubicBezTo>
                  <a:cubicBezTo>
                    <a:pt x="128" y="12"/>
                    <a:pt x="131" y="15"/>
                    <a:pt x="131" y="15"/>
                  </a:cubicBezTo>
                  <a:cubicBezTo>
                    <a:pt x="134" y="17"/>
                    <a:pt x="138" y="17"/>
                    <a:pt x="142" y="20"/>
                  </a:cubicBezTo>
                  <a:cubicBezTo>
                    <a:pt x="143" y="20"/>
                    <a:pt x="144" y="21"/>
                    <a:pt x="143" y="22"/>
                  </a:cubicBezTo>
                  <a:cubicBezTo>
                    <a:pt x="141" y="24"/>
                    <a:pt x="139" y="22"/>
                    <a:pt x="137" y="21"/>
                  </a:cubicBezTo>
                  <a:cubicBezTo>
                    <a:pt x="132" y="18"/>
                    <a:pt x="126" y="16"/>
                    <a:pt x="120" y="15"/>
                  </a:cubicBezTo>
                  <a:cubicBezTo>
                    <a:pt x="117" y="14"/>
                    <a:pt x="114" y="13"/>
                    <a:pt x="111" y="14"/>
                  </a:cubicBezTo>
                  <a:cubicBezTo>
                    <a:pt x="110" y="14"/>
                    <a:pt x="113" y="17"/>
                    <a:pt x="113" y="18"/>
                  </a:cubicBezTo>
                  <a:cubicBezTo>
                    <a:pt x="113" y="18"/>
                    <a:pt x="117" y="21"/>
                    <a:pt x="117" y="21"/>
                  </a:cubicBezTo>
                  <a:cubicBezTo>
                    <a:pt x="117" y="22"/>
                    <a:pt x="111" y="21"/>
                    <a:pt x="111" y="21"/>
                  </a:cubicBezTo>
                  <a:cubicBezTo>
                    <a:pt x="111" y="23"/>
                    <a:pt x="115" y="22"/>
                    <a:pt x="115" y="24"/>
                  </a:cubicBezTo>
                  <a:cubicBezTo>
                    <a:pt x="115" y="24"/>
                    <a:pt x="111" y="23"/>
                    <a:pt x="110" y="22"/>
                  </a:cubicBezTo>
                  <a:cubicBezTo>
                    <a:pt x="108" y="21"/>
                    <a:pt x="106" y="21"/>
                    <a:pt x="103" y="20"/>
                  </a:cubicBezTo>
                  <a:cubicBezTo>
                    <a:pt x="101" y="19"/>
                    <a:pt x="101" y="20"/>
                    <a:pt x="101" y="22"/>
                  </a:cubicBezTo>
                  <a:cubicBezTo>
                    <a:pt x="100" y="23"/>
                    <a:pt x="99" y="23"/>
                    <a:pt x="98" y="23"/>
                  </a:cubicBezTo>
                  <a:cubicBezTo>
                    <a:pt x="98" y="24"/>
                    <a:pt x="98" y="26"/>
                    <a:pt x="97" y="26"/>
                  </a:cubicBezTo>
                  <a:cubicBezTo>
                    <a:pt x="97" y="27"/>
                    <a:pt x="97" y="24"/>
                    <a:pt x="97" y="23"/>
                  </a:cubicBezTo>
                  <a:cubicBezTo>
                    <a:pt x="97" y="22"/>
                    <a:pt x="98" y="21"/>
                    <a:pt x="98" y="20"/>
                  </a:cubicBezTo>
                  <a:cubicBezTo>
                    <a:pt x="97" y="16"/>
                    <a:pt x="93" y="16"/>
                    <a:pt x="90" y="16"/>
                  </a:cubicBezTo>
                  <a:cubicBezTo>
                    <a:pt x="86" y="17"/>
                    <a:pt x="82" y="18"/>
                    <a:pt x="78" y="18"/>
                  </a:cubicBezTo>
                  <a:cubicBezTo>
                    <a:pt x="77" y="19"/>
                    <a:pt x="75" y="19"/>
                    <a:pt x="74" y="19"/>
                  </a:cubicBezTo>
                  <a:cubicBezTo>
                    <a:pt x="74" y="19"/>
                    <a:pt x="69" y="20"/>
                    <a:pt x="69" y="20"/>
                  </a:cubicBezTo>
                  <a:cubicBezTo>
                    <a:pt x="70" y="21"/>
                    <a:pt x="72" y="21"/>
                    <a:pt x="73" y="21"/>
                  </a:cubicBezTo>
                  <a:cubicBezTo>
                    <a:pt x="74" y="22"/>
                    <a:pt x="75" y="23"/>
                    <a:pt x="77" y="24"/>
                  </a:cubicBezTo>
                  <a:cubicBezTo>
                    <a:pt x="77" y="24"/>
                    <a:pt x="81" y="27"/>
                    <a:pt x="81" y="27"/>
                  </a:cubicBezTo>
                  <a:cubicBezTo>
                    <a:pt x="80" y="27"/>
                    <a:pt x="76" y="25"/>
                    <a:pt x="75" y="25"/>
                  </a:cubicBezTo>
                  <a:cubicBezTo>
                    <a:pt x="73" y="24"/>
                    <a:pt x="72" y="22"/>
                    <a:pt x="70" y="22"/>
                  </a:cubicBezTo>
                  <a:cubicBezTo>
                    <a:pt x="67" y="21"/>
                    <a:pt x="64" y="22"/>
                    <a:pt x="61" y="22"/>
                  </a:cubicBezTo>
                  <a:cubicBezTo>
                    <a:pt x="58" y="23"/>
                    <a:pt x="58" y="22"/>
                    <a:pt x="60" y="25"/>
                  </a:cubicBezTo>
                  <a:cubicBezTo>
                    <a:pt x="60" y="26"/>
                    <a:pt x="60" y="29"/>
                    <a:pt x="60" y="30"/>
                  </a:cubicBezTo>
                  <a:cubicBezTo>
                    <a:pt x="60" y="32"/>
                    <a:pt x="56" y="30"/>
                    <a:pt x="55" y="30"/>
                  </a:cubicBezTo>
                  <a:cubicBezTo>
                    <a:pt x="54" y="30"/>
                    <a:pt x="51" y="28"/>
                    <a:pt x="50" y="30"/>
                  </a:cubicBezTo>
                  <a:cubicBezTo>
                    <a:pt x="49" y="31"/>
                    <a:pt x="50" y="34"/>
                    <a:pt x="50" y="34"/>
                  </a:cubicBezTo>
                  <a:cubicBezTo>
                    <a:pt x="49" y="35"/>
                    <a:pt x="48" y="33"/>
                    <a:pt x="47" y="32"/>
                  </a:cubicBezTo>
                  <a:cubicBezTo>
                    <a:pt x="45" y="31"/>
                    <a:pt x="43" y="31"/>
                    <a:pt x="42" y="32"/>
                  </a:cubicBezTo>
                  <a:cubicBezTo>
                    <a:pt x="39" y="34"/>
                    <a:pt x="36" y="36"/>
                    <a:pt x="32" y="37"/>
                  </a:cubicBezTo>
                  <a:cubicBezTo>
                    <a:pt x="31" y="38"/>
                    <a:pt x="34" y="37"/>
                    <a:pt x="3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399" name="Freeform 777">
              <a:extLst>
                <a:ext uri="{FF2B5EF4-FFF2-40B4-BE49-F238E27FC236}">
                  <a16:creationId xmlns:a16="http://schemas.microsoft.com/office/drawing/2014/main" id="{A7947BA2-9F7A-374A-B241-061AE454F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497" y="5038398"/>
              <a:ext cx="149682" cy="105124"/>
            </a:xfrm>
            <a:custGeom>
              <a:avLst/>
              <a:gdLst>
                <a:gd name="T0" fmla="*/ 16 w 16"/>
                <a:gd name="T1" fmla="*/ 6 h 11"/>
                <a:gd name="T2" fmla="*/ 11 w 16"/>
                <a:gd name="T3" fmla="*/ 3 h 11"/>
                <a:gd name="T4" fmla="*/ 5 w 16"/>
                <a:gd name="T5" fmla="*/ 1 h 11"/>
                <a:gd name="T6" fmla="*/ 1 w 16"/>
                <a:gd name="T7" fmla="*/ 1 h 11"/>
                <a:gd name="T8" fmla="*/ 3 w 16"/>
                <a:gd name="T9" fmla="*/ 3 h 11"/>
                <a:gd name="T10" fmla="*/ 1 w 16"/>
                <a:gd name="T11" fmla="*/ 7 h 11"/>
                <a:gd name="T12" fmla="*/ 5 w 16"/>
                <a:gd name="T13" fmla="*/ 7 h 11"/>
                <a:gd name="T14" fmla="*/ 5 w 16"/>
                <a:gd name="T15" fmla="*/ 9 h 11"/>
                <a:gd name="T16" fmla="*/ 16 w 16"/>
                <a:gd name="T17" fmla="*/ 6 h 11"/>
                <a:gd name="T18" fmla="*/ 16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16" y="6"/>
                  </a:moveTo>
                  <a:cubicBezTo>
                    <a:pt x="15" y="5"/>
                    <a:pt x="11" y="3"/>
                    <a:pt x="11" y="3"/>
                  </a:cubicBezTo>
                  <a:cubicBezTo>
                    <a:pt x="9" y="2"/>
                    <a:pt x="7" y="1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ubicBezTo>
                    <a:pt x="0" y="2"/>
                    <a:pt x="3" y="3"/>
                    <a:pt x="3" y="3"/>
                  </a:cubicBezTo>
                  <a:cubicBezTo>
                    <a:pt x="2" y="3"/>
                    <a:pt x="0" y="6"/>
                    <a:pt x="1" y="7"/>
                  </a:cubicBezTo>
                  <a:cubicBezTo>
                    <a:pt x="2" y="7"/>
                    <a:pt x="4" y="6"/>
                    <a:pt x="5" y="7"/>
                  </a:cubicBezTo>
                  <a:cubicBezTo>
                    <a:pt x="7" y="8"/>
                    <a:pt x="5" y="8"/>
                    <a:pt x="5" y="9"/>
                  </a:cubicBezTo>
                  <a:cubicBezTo>
                    <a:pt x="5" y="11"/>
                    <a:pt x="16" y="8"/>
                    <a:pt x="16" y="6"/>
                  </a:cubicBezTo>
                  <a:cubicBezTo>
                    <a:pt x="15" y="5"/>
                    <a:pt x="16" y="7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0" name="Freeform 778">
              <a:extLst>
                <a:ext uri="{FF2B5EF4-FFF2-40B4-BE49-F238E27FC236}">
                  <a16:creationId xmlns:a16="http://schemas.microsoft.com/office/drawing/2014/main" id="{A5819014-DDCC-3343-939A-928BF64C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4270" y="4965129"/>
              <a:ext cx="38217" cy="19114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0 h 2"/>
                <a:gd name="T4" fmla="*/ 2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4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1" name="Freeform 779">
              <a:extLst>
                <a:ext uri="{FF2B5EF4-FFF2-40B4-BE49-F238E27FC236}">
                  <a16:creationId xmlns:a16="http://schemas.microsoft.com/office/drawing/2014/main" id="{C3B38684-744E-1C42-9F2B-0F1206EBB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932" y="3859745"/>
              <a:ext cx="101909" cy="57338"/>
            </a:xfrm>
            <a:custGeom>
              <a:avLst/>
              <a:gdLst>
                <a:gd name="T0" fmla="*/ 9 w 11"/>
                <a:gd name="T1" fmla="*/ 4 h 6"/>
                <a:gd name="T2" fmla="*/ 9 w 11"/>
                <a:gd name="T3" fmla="*/ 5 h 6"/>
                <a:gd name="T4" fmla="*/ 3 w 11"/>
                <a:gd name="T5" fmla="*/ 4 h 6"/>
                <a:gd name="T6" fmla="*/ 2 w 11"/>
                <a:gd name="T7" fmla="*/ 1 h 6"/>
                <a:gd name="T8" fmla="*/ 9 w 11"/>
                <a:gd name="T9" fmla="*/ 4 h 6"/>
                <a:gd name="T10" fmla="*/ 9 w 11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9" y="4"/>
                  </a:moveTo>
                  <a:cubicBezTo>
                    <a:pt x="11" y="5"/>
                    <a:pt x="11" y="6"/>
                    <a:pt x="9" y="5"/>
                  </a:cubicBezTo>
                  <a:cubicBezTo>
                    <a:pt x="7" y="5"/>
                    <a:pt x="4" y="4"/>
                    <a:pt x="3" y="4"/>
                  </a:cubicBezTo>
                  <a:cubicBezTo>
                    <a:pt x="2" y="3"/>
                    <a:pt x="0" y="0"/>
                    <a:pt x="2" y="1"/>
                  </a:cubicBezTo>
                  <a:cubicBezTo>
                    <a:pt x="4" y="2"/>
                    <a:pt x="7" y="3"/>
                    <a:pt x="9" y="4"/>
                  </a:cubicBezTo>
                  <a:cubicBezTo>
                    <a:pt x="11" y="5"/>
                    <a:pt x="7" y="3"/>
                    <a:pt x="9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2" name="Freeform 780">
              <a:extLst>
                <a:ext uri="{FF2B5EF4-FFF2-40B4-BE49-F238E27FC236}">
                  <a16:creationId xmlns:a16="http://schemas.microsoft.com/office/drawing/2014/main" id="{D10CA504-84D8-944F-8FAC-67B9B244A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218" y="3776918"/>
              <a:ext cx="76432" cy="44598"/>
            </a:xfrm>
            <a:custGeom>
              <a:avLst/>
              <a:gdLst>
                <a:gd name="T0" fmla="*/ 8 w 8"/>
                <a:gd name="T1" fmla="*/ 3 h 5"/>
                <a:gd name="T2" fmla="*/ 0 w 8"/>
                <a:gd name="T3" fmla="*/ 2 h 5"/>
                <a:gd name="T4" fmla="*/ 8 w 8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3"/>
                  </a:moveTo>
                  <a:cubicBezTo>
                    <a:pt x="8" y="5"/>
                    <a:pt x="0" y="4"/>
                    <a:pt x="0" y="2"/>
                  </a:cubicBezTo>
                  <a:cubicBezTo>
                    <a:pt x="0" y="0"/>
                    <a:pt x="8" y="1"/>
                    <a:pt x="8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3" name="Freeform 782">
              <a:extLst>
                <a:ext uri="{FF2B5EF4-FFF2-40B4-BE49-F238E27FC236}">
                  <a16:creationId xmlns:a16="http://schemas.microsoft.com/office/drawing/2014/main" id="{0E177DFD-F31A-654E-888A-8A8936681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5225" y="3897972"/>
              <a:ext cx="54142" cy="38227"/>
            </a:xfrm>
            <a:custGeom>
              <a:avLst/>
              <a:gdLst>
                <a:gd name="T0" fmla="*/ 5 w 6"/>
                <a:gd name="T1" fmla="*/ 3 h 4"/>
                <a:gd name="T2" fmla="*/ 1 w 6"/>
                <a:gd name="T3" fmla="*/ 0 h 4"/>
                <a:gd name="T4" fmla="*/ 5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3"/>
                  </a:moveTo>
                  <a:cubicBezTo>
                    <a:pt x="4" y="4"/>
                    <a:pt x="0" y="0"/>
                    <a:pt x="1" y="0"/>
                  </a:cubicBezTo>
                  <a:cubicBezTo>
                    <a:pt x="2" y="0"/>
                    <a:pt x="6" y="2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4" name="Freeform 783">
              <a:extLst>
                <a:ext uri="{FF2B5EF4-FFF2-40B4-BE49-F238E27FC236}">
                  <a16:creationId xmlns:a16="http://schemas.microsoft.com/office/drawing/2014/main" id="{A9775DAD-4DEF-5342-8288-11660B89D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3936197"/>
              <a:ext cx="47770" cy="9558"/>
            </a:xfrm>
            <a:custGeom>
              <a:avLst/>
              <a:gdLst>
                <a:gd name="T0" fmla="*/ 4 w 5"/>
                <a:gd name="T1" fmla="*/ 1 h 1"/>
                <a:gd name="T2" fmla="*/ 2 w 5"/>
                <a:gd name="T3" fmla="*/ 0 h 1"/>
                <a:gd name="T4" fmla="*/ 4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cubicBezTo>
                    <a:pt x="2" y="1"/>
                    <a:pt x="0" y="0"/>
                    <a:pt x="2" y="0"/>
                  </a:cubicBezTo>
                  <a:cubicBezTo>
                    <a:pt x="3" y="0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5" name="Freeform 784">
              <a:extLst>
                <a:ext uri="{FF2B5EF4-FFF2-40B4-BE49-F238E27FC236}">
                  <a16:creationId xmlns:a16="http://schemas.microsoft.com/office/drawing/2014/main" id="{572D0558-2772-AA49-AE90-E4FB4038C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4468183"/>
              <a:ext cx="38217" cy="66896"/>
            </a:xfrm>
            <a:custGeom>
              <a:avLst/>
              <a:gdLst>
                <a:gd name="T0" fmla="*/ 2 w 4"/>
                <a:gd name="T1" fmla="*/ 0 h 7"/>
                <a:gd name="T2" fmla="*/ 4 w 4"/>
                <a:gd name="T3" fmla="*/ 7 h 7"/>
                <a:gd name="T4" fmla="*/ 2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cubicBezTo>
                    <a:pt x="0" y="0"/>
                    <a:pt x="3" y="7"/>
                    <a:pt x="4" y="7"/>
                  </a:cubicBezTo>
                  <a:cubicBezTo>
                    <a:pt x="4" y="7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6" name="Freeform 785">
              <a:extLst>
                <a:ext uri="{FF2B5EF4-FFF2-40B4-BE49-F238E27FC236}">
                  <a16:creationId xmlns:a16="http://schemas.microsoft.com/office/drawing/2014/main" id="{8E654E48-CE27-8040-9913-480C6D18F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583" y="4589232"/>
              <a:ext cx="63695" cy="38227"/>
            </a:xfrm>
            <a:custGeom>
              <a:avLst/>
              <a:gdLst>
                <a:gd name="T0" fmla="*/ 1 w 7"/>
                <a:gd name="T1" fmla="*/ 0 h 4"/>
                <a:gd name="T2" fmla="*/ 1 w 7"/>
                <a:gd name="T3" fmla="*/ 4 h 4"/>
                <a:gd name="T4" fmla="*/ 5 w 7"/>
                <a:gd name="T5" fmla="*/ 4 h 4"/>
                <a:gd name="T6" fmla="*/ 1 w 7"/>
                <a:gd name="T7" fmla="*/ 0 h 4"/>
                <a:gd name="T8" fmla="*/ 1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2" y="4"/>
                    <a:pt x="3" y="4"/>
                    <a:pt x="5" y="4"/>
                  </a:cubicBezTo>
                  <a:cubicBezTo>
                    <a:pt x="7" y="4"/>
                    <a:pt x="1" y="0"/>
                    <a:pt x="1" y="0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7" name="Freeform 786">
              <a:extLst>
                <a:ext uri="{FF2B5EF4-FFF2-40B4-BE49-F238E27FC236}">
                  <a16:creationId xmlns:a16="http://schemas.microsoft.com/office/drawing/2014/main" id="{7059C4C3-F041-5049-BA54-10756464E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4796294"/>
              <a:ext cx="159235" cy="92380"/>
            </a:xfrm>
            <a:custGeom>
              <a:avLst/>
              <a:gdLst>
                <a:gd name="T0" fmla="*/ 0 w 17"/>
                <a:gd name="T1" fmla="*/ 4 h 10"/>
                <a:gd name="T2" fmla="*/ 10 w 17"/>
                <a:gd name="T3" fmla="*/ 2 h 10"/>
                <a:gd name="T4" fmla="*/ 8 w 17"/>
                <a:gd name="T5" fmla="*/ 4 h 10"/>
                <a:gd name="T6" fmla="*/ 12 w 17"/>
                <a:gd name="T7" fmla="*/ 7 h 10"/>
                <a:gd name="T8" fmla="*/ 9 w 17"/>
                <a:gd name="T9" fmla="*/ 7 h 10"/>
                <a:gd name="T10" fmla="*/ 11 w 17"/>
                <a:gd name="T11" fmla="*/ 10 h 10"/>
                <a:gd name="T12" fmla="*/ 8 w 17"/>
                <a:gd name="T13" fmla="*/ 9 h 10"/>
                <a:gd name="T14" fmla="*/ 0 w 17"/>
                <a:gd name="T15" fmla="*/ 4 h 10"/>
                <a:gd name="T16" fmla="*/ 0 w 17"/>
                <a:gd name="T1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0" y="4"/>
                  </a:moveTo>
                  <a:cubicBezTo>
                    <a:pt x="1" y="0"/>
                    <a:pt x="7" y="2"/>
                    <a:pt x="10" y="2"/>
                  </a:cubicBezTo>
                  <a:cubicBezTo>
                    <a:pt x="17" y="3"/>
                    <a:pt x="8" y="4"/>
                    <a:pt x="8" y="4"/>
                  </a:cubicBezTo>
                  <a:cubicBezTo>
                    <a:pt x="8" y="6"/>
                    <a:pt x="12" y="5"/>
                    <a:pt x="12" y="7"/>
                  </a:cubicBezTo>
                  <a:cubicBezTo>
                    <a:pt x="12" y="7"/>
                    <a:pt x="10" y="6"/>
                    <a:pt x="9" y="7"/>
                  </a:cubicBezTo>
                  <a:cubicBezTo>
                    <a:pt x="9" y="7"/>
                    <a:pt x="12" y="10"/>
                    <a:pt x="11" y="10"/>
                  </a:cubicBezTo>
                  <a:cubicBezTo>
                    <a:pt x="10" y="10"/>
                    <a:pt x="9" y="9"/>
                    <a:pt x="8" y="9"/>
                  </a:cubicBezTo>
                  <a:cubicBezTo>
                    <a:pt x="6" y="8"/>
                    <a:pt x="0" y="7"/>
                    <a:pt x="0" y="4"/>
                  </a:cubicBezTo>
                  <a:cubicBezTo>
                    <a:pt x="0" y="3"/>
                    <a:pt x="0" y="7"/>
                    <a:pt x="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8" name="Freeform 787">
              <a:extLst>
                <a:ext uri="{FF2B5EF4-FFF2-40B4-BE49-F238E27FC236}">
                  <a16:creationId xmlns:a16="http://schemas.microsoft.com/office/drawing/2014/main" id="{B285A318-7260-3043-B67F-53642B2C0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7774" y="4777183"/>
              <a:ext cx="82803" cy="28672"/>
            </a:xfrm>
            <a:custGeom>
              <a:avLst/>
              <a:gdLst>
                <a:gd name="T0" fmla="*/ 8 w 9"/>
                <a:gd name="T1" fmla="*/ 1 h 3"/>
                <a:gd name="T2" fmla="*/ 5 w 9"/>
                <a:gd name="T3" fmla="*/ 0 h 3"/>
                <a:gd name="T4" fmla="*/ 0 w 9"/>
                <a:gd name="T5" fmla="*/ 0 h 3"/>
                <a:gd name="T6" fmla="*/ 8 w 9"/>
                <a:gd name="T7" fmla="*/ 1 h 3"/>
                <a:gd name="T8" fmla="*/ 8 w 9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8" y="1"/>
                  </a:moveTo>
                  <a:cubicBezTo>
                    <a:pt x="9" y="1"/>
                    <a:pt x="5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2" y="0"/>
                    <a:pt x="6" y="3"/>
                    <a:pt x="8" y="1"/>
                  </a:cubicBezTo>
                  <a:cubicBezTo>
                    <a:pt x="9" y="1"/>
                    <a:pt x="7" y="2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09" name="Freeform 788">
              <a:extLst>
                <a:ext uri="{FF2B5EF4-FFF2-40B4-BE49-F238E27FC236}">
                  <a16:creationId xmlns:a16="http://schemas.microsoft.com/office/drawing/2014/main" id="{E792C070-2045-3C48-8BC3-0D37F339F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7201" y="4974685"/>
              <a:ext cx="121018" cy="63711"/>
            </a:xfrm>
            <a:custGeom>
              <a:avLst/>
              <a:gdLst>
                <a:gd name="T0" fmla="*/ 12 w 13"/>
                <a:gd name="T1" fmla="*/ 4 h 7"/>
                <a:gd name="T2" fmla="*/ 12 w 13"/>
                <a:gd name="T3" fmla="*/ 1 h 7"/>
                <a:gd name="T4" fmla="*/ 7 w 13"/>
                <a:gd name="T5" fmla="*/ 2 h 7"/>
                <a:gd name="T6" fmla="*/ 3 w 13"/>
                <a:gd name="T7" fmla="*/ 3 h 7"/>
                <a:gd name="T8" fmla="*/ 0 w 13"/>
                <a:gd name="T9" fmla="*/ 5 h 7"/>
                <a:gd name="T10" fmla="*/ 12 w 13"/>
                <a:gd name="T11" fmla="*/ 4 h 7"/>
                <a:gd name="T12" fmla="*/ 12 w 13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12" y="4"/>
                  </a:moveTo>
                  <a:cubicBezTo>
                    <a:pt x="13" y="3"/>
                    <a:pt x="13" y="2"/>
                    <a:pt x="12" y="1"/>
                  </a:cubicBezTo>
                  <a:cubicBezTo>
                    <a:pt x="11" y="0"/>
                    <a:pt x="8" y="1"/>
                    <a:pt x="7" y="2"/>
                  </a:cubicBezTo>
                  <a:cubicBezTo>
                    <a:pt x="6" y="2"/>
                    <a:pt x="4" y="2"/>
                    <a:pt x="3" y="3"/>
                  </a:cubicBezTo>
                  <a:cubicBezTo>
                    <a:pt x="3" y="3"/>
                    <a:pt x="0" y="5"/>
                    <a:pt x="0" y="5"/>
                  </a:cubicBezTo>
                  <a:cubicBezTo>
                    <a:pt x="3" y="7"/>
                    <a:pt x="10" y="6"/>
                    <a:pt x="12" y="4"/>
                  </a:cubicBezTo>
                  <a:cubicBezTo>
                    <a:pt x="13" y="3"/>
                    <a:pt x="9" y="6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0" name="Freeform 789">
              <a:extLst>
                <a:ext uri="{FF2B5EF4-FFF2-40B4-BE49-F238E27FC236}">
                  <a16:creationId xmlns:a16="http://schemas.microsoft.com/office/drawing/2014/main" id="{D35E62DF-A276-D643-8199-BF926ADA8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88" y="5067067"/>
              <a:ext cx="38217" cy="57338"/>
            </a:xfrm>
            <a:custGeom>
              <a:avLst/>
              <a:gdLst>
                <a:gd name="T0" fmla="*/ 3 w 4"/>
                <a:gd name="T1" fmla="*/ 2 h 6"/>
                <a:gd name="T2" fmla="*/ 1 w 4"/>
                <a:gd name="T3" fmla="*/ 3 h 6"/>
                <a:gd name="T4" fmla="*/ 3 w 4"/>
                <a:gd name="T5" fmla="*/ 2 h 6"/>
                <a:gd name="T6" fmla="*/ 3 w 4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3" y="2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6"/>
                    <a:pt x="4" y="4"/>
                    <a:pt x="3" y="2"/>
                  </a:cubicBezTo>
                  <a:cubicBezTo>
                    <a:pt x="3" y="2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1" name="Freeform 790">
              <a:extLst>
                <a:ext uri="{FF2B5EF4-FFF2-40B4-BE49-F238E27FC236}">
                  <a16:creationId xmlns:a16="http://schemas.microsoft.com/office/drawing/2014/main" id="{E38E4F0F-F426-C14F-980A-F3329FB2F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2485" y="4946016"/>
              <a:ext cx="35033" cy="38227"/>
            </a:xfrm>
            <a:custGeom>
              <a:avLst/>
              <a:gdLst>
                <a:gd name="T0" fmla="*/ 4 w 4"/>
                <a:gd name="T1" fmla="*/ 2 h 4"/>
                <a:gd name="T2" fmla="*/ 1 w 4"/>
                <a:gd name="T3" fmla="*/ 1 h 4"/>
                <a:gd name="T4" fmla="*/ 4 w 4"/>
                <a:gd name="T5" fmla="*/ 2 h 4"/>
                <a:gd name="T6" fmla="*/ 4 w 4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3" y="2"/>
                    <a:pt x="1" y="0"/>
                    <a:pt x="1" y="1"/>
                  </a:cubicBezTo>
                  <a:cubicBezTo>
                    <a:pt x="0" y="4"/>
                    <a:pt x="4" y="2"/>
                    <a:pt x="4" y="2"/>
                  </a:cubicBezTo>
                  <a:cubicBezTo>
                    <a:pt x="3" y="2"/>
                    <a:pt x="4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2" name="Freeform 791">
              <a:extLst>
                <a:ext uri="{FF2B5EF4-FFF2-40B4-BE49-F238E27FC236}">
                  <a16:creationId xmlns:a16="http://schemas.microsoft.com/office/drawing/2014/main" id="{5DB97B7C-C176-9746-8B58-F26393E79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347133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2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3" name="Freeform 792">
              <a:extLst>
                <a:ext uri="{FF2B5EF4-FFF2-40B4-BE49-F238E27FC236}">
                  <a16:creationId xmlns:a16="http://schemas.microsoft.com/office/drawing/2014/main" id="{331B15F5-7F22-E44D-8CFD-4B6CD7BE0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9366" y="4245195"/>
              <a:ext cx="28664" cy="15928"/>
            </a:xfrm>
            <a:custGeom>
              <a:avLst/>
              <a:gdLst>
                <a:gd name="T0" fmla="*/ 2 w 3"/>
                <a:gd name="T1" fmla="*/ 0 h 2"/>
                <a:gd name="T2" fmla="*/ 1 w 3"/>
                <a:gd name="T3" fmla="*/ 1 h 2"/>
                <a:gd name="T4" fmla="*/ 2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2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4" name="Freeform 793">
              <a:extLst>
                <a:ext uri="{FF2B5EF4-FFF2-40B4-BE49-F238E27FC236}">
                  <a16:creationId xmlns:a16="http://schemas.microsoft.com/office/drawing/2014/main" id="{0C42B1C2-ABCD-5A40-9779-195D2769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206968"/>
              <a:ext cx="25477" cy="28672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3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5" name="Freeform 794">
              <a:extLst>
                <a:ext uri="{FF2B5EF4-FFF2-40B4-BE49-F238E27FC236}">
                  <a16:creationId xmlns:a16="http://schemas.microsoft.com/office/drawing/2014/main" id="{4D09CA0A-7ECC-B246-9BFE-8AD855D07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4841" y="4394916"/>
              <a:ext cx="47770" cy="6370"/>
            </a:xfrm>
            <a:custGeom>
              <a:avLst/>
              <a:gdLst>
                <a:gd name="T0" fmla="*/ 5 w 5"/>
                <a:gd name="T1" fmla="*/ 1 h 1"/>
                <a:gd name="T2" fmla="*/ 1 w 5"/>
                <a:gd name="T3" fmla="*/ 0 h 1"/>
                <a:gd name="T4" fmla="*/ 5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1"/>
                    <a:pt x="5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6" name="Freeform 795">
              <a:extLst>
                <a:ext uri="{FF2B5EF4-FFF2-40B4-BE49-F238E27FC236}">
                  <a16:creationId xmlns:a16="http://schemas.microsoft.com/office/drawing/2014/main" id="{FEEF07D0-7DF4-DC40-B28E-42CFC9155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4394916"/>
              <a:ext cx="57323" cy="0"/>
            </a:xfrm>
            <a:custGeom>
              <a:avLst/>
              <a:gdLst>
                <a:gd name="T0" fmla="*/ 5 w 6"/>
                <a:gd name="T1" fmla="*/ 1 w 6"/>
                <a:gd name="T2" fmla="*/ 5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5" y="0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7" name="Freeform 796">
              <a:extLst>
                <a:ext uri="{FF2B5EF4-FFF2-40B4-BE49-F238E27FC236}">
                  <a16:creationId xmlns:a16="http://schemas.microsoft.com/office/drawing/2014/main" id="{D0AA037B-4520-7C4B-BF43-FB8F8AA94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5417" y="3802407"/>
              <a:ext cx="38217" cy="19114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3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1" y="2"/>
                    <a:pt x="0" y="0"/>
                    <a:pt x="2" y="0"/>
                  </a:cubicBezTo>
                  <a:cubicBezTo>
                    <a:pt x="3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  <p:sp>
          <p:nvSpPr>
            <p:cNvPr id="418" name="Freeform 797">
              <a:extLst>
                <a:ext uri="{FF2B5EF4-FFF2-40B4-BE49-F238E27FC236}">
                  <a16:creationId xmlns:a16="http://schemas.microsoft.com/office/drawing/2014/main" id="{6E267A0F-F0CA-8B41-8437-31B407D4B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694" y="6086410"/>
              <a:ext cx="85988" cy="111494"/>
            </a:xfrm>
            <a:custGeom>
              <a:avLst/>
              <a:gdLst>
                <a:gd name="T0" fmla="*/ 9 w 9"/>
                <a:gd name="T1" fmla="*/ 11 h 12"/>
                <a:gd name="T2" fmla="*/ 5 w 9"/>
                <a:gd name="T3" fmla="*/ 2 h 12"/>
                <a:gd name="T4" fmla="*/ 2 w 9"/>
                <a:gd name="T5" fmla="*/ 2 h 12"/>
                <a:gd name="T6" fmla="*/ 0 w 9"/>
                <a:gd name="T7" fmla="*/ 3 h 12"/>
                <a:gd name="T8" fmla="*/ 3 w 9"/>
                <a:gd name="T9" fmla="*/ 5 h 12"/>
                <a:gd name="T10" fmla="*/ 3 w 9"/>
                <a:gd name="T11" fmla="*/ 7 h 12"/>
                <a:gd name="T12" fmla="*/ 4 w 9"/>
                <a:gd name="T13" fmla="*/ 7 h 12"/>
                <a:gd name="T14" fmla="*/ 3 w 9"/>
                <a:gd name="T15" fmla="*/ 8 h 12"/>
                <a:gd name="T16" fmla="*/ 6 w 9"/>
                <a:gd name="T17" fmla="*/ 11 h 12"/>
                <a:gd name="T18" fmla="*/ 6 w 9"/>
                <a:gd name="T19" fmla="*/ 9 h 12"/>
                <a:gd name="T20" fmla="*/ 9 w 9"/>
                <a:gd name="T21" fmla="*/ 11 h 12"/>
                <a:gd name="T22" fmla="*/ 9 w 9"/>
                <a:gd name="T23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8" y="8"/>
                    <a:pt x="7" y="4"/>
                    <a:pt x="5" y="2"/>
                  </a:cubicBezTo>
                  <a:cubicBezTo>
                    <a:pt x="4" y="1"/>
                    <a:pt x="3" y="0"/>
                    <a:pt x="2" y="2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1" y="4"/>
                    <a:pt x="3" y="3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5" y="8"/>
                    <a:pt x="3" y="8"/>
                    <a:pt x="3" y="8"/>
                  </a:cubicBezTo>
                  <a:cubicBezTo>
                    <a:pt x="3" y="9"/>
                    <a:pt x="5" y="11"/>
                    <a:pt x="6" y="11"/>
                  </a:cubicBezTo>
                  <a:cubicBezTo>
                    <a:pt x="6" y="11"/>
                    <a:pt x="2" y="7"/>
                    <a:pt x="6" y="9"/>
                  </a:cubicBezTo>
                  <a:cubicBezTo>
                    <a:pt x="7" y="9"/>
                    <a:pt x="9" y="12"/>
                    <a:pt x="9" y="11"/>
                  </a:cubicBezTo>
                  <a:cubicBezTo>
                    <a:pt x="8" y="10"/>
                    <a:pt x="9" y="12"/>
                    <a:pt x="9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Open Sans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4863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525"/>
          <p:cNvSpPr/>
          <p:nvPr userDrawn="1"/>
        </p:nvSpPr>
        <p:spPr>
          <a:xfrm>
            <a:off x="1319251" y="4146795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" name="Shape 2526"/>
          <p:cNvSpPr/>
          <p:nvPr userDrawn="1"/>
        </p:nvSpPr>
        <p:spPr>
          <a:xfrm>
            <a:off x="2119350" y="4146795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" name="Shape 2527"/>
          <p:cNvSpPr/>
          <p:nvPr userDrawn="1"/>
        </p:nvSpPr>
        <p:spPr>
          <a:xfrm>
            <a:off x="2919450" y="4146795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" name="Shape 2528"/>
          <p:cNvSpPr/>
          <p:nvPr userDrawn="1"/>
        </p:nvSpPr>
        <p:spPr>
          <a:xfrm>
            <a:off x="3776700" y="4172206"/>
            <a:ext cx="3048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" name="Shape 2529"/>
          <p:cNvSpPr/>
          <p:nvPr userDrawn="1"/>
        </p:nvSpPr>
        <p:spPr>
          <a:xfrm>
            <a:off x="4576800" y="4146795"/>
            <a:ext cx="3048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5573"/>
                </a:moveTo>
                <a:lnTo>
                  <a:pt x="11475" y="16200"/>
                </a:lnTo>
                <a:cubicBezTo>
                  <a:pt x="11475" y="16471"/>
                  <a:pt x="11172" y="16691"/>
                  <a:pt x="10800" y="16691"/>
                </a:cubicBezTo>
                <a:cubicBezTo>
                  <a:pt x="10428" y="16691"/>
                  <a:pt x="10125" y="16471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5"/>
                  <a:pt x="10055" y="13745"/>
                  <a:pt x="10800" y="13745"/>
                </a:cubicBezTo>
                <a:cubicBezTo>
                  <a:pt x="11545" y="13745"/>
                  <a:pt x="12150" y="14185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6"/>
                  <a:pt x="8798" y="16034"/>
                </a:cubicBezTo>
                <a:cubicBezTo>
                  <a:pt x="8789" y="16089"/>
                  <a:pt x="8775" y="16143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3"/>
                  <a:pt x="12810" y="16089"/>
                  <a:pt x="12802" y="16034"/>
                </a:cubicBezTo>
                <a:cubicBezTo>
                  <a:pt x="13231" y="15687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9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cubicBezTo>
                  <a:pt x="2700" y="6162"/>
                  <a:pt x="3003" y="6382"/>
                  <a:pt x="3375" y="6382"/>
                </a:cubicBezTo>
                <a:cubicBezTo>
                  <a:pt x="3747" y="6382"/>
                  <a:pt x="4050" y="6162"/>
                  <a:pt x="4050" y="5891"/>
                </a:cubicBez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" name="Shape 2530"/>
          <p:cNvSpPr/>
          <p:nvPr userDrawn="1"/>
        </p:nvSpPr>
        <p:spPr>
          <a:xfrm>
            <a:off x="5357849" y="4146795"/>
            <a:ext cx="342901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" name="Shape 2531"/>
          <p:cNvSpPr/>
          <p:nvPr userDrawn="1"/>
        </p:nvSpPr>
        <p:spPr>
          <a:xfrm>
            <a:off x="6157949" y="4146795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" name="Shape 2532"/>
          <p:cNvSpPr/>
          <p:nvPr userDrawn="1"/>
        </p:nvSpPr>
        <p:spPr>
          <a:xfrm>
            <a:off x="6958049" y="4146795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" name="Shape 2533"/>
          <p:cNvSpPr/>
          <p:nvPr userDrawn="1"/>
        </p:nvSpPr>
        <p:spPr>
          <a:xfrm>
            <a:off x="7758150" y="4146795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2" name="Shape 2534"/>
          <p:cNvSpPr/>
          <p:nvPr userDrawn="1"/>
        </p:nvSpPr>
        <p:spPr>
          <a:xfrm>
            <a:off x="8558250" y="4146795"/>
            <a:ext cx="342901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3" name="Shape 2535"/>
          <p:cNvSpPr/>
          <p:nvPr userDrawn="1"/>
        </p:nvSpPr>
        <p:spPr>
          <a:xfrm>
            <a:off x="1357349" y="5213318"/>
            <a:ext cx="342901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4" name="Shape 2536"/>
          <p:cNvSpPr/>
          <p:nvPr userDrawn="1"/>
        </p:nvSpPr>
        <p:spPr>
          <a:xfrm>
            <a:off x="21193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5" name="Shape 2537"/>
          <p:cNvSpPr/>
          <p:nvPr userDrawn="1"/>
        </p:nvSpPr>
        <p:spPr>
          <a:xfrm>
            <a:off x="2957550" y="5213317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6" name="Shape 2538"/>
          <p:cNvSpPr/>
          <p:nvPr userDrawn="1"/>
        </p:nvSpPr>
        <p:spPr>
          <a:xfrm>
            <a:off x="3757650" y="5213317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7" name="Shape 2539"/>
          <p:cNvSpPr/>
          <p:nvPr userDrawn="1"/>
        </p:nvSpPr>
        <p:spPr>
          <a:xfrm>
            <a:off x="4519650" y="5286027"/>
            <a:ext cx="419100" cy="346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8" name="Shape 2540"/>
          <p:cNvSpPr/>
          <p:nvPr userDrawn="1"/>
        </p:nvSpPr>
        <p:spPr>
          <a:xfrm>
            <a:off x="5319751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9" name="Shape 2541"/>
          <p:cNvSpPr/>
          <p:nvPr userDrawn="1"/>
        </p:nvSpPr>
        <p:spPr>
          <a:xfrm>
            <a:off x="6157949" y="5254865"/>
            <a:ext cx="342901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0" name="Shape 2542"/>
          <p:cNvSpPr/>
          <p:nvPr userDrawn="1"/>
        </p:nvSpPr>
        <p:spPr>
          <a:xfrm>
            <a:off x="69199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1" name="Shape 2543"/>
          <p:cNvSpPr/>
          <p:nvPr userDrawn="1"/>
        </p:nvSpPr>
        <p:spPr>
          <a:xfrm>
            <a:off x="77200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2" name="Shape 2544"/>
          <p:cNvSpPr/>
          <p:nvPr userDrawn="1"/>
        </p:nvSpPr>
        <p:spPr>
          <a:xfrm>
            <a:off x="8520150" y="5213317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3" name="Shape 2545"/>
          <p:cNvSpPr/>
          <p:nvPr userDrawn="1"/>
        </p:nvSpPr>
        <p:spPr>
          <a:xfrm>
            <a:off x="1319251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4" name="Shape 2546"/>
          <p:cNvSpPr/>
          <p:nvPr userDrawn="1"/>
        </p:nvSpPr>
        <p:spPr>
          <a:xfrm>
            <a:off x="2119350" y="6321387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5" name="Shape 2547"/>
          <p:cNvSpPr/>
          <p:nvPr userDrawn="1"/>
        </p:nvSpPr>
        <p:spPr>
          <a:xfrm>
            <a:off x="2919450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6" name="Shape 2548"/>
          <p:cNvSpPr/>
          <p:nvPr userDrawn="1"/>
        </p:nvSpPr>
        <p:spPr>
          <a:xfrm>
            <a:off x="3719550" y="6456424"/>
            <a:ext cx="419100" cy="115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7" name="Shape 2549"/>
          <p:cNvSpPr/>
          <p:nvPr userDrawn="1"/>
        </p:nvSpPr>
        <p:spPr>
          <a:xfrm>
            <a:off x="4519650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8" name="Shape 2550"/>
          <p:cNvSpPr/>
          <p:nvPr userDrawn="1"/>
        </p:nvSpPr>
        <p:spPr>
          <a:xfrm>
            <a:off x="5319751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29" name="Shape 2551"/>
          <p:cNvSpPr/>
          <p:nvPr userDrawn="1"/>
        </p:nvSpPr>
        <p:spPr>
          <a:xfrm>
            <a:off x="6119851" y="6279839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0" name="Shape 2552"/>
          <p:cNvSpPr/>
          <p:nvPr userDrawn="1"/>
        </p:nvSpPr>
        <p:spPr>
          <a:xfrm>
            <a:off x="6919950" y="6300614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1" name="Shape 2553"/>
          <p:cNvSpPr/>
          <p:nvPr userDrawn="1"/>
        </p:nvSpPr>
        <p:spPr>
          <a:xfrm>
            <a:off x="7720050" y="6300614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2" name="Shape 2554"/>
          <p:cNvSpPr/>
          <p:nvPr userDrawn="1"/>
        </p:nvSpPr>
        <p:spPr>
          <a:xfrm>
            <a:off x="8520150" y="6300614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3" name="Shape 2555"/>
          <p:cNvSpPr/>
          <p:nvPr userDrawn="1"/>
        </p:nvSpPr>
        <p:spPr>
          <a:xfrm>
            <a:off x="1319251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35"/>
                  <a:pt x="19650" y="15637"/>
                  <a:pt x="18073" y="1737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8266"/>
                  <a:pt x="1950" y="5963"/>
                  <a:pt x="3527" y="4221"/>
                </a:cubicBezTo>
                <a:lnTo>
                  <a:pt x="17379" y="18073"/>
                </a:lnTo>
                <a:cubicBezTo>
                  <a:pt x="15637" y="19650"/>
                  <a:pt x="13334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4" name="Shape 2556"/>
          <p:cNvSpPr/>
          <p:nvPr userDrawn="1"/>
        </p:nvSpPr>
        <p:spPr>
          <a:xfrm>
            <a:off x="21193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5" name="Shape 2557"/>
          <p:cNvSpPr/>
          <p:nvPr userDrawn="1"/>
        </p:nvSpPr>
        <p:spPr>
          <a:xfrm>
            <a:off x="29194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6" name="Shape 2558"/>
          <p:cNvSpPr/>
          <p:nvPr userDrawn="1"/>
        </p:nvSpPr>
        <p:spPr>
          <a:xfrm>
            <a:off x="37195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7" name="Shape 2559"/>
          <p:cNvSpPr/>
          <p:nvPr userDrawn="1"/>
        </p:nvSpPr>
        <p:spPr>
          <a:xfrm>
            <a:off x="4519650" y="7387909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8" name="Shape 2560"/>
          <p:cNvSpPr/>
          <p:nvPr userDrawn="1"/>
        </p:nvSpPr>
        <p:spPr>
          <a:xfrm>
            <a:off x="5319751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3745"/>
                </a:moveTo>
                <a:cubicBezTo>
                  <a:pt x="2726" y="13745"/>
                  <a:pt x="2945" y="13526"/>
                  <a:pt x="2945" y="13255"/>
                </a:cubicBezTo>
                <a:cubicBezTo>
                  <a:pt x="2945" y="12984"/>
                  <a:pt x="2726" y="12764"/>
                  <a:pt x="2455" y="12764"/>
                </a:cubicBezTo>
                <a:lnTo>
                  <a:pt x="982" y="12764"/>
                </a:lnTo>
                <a:lnTo>
                  <a:pt x="982" y="982"/>
                </a:lnTo>
                <a:lnTo>
                  <a:pt x="16691" y="982"/>
                </a:lnTo>
                <a:lnTo>
                  <a:pt x="16691" y="2455"/>
                </a:lnTo>
                <a:cubicBezTo>
                  <a:pt x="16691" y="2726"/>
                  <a:pt x="16910" y="2945"/>
                  <a:pt x="17182" y="2945"/>
                </a:cubicBezTo>
                <a:cubicBezTo>
                  <a:pt x="17453" y="2945"/>
                  <a:pt x="17673" y="2726"/>
                  <a:pt x="17673" y="2455"/>
                </a:cubicBez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cubicBezTo>
                  <a:pt x="0" y="17233"/>
                  <a:pt x="440" y="17673"/>
                  <a:pt x="982" y="17673"/>
                </a:cubicBezTo>
                <a:lnTo>
                  <a:pt x="2455" y="17673"/>
                </a:lnTo>
                <a:cubicBezTo>
                  <a:pt x="2726" y="17673"/>
                  <a:pt x="2945" y="17453"/>
                  <a:pt x="2945" y="17182"/>
                </a:cubicBezTo>
                <a:cubicBezTo>
                  <a:pt x="2945" y="16911"/>
                  <a:pt x="2726" y="16691"/>
                  <a:pt x="2455" y="16691"/>
                </a:cubicBezTo>
                <a:lnTo>
                  <a:pt x="982" y="16691"/>
                </a:lnTo>
                <a:lnTo>
                  <a:pt x="982" y="13745"/>
                </a:lnTo>
                <a:cubicBezTo>
                  <a:pt x="982" y="13745"/>
                  <a:pt x="2455" y="13745"/>
                  <a:pt x="2455" y="13745"/>
                </a:cubicBezTo>
                <a:close/>
                <a:moveTo>
                  <a:pt x="20618" y="16691"/>
                </a:moveTo>
                <a:lnTo>
                  <a:pt x="4909" y="16691"/>
                </a:lnTo>
                <a:lnTo>
                  <a:pt x="4909" y="4909"/>
                </a:lnTo>
                <a:lnTo>
                  <a:pt x="20618" y="4909"/>
                </a:lnTo>
                <a:cubicBezTo>
                  <a:pt x="20618" y="4909"/>
                  <a:pt x="20618" y="16691"/>
                  <a:pt x="20618" y="16691"/>
                </a:cubicBezTo>
                <a:close/>
                <a:moveTo>
                  <a:pt x="20618" y="20618"/>
                </a:moveTo>
                <a:lnTo>
                  <a:pt x="4909" y="20618"/>
                </a:lnTo>
                <a:lnTo>
                  <a:pt x="4909" y="17673"/>
                </a:lnTo>
                <a:lnTo>
                  <a:pt x="20618" y="17673"/>
                </a:lnTo>
                <a:cubicBezTo>
                  <a:pt x="20618" y="17673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4909" y="3927"/>
                </a:lnTo>
                <a:cubicBezTo>
                  <a:pt x="4367" y="3927"/>
                  <a:pt x="3927" y="4367"/>
                  <a:pt x="3927" y="4909"/>
                </a:cubicBezTo>
                <a:lnTo>
                  <a:pt x="3927" y="20618"/>
                </a:lnTo>
                <a:cubicBezTo>
                  <a:pt x="3927" y="21160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39" name="Shape 2561"/>
          <p:cNvSpPr/>
          <p:nvPr userDrawn="1"/>
        </p:nvSpPr>
        <p:spPr>
          <a:xfrm>
            <a:off x="6119851" y="7387909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0" name="Shape 2562"/>
          <p:cNvSpPr/>
          <p:nvPr userDrawn="1"/>
        </p:nvSpPr>
        <p:spPr>
          <a:xfrm>
            <a:off x="69199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1" name="Shape 2563"/>
          <p:cNvSpPr/>
          <p:nvPr userDrawn="1"/>
        </p:nvSpPr>
        <p:spPr>
          <a:xfrm>
            <a:off x="77200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2" name="Shape 2564"/>
          <p:cNvSpPr/>
          <p:nvPr userDrawn="1"/>
        </p:nvSpPr>
        <p:spPr>
          <a:xfrm>
            <a:off x="8520150" y="7346362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3" name="Shape 2565"/>
          <p:cNvSpPr/>
          <p:nvPr userDrawn="1"/>
        </p:nvSpPr>
        <p:spPr>
          <a:xfrm>
            <a:off x="1319251" y="8454434"/>
            <a:ext cx="419100" cy="415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4" name="Shape 2566"/>
          <p:cNvSpPr/>
          <p:nvPr userDrawn="1"/>
        </p:nvSpPr>
        <p:spPr>
          <a:xfrm>
            <a:off x="2119350" y="8454435"/>
            <a:ext cx="419100" cy="415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5" name="Shape 2567"/>
          <p:cNvSpPr/>
          <p:nvPr userDrawn="1"/>
        </p:nvSpPr>
        <p:spPr>
          <a:xfrm>
            <a:off x="2919450" y="8412884"/>
            <a:ext cx="419100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6" name="Shape 2568"/>
          <p:cNvSpPr/>
          <p:nvPr userDrawn="1"/>
        </p:nvSpPr>
        <p:spPr>
          <a:xfrm>
            <a:off x="3719550" y="8412884"/>
            <a:ext cx="419100" cy="507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7" name="Shape 2569"/>
          <p:cNvSpPr/>
          <p:nvPr userDrawn="1"/>
        </p:nvSpPr>
        <p:spPr>
          <a:xfrm>
            <a:off x="4519650" y="8412882"/>
            <a:ext cx="419100" cy="507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8" name="Shape 2570"/>
          <p:cNvSpPr/>
          <p:nvPr userDrawn="1"/>
        </p:nvSpPr>
        <p:spPr>
          <a:xfrm>
            <a:off x="5319751" y="8424425"/>
            <a:ext cx="419100" cy="4963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9" name="Shape 2571"/>
          <p:cNvSpPr/>
          <p:nvPr userDrawn="1"/>
        </p:nvSpPr>
        <p:spPr>
          <a:xfrm>
            <a:off x="6119851" y="841288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0" name="Shape 2572"/>
          <p:cNvSpPr/>
          <p:nvPr userDrawn="1"/>
        </p:nvSpPr>
        <p:spPr>
          <a:xfrm>
            <a:off x="6919950" y="841288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1" name="Shape 2573"/>
          <p:cNvSpPr/>
          <p:nvPr userDrawn="1"/>
        </p:nvSpPr>
        <p:spPr>
          <a:xfrm>
            <a:off x="7720050" y="841288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2" name="Shape 2574"/>
          <p:cNvSpPr/>
          <p:nvPr userDrawn="1"/>
        </p:nvSpPr>
        <p:spPr>
          <a:xfrm>
            <a:off x="8539200" y="8412884"/>
            <a:ext cx="3810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3" name="Shape 2575"/>
          <p:cNvSpPr/>
          <p:nvPr userDrawn="1"/>
        </p:nvSpPr>
        <p:spPr>
          <a:xfrm>
            <a:off x="1319251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8655" y="14727"/>
                </a:lnTo>
                <a:lnTo>
                  <a:pt x="18655" y="12273"/>
                </a:lnTo>
                <a:cubicBezTo>
                  <a:pt x="18655" y="12002"/>
                  <a:pt x="18434" y="11782"/>
                  <a:pt x="18164" y="11782"/>
                </a:cubicBezTo>
                <a:cubicBezTo>
                  <a:pt x="17893" y="11782"/>
                  <a:pt x="17673" y="12002"/>
                  <a:pt x="17673" y="12273"/>
                </a:cubicBezTo>
                <a:lnTo>
                  <a:pt x="17673" y="14727"/>
                </a:ln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17673" y="15709"/>
                </a:lnTo>
                <a:lnTo>
                  <a:pt x="17673" y="18164"/>
                </a:lnTo>
                <a:cubicBezTo>
                  <a:pt x="17673" y="18435"/>
                  <a:pt x="17893" y="18655"/>
                  <a:pt x="18164" y="18655"/>
                </a:cubicBezTo>
                <a:cubicBezTo>
                  <a:pt x="18434" y="18655"/>
                  <a:pt x="18655" y="18435"/>
                  <a:pt x="18655" y="18164"/>
                </a:cubicBezTo>
                <a:lnTo>
                  <a:pt x="18655" y="15709"/>
                </a:ln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4" name="Shape 2576"/>
          <p:cNvSpPr/>
          <p:nvPr userDrawn="1"/>
        </p:nvSpPr>
        <p:spPr>
          <a:xfrm>
            <a:off x="21193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5" name="Shape 2577"/>
          <p:cNvSpPr/>
          <p:nvPr userDrawn="1"/>
        </p:nvSpPr>
        <p:spPr>
          <a:xfrm>
            <a:off x="2938500" y="9479406"/>
            <a:ext cx="3810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6" name="Shape 2578"/>
          <p:cNvSpPr/>
          <p:nvPr userDrawn="1"/>
        </p:nvSpPr>
        <p:spPr>
          <a:xfrm>
            <a:off x="3795750" y="9479406"/>
            <a:ext cx="2667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5837"/>
                </a:moveTo>
                <a:lnTo>
                  <a:pt x="10800" y="4996"/>
                </a:lnTo>
                <a:lnTo>
                  <a:pt x="10800" y="1036"/>
                </a:lnTo>
                <a:lnTo>
                  <a:pt x="20057" y="1878"/>
                </a:lnTo>
                <a:cubicBezTo>
                  <a:pt x="20057" y="1878"/>
                  <a:pt x="20057" y="5837"/>
                  <a:pt x="20057" y="5837"/>
                </a:cubicBezTo>
                <a:close/>
                <a:moveTo>
                  <a:pt x="6943" y="20618"/>
                </a:moveTo>
                <a:lnTo>
                  <a:pt x="3857" y="20618"/>
                </a:lnTo>
                <a:cubicBezTo>
                  <a:pt x="2579" y="20618"/>
                  <a:pt x="1543" y="19959"/>
                  <a:pt x="1543" y="19146"/>
                </a:cubicBezTo>
                <a:cubicBezTo>
                  <a:pt x="1543" y="18332"/>
                  <a:pt x="2579" y="17673"/>
                  <a:pt x="3857" y="17673"/>
                </a:cubicBezTo>
                <a:lnTo>
                  <a:pt x="6943" y="17673"/>
                </a:lnTo>
                <a:cubicBezTo>
                  <a:pt x="8221" y="17673"/>
                  <a:pt x="9257" y="18332"/>
                  <a:pt x="9257" y="19146"/>
                </a:cubicBezTo>
                <a:cubicBezTo>
                  <a:pt x="9257" y="19959"/>
                  <a:pt x="8221" y="20618"/>
                  <a:pt x="6943" y="20618"/>
                </a:cubicBezTo>
                <a:moveTo>
                  <a:pt x="20829" y="982"/>
                </a:moveTo>
                <a:cubicBezTo>
                  <a:pt x="20788" y="982"/>
                  <a:pt x="20752" y="993"/>
                  <a:pt x="20714" y="997"/>
                </a:cubicBezTo>
                <a:lnTo>
                  <a:pt x="20711" y="988"/>
                </a:lnTo>
                <a:lnTo>
                  <a:pt x="10344" y="45"/>
                </a:lnTo>
                <a:cubicBezTo>
                  <a:pt x="10248" y="17"/>
                  <a:pt x="10141" y="0"/>
                  <a:pt x="10029" y="0"/>
                </a:cubicBezTo>
                <a:cubicBezTo>
                  <a:pt x="10002" y="0"/>
                  <a:pt x="9979" y="8"/>
                  <a:pt x="9954" y="10"/>
                </a:cubicBezTo>
                <a:lnTo>
                  <a:pt x="9911" y="6"/>
                </a:lnTo>
                <a:lnTo>
                  <a:pt x="9914" y="15"/>
                </a:lnTo>
                <a:cubicBezTo>
                  <a:pt x="9545" y="52"/>
                  <a:pt x="9257" y="246"/>
                  <a:pt x="9257" y="491"/>
                </a:cubicBezTo>
                <a:lnTo>
                  <a:pt x="9257" y="17193"/>
                </a:lnTo>
                <a:cubicBezTo>
                  <a:pt x="8612" y="16882"/>
                  <a:pt x="7815" y="16691"/>
                  <a:pt x="6943" y="16691"/>
                </a:cubicBezTo>
                <a:lnTo>
                  <a:pt x="3857" y="16691"/>
                </a:lnTo>
                <a:cubicBezTo>
                  <a:pt x="1727" y="16691"/>
                  <a:pt x="0" y="17790"/>
                  <a:pt x="0" y="19146"/>
                </a:cubicBezTo>
                <a:cubicBezTo>
                  <a:pt x="0" y="20501"/>
                  <a:pt x="1727" y="21600"/>
                  <a:pt x="3857" y="21600"/>
                </a:cubicBezTo>
                <a:lnTo>
                  <a:pt x="6943" y="21600"/>
                </a:lnTo>
                <a:cubicBezTo>
                  <a:pt x="9074" y="21600"/>
                  <a:pt x="10800" y="20501"/>
                  <a:pt x="10800" y="19146"/>
                </a:cubicBezTo>
                <a:lnTo>
                  <a:pt x="10800" y="5945"/>
                </a:lnTo>
                <a:lnTo>
                  <a:pt x="20513" y="6828"/>
                </a:lnTo>
                <a:cubicBezTo>
                  <a:pt x="20610" y="6855"/>
                  <a:pt x="20715" y="6873"/>
                  <a:pt x="20829" y="6873"/>
                </a:cubicBezTo>
                <a:cubicBezTo>
                  <a:pt x="20855" y="6873"/>
                  <a:pt x="20877" y="6865"/>
                  <a:pt x="20904" y="6864"/>
                </a:cubicBezTo>
                <a:lnTo>
                  <a:pt x="20946" y="6867"/>
                </a:lnTo>
                <a:lnTo>
                  <a:pt x="20943" y="6858"/>
                </a:lnTo>
                <a:cubicBezTo>
                  <a:pt x="21313" y="6822"/>
                  <a:pt x="21600" y="6627"/>
                  <a:pt x="21600" y="6382"/>
                </a:cubicBezTo>
                <a:lnTo>
                  <a:pt x="21600" y="1473"/>
                </a:lnTo>
                <a:cubicBezTo>
                  <a:pt x="21600" y="1202"/>
                  <a:pt x="21254" y="982"/>
                  <a:pt x="20829" y="9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7" name="Shape 2579"/>
          <p:cNvSpPr/>
          <p:nvPr userDrawn="1"/>
        </p:nvSpPr>
        <p:spPr>
          <a:xfrm>
            <a:off x="45196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8" name="Shape 2580"/>
          <p:cNvSpPr/>
          <p:nvPr userDrawn="1"/>
        </p:nvSpPr>
        <p:spPr>
          <a:xfrm>
            <a:off x="5319751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45" y="15886"/>
                </a:moveTo>
                <a:lnTo>
                  <a:pt x="10478" y="18984"/>
                </a:lnTo>
                <a:lnTo>
                  <a:pt x="7944" y="17126"/>
                </a:lnTo>
                <a:lnTo>
                  <a:pt x="7364" y="16700"/>
                </a:lnTo>
                <a:lnTo>
                  <a:pt x="6783" y="17126"/>
                </a:lnTo>
                <a:lnTo>
                  <a:pt x="4249" y="18984"/>
                </a:lnTo>
                <a:lnTo>
                  <a:pt x="5283" y="15886"/>
                </a:lnTo>
                <a:lnTo>
                  <a:pt x="5505" y="15220"/>
                </a:lnTo>
                <a:lnTo>
                  <a:pt x="4946" y="14794"/>
                </a:lnTo>
                <a:lnTo>
                  <a:pt x="2908" y="13240"/>
                </a:lnTo>
                <a:lnTo>
                  <a:pt x="6037" y="13240"/>
                </a:lnTo>
                <a:lnTo>
                  <a:pt x="6275" y="12602"/>
                </a:lnTo>
                <a:lnTo>
                  <a:pt x="7364" y="9683"/>
                </a:lnTo>
                <a:lnTo>
                  <a:pt x="8452" y="12602"/>
                </a:lnTo>
                <a:lnTo>
                  <a:pt x="8690" y="13240"/>
                </a:lnTo>
                <a:lnTo>
                  <a:pt x="11820" y="13240"/>
                </a:lnTo>
                <a:lnTo>
                  <a:pt x="9781" y="14794"/>
                </a:lnTo>
                <a:lnTo>
                  <a:pt x="9223" y="15220"/>
                </a:lnTo>
                <a:cubicBezTo>
                  <a:pt x="9223" y="15220"/>
                  <a:pt x="9445" y="15886"/>
                  <a:pt x="9445" y="15886"/>
                </a:cubicBezTo>
                <a:close/>
                <a:moveTo>
                  <a:pt x="9372" y="12259"/>
                </a:moveTo>
                <a:lnTo>
                  <a:pt x="7364" y="6873"/>
                </a:lnTo>
                <a:lnTo>
                  <a:pt x="5355" y="12259"/>
                </a:lnTo>
                <a:lnTo>
                  <a:pt x="0" y="12259"/>
                </a:lnTo>
                <a:lnTo>
                  <a:pt x="4351" y="15575"/>
                </a:lnTo>
                <a:lnTo>
                  <a:pt x="2343" y="21600"/>
                </a:lnTo>
                <a:lnTo>
                  <a:pt x="7364" y="17918"/>
                </a:lnTo>
                <a:lnTo>
                  <a:pt x="12384" y="21600"/>
                </a:lnTo>
                <a:lnTo>
                  <a:pt x="10376" y="15575"/>
                </a:lnTo>
                <a:lnTo>
                  <a:pt x="14727" y="12259"/>
                </a:lnTo>
                <a:cubicBezTo>
                  <a:pt x="14727" y="12259"/>
                  <a:pt x="9372" y="12259"/>
                  <a:pt x="9372" y="12259"/>
                </a:cubicBezTo>
                <a:close/>
                <a:moveTo>
                  <a:pt x="16781" y="7308"/>
                </a:moveTo>
                <a:lnTo>
                  <a:pt x="16200" y="6883"/>
                </a:lnTo>
                <a:lnTo>
                  <a:pt x="15619" y="7308"/>
                </a:lnTo>
                <a:lnTo>
                  <a:pt x="14426" y="8184"/>
                </a:lnTo>
                <a:lnTo>
                  <a:pt x="14922" y="6693"/>
                </a:lnTo>
                <a:lnTo>
                  <a:pt x="15143" y="6031"/>
                </a:lnTo>
                <a:lnTo>
                  <a:pt x="14590" y="5605"/>
                </a:lnTo>
                <a:lnTo>
                  <a:pt x="13682" y="4905"/>
                </a:lnTo>
                <a:lnTo>
                  <a:pt x="15408" y="4905"/>
                </a:lnTo>
                <a:lnTo>
                  <a:pt x="15647" y="4267"/>
                </a:lnTo>
                <a:lnTo>
                  <a:pt x="16200" y="2793"/>
                </a:lnTo>
                <a:lnTo>
                  <a:pt x="16754" y="4267"/>
                </a:lnTo>
                <a:lnTo>
                  <a:pt x="16992" y="4905"/>
                </a:lnTo>
                <a:lnTo>
                  <a:pt x="18718" y="4905"/>
                </a:lnTo>
                <a:lnTo>
                  <a:pt x="17810" y="5605"/>
                </a:lnTo>
                <a:lnTo>
                  <a:pt x="17257" y="6031"/>
                </a:lnTo>
                <a:lnTo>
                  <a:pt x="17478" y="6693"/>
                </a:lnTo>
                <a:lnTo>
                  <a:pt x="17975" y="8184"/>
                </a:lnTo>
                <a:cubicBezTo>
                  <a:pt x="17975" y="8184"/>
                  <a:pt x="16781" y="7308"/>
                  <a:pt x="16781" y="7308"/>
                </a:cubicBezTo>
                <a:close/>
                <a:moveTo>
                  <a:pt x="21600" y="3922"/>
                </a:moveTo>
                <a:lnTo>
                  <a:pt x="17673" y="3922"/>
                </a:lnTo>
                <a:lnTo>
                  <a:pt x="16200" y="0"/>
                </a:lnTo>
                <a:lnTo>
                  <a:pt x="14727" y="3922"/>
                </a:lnTo>
                <a:lnTo>
                  <a:pt x="10800" y="3922"/>
                </a:lnTo>
                <a:lnTo>
                  <a:pt x="13991" y="6382"/>
                </a:lnTo>
                <a:lnTo>
                  <a:pt x="12518" y="10800"/>
                </a:lnTo>
                <a:lnTo>
                  <a:pt x="16200" y="8100"/>
                </a:lnTo>
                <a:lnTo>
                  <a:pt x="19882" y="10800"/>
                </a:lnTo>
                <a:lnTo>
                  <a:pt x="18409" y="6382"/>
                </a:lnTo>
                <a:cubicBezTo>
                  <a:pt x="18409" y="6382"/>
                  <a:pt x="21600" y="3922"/>
                  <a:pt x="21600" y="3922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9" name="Shape 2581"/>
          <p:cNvSpPr/>
          <p:nvPr userDrawn="1"/>
        </p:nvSpPr>
        <p:spPr>
          <a:xfrm>
            <a:off x="6119851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33" y="11950"/>
                </a:moveTo>
                <a:lnTo>
                  <a:pt x="12831" y="14044"/>
                </a:lnTo>
                <a:lnTo>
                  <a:pt x="11135" y="12801"/>
                </a:lnTo>
                <a:lnTo>
                  <a:pt x="10555" y="12375"/>
                </a:lnTo>
                <a:lnTo>
                  <a:pt x="9974" y="12801"/>
                </a:lnTo>
                <a:lnTo>
                  <a:pt x="8277" y="14044"/>
                </a:lnTo>
                <a:lnTo>
                  <a:pt x="8976" y="11950"/>
                </a:lnTo>
                <a:lnTo>
                  <a:pt x="9195" y="11291"/>
                </a:lnTo>
                <a:lnTo>
                  <a:pt x="8647" y="10864"/>
                </a:lnTo>
                <a:lnTo>
                  <a:pt x="7280" y="9801"/>
                </a:lnTo>
                <a:lnTo>
                  <a:pt x="9560" y="9801"/>
                </a:lnTo>
                <a:lnTo>
                  <a:pt x="9799" y="9167"/>
                </a:lnTo>
                <a:lnTo>
                  <a:pt x="10555" y="7167"/>
                </a:lnTo>
                <a:lnTo>
                  <a:pt x="11310" y="9167"/>
                </a:lnTo>
                <a:lnTo>
                  <a:pt x="11549" y="9801"/>
                </a:lnTo>
                <a:lnTo>
                  <a:pt x="13829" y="9801"/>
                </a:lnTo>
                <a:lnTo>
                  <a:pt x="12462" y="10864"/>
                </a:lnTo>
                <a:lnTo>
                  <a:pt x="11914" y="11291"/>
                </a:lnTo>
                <a:cubicBezTo>
                  <a:pt x="11914" y="11291"/>
                  <a:pt x="12133" y="11950"/>
                  <a:pt x="12133" y="11950"/>
                </a:cubicBezTo>
                <a:close/>
                <a:moveTo>
                  <a:pt x="12228" y="8820"/>
                </a:moveTo>
                <a:lnTo>
                  <a:pt x="10555" y="4388"/>
                </a:lnTo>
                <a:lnTo>
                  <a:pt x="8881" y="8820"/>
                </a:lnTo>
                <a:lnTo>
                  <a:pt x="4418" y="8820"/>
                </a:lnTo>
                <a:lnTo>
                  <a:pt x="8044" y="11639"/>
                </a:lnTo>
                <a:lnTo>
                  <a:pt x="6371" y="16660"/>
                </a:lnTo>
                <a:lnTo>
                  <a:pt x="10555" y="13592"/>
                </a:lnTo>
                <a:lnTo>
                  <a:pt x="14738" y="16660"/>
                </a:lnTo>
                <a:lnTo>
                  <a:pt x="13065" y="11639"/>
                </a:lnTo>
                <a:lnTo>
                  <a:pt x="16691" y="8820"/>
                </a:lnTo>
                <a:cubicBezTo>
                  <a:pt x="16691" y="8820"/>
                  <a:pt x="12228" y="8820"/>
                  <a:pt x="12228" y="8820"/>
                </a:cubicBezTo>
                <a:close/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0" name="Shape 2582"/>
          <p:cNvSpPr/>
          <p:nvPr userDrawn="1"/>
        </p:nvSpPr>
        <p:spPr>
          <a:xfrm>
            <a:off x="69199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1" name="Shape 2583"/>
          <p:cNvSpPr/>
          <p:nvPr userDrawn="1"/>
        </p:nvSpPr>
        <p:spPr>
          <a:xfrm>
            <a:off x="77200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2" name="Shape 2584"/>
          <p:cNvSpPr/>
          <p:nvPr userDrawn="1"/>
        </p:nvSpPr>
        <p:spPr>
          <a:xfrm>
            <a:off x="8520150" y="947940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3" name="Shape 2585"/>
          <p:cNvSpPr/>
          <p:nvPr userDrawn="1"/>
        </p:nvSpPr>
        <p:spPr>
          <a:xfrm>
            <a:off x="9415499" y="4146814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4" name="Shape 2586"/>
          <p:cNvSpPr/>
          <p:nvPr userDrawn="1"/>
        </p:nvSpPr>
        <p:spPr>
          <a:xfrm>
            <a:off x="10215599" y="4146814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0" y="6076"/>
                </a:moveTo>
                <a:cubicBezTo>
                  <a:pt x="14428" y="7109"/>
                  <a:pt x="12685" y="7649"/>
                  <a:pt x="10071" y="7803"/>
                </a:cubicBezTo>
                <a:cubicBezTo>
                  <a:pt x="9806" y="7259"/>
                  <a:pt x="9160" y="6873"/>
                  <a:pt x="8400" y="6873"/>
                </a:cubicBezTo>
                <a:cubicBezTo>
                  <a:pt x="7640" y="6873"/>
                  <a:pt x="6994" y="7259"/>
                  <a:pt x="6729" y="7803"/>
                </a:cubicBezTo>
                <a:cubicBezTo>
                  <a:pt x="4115" y="7649"/>
                  <a:pt x="2372" y="7109"/>
                  <a:pt x="1200" y="6076"/>
                </a:cubicBezTo>
                <a:lnTo>
                  <a:pt x="1200" y="5891"/>
                </a:lnTo>
                <a:cubicBezTo>
                  <a:pt x="1200" y="5349"/>
                  <a:pt x="1738" y="4909"/>
                  <a:pt x="2400" y="4909"/>
                </a:cubicBezTo>
                <a:lnTo>
                  <a:pt x="14400" y="4909"/>
                </a:lnTo>
                <a:cubicBezTo>
                  <a:pt x="15062" y="4909"/>
                  <a:pt x="15600" y="5349"/>
                  <a:pt x="15600" y="5891"/>
                </a:cubicBezTo>
                <a:cubicBezTo>
                  <a:pt x="15600" y="5891"/>
                  <a:pt x="15600" y="6076"/>
                  <a:pt x="15600" y="6076"/>
                </a:cubicBezTo>
                <a:close/>
                <a:moveTo>
                  <a:pt x="7800" y="8346"/>
                </a:moveTo>
                <a:cubicBezTo>
                  <a:pt x="7800" y="8074"/>
                  <a:pt x="8069" y="7855"/>
                  <a:pt x="8400" y="7855"/>
                </a:cubicBezTo>
                <a:cubicBezTo>
                  <a:pt x="8731" y="7855"/>
                  <a:pt x="9000" y="8074"/>
                  <a:pt x="9000" y="8346"/>
                </a:cubicBezTo>
                <a:cubicBezTo>
                  <a:pt x="9000" y="8617"/>
                  <a:pt x="8731" y="8836"/>
                  <a:pt x="8400" y="8836"/>
                </a:cubicBezTo>
                <a:cubicBezTo>
                  <a:pt x="8069" y="8836"/>
                  <a:pt x="7800" y="8617"/>
                  <a:pt x="7800" y="8346"/>
                </a:cubicBezTo>
                <a:moveTo>
                  <a:pt x="15600" y="19636"/>
                </a:moveTo>
                <a:cubicBezTo>
                  <a:pt x="15600" y="20179"/>
                  <a:pt x="15062" y="20619"/>
                  <a:pt x="14400" y="20619"/>
                </a:cubicBezTo>
                <a:lnTo>
                  <a:pt x="2400" y="20619"/>
                </a:lnTo>
                <a:cubicBezTo>
                  <a:pt x="1738" y="20619"/>
                  <a:pt x="1200" y="20179"/>
                  <a:pt x="1200" y="19636"/>
                </a:cubicBezTo>
                <a:lnTo>
                  <a:pt x="1200" y="7318"/>
                </a:lnTo>
                <a:cubicBezTo>
                  <a:pt x="2658" y="8244"/>
                  <a:pt x="4301" y="8666"/>
                  <a:pt x="6693" y="8790"/>
                </a:cubicBezTo>
                <a:cubicBezTo>
                  <a:pt x="6924" y="9385"/>
                  <a:pt x="7597" y="9819"/>
                  <a:pt x="8400" y="9819"/>
                </a:cubicBezTo>
                <a:cubicBezTo>
                  <a:pt x="9203" y="9819"/>
                  <a:pt x="9875" y="9385"/>
                  <a:pt x="10108" y="8790"/>
                </a:cubicBezTo>
                <a:cubicBezTo>
                  <a:pt x="12499" y="8666"/>
                  <a:pt x="14142" y="8244"/>
                  <a:pt x="15600" y="7318"/>
                </a:cubicBezTo>
                <a:cubicBezTo>
                  <a:pt x="15600" y="7318"/>
                  <a:pt x="15600" y="19636"/>
                  <a:pt x="15600" y="19636"/>
                </a:cubicBezTo>
                <a:close/>
                <a:moveTo>
                  <a:pt x="14400" y="3927"/>
                </a:moveTo>
                <a:lnTo>
                  <a:pt x="2400" y="3927"/>
                </a:lnTo>
                <a:cubicBezTo>
                  <a:pt x="1075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4400" y="21600"/>
                </a:lnTo>
                <a:cubicBezTo>
                  <a:pt x="15725" y="21600"/>
                  <a:pt x="16800" y="20721"/>
                  <a:pt x="16800" y="19636"/>
                </a:cubicBezTo>
                <a:lnTo>
                  <a:pt x="16800" y="5891"/>
                </a:lnTo>
                <a:cubicBezTo>
                  <a:pt x="16800" y="4806"/>
                  <a:pt x="15725" y="3927"/>
                  <a:pt x="14400" y="3927"/>
                </a:cubicBezTo>
                <a:moveTo>
                  <a:pt x="5400" y="17673"/>
                </a:moveTo>
                <a:lnTo>
                  <a:pt x="4200" y="17673"/>
                </a:lnTo>
                <a:cubicBezTo>
                  <a:pt x="3869" y="17673"/>
                  <a:pt x="3600" y="17893"/>
                  <a:pt x="3600" y="18164"/>
                </a:cubicBezTo>
                <a:cubicBezTo>
                  <a:pt x="3600" y="18435"/>
                  <a:pt x="3869" y="18655"/>
                  <a:pt x="4200" y="18655"/>
                </a:cubicBezTo>
                <a:lnTo>
                  <a:pt x="5400" y="18655"/>
                </a:lnTo>
                <a:cubicBezTo>
                  <a:pt x="5731" y="18655"/>
                  <a:pt x="6000" y="18435"/>
                  <a:pt x="6000" y="18164"/>
                </a:cubicBezTo>
                <a:cubicBezTo>
                  <a:pt x="6000" y="17893"/>
                  <a:pt x="5731" y="17673"/>
                  <a:pt x="5400" y="17673"/>
                </a:cubicBezTo>
                <a:moveTo>
                  <a:pt x="6600" y="15709"/>
                </a:move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lnTo>
                  <a:pt x="6600" y="16691"/>
                </a:lnTo>
                <a:cubicBezTo>
                  <a:pt x="6931" y="16691"/>
                  <a:pt x="7200" y="16472"/>
                  <a:pt x="7200" y="16200"/>
                </a:cubicBezTo>
                <a:cubicBezTo>
                  <a:pt x="7200" y="15929"/>
                  <a:pt x="6931" y="15709"/>
                  <a:pt x="6600" y="15709"/>
                </a:cubicBezTo>
                <a:moveTo>
                  <a:pt x="19200" y="0"/>
                </a:moveTo>
                <a:lnTo>
                  <a:pt x="7200" y="0"/>
                </a:lnTo>
                <a:cubicBezTo>
                  <a:pt x="5875" y="0"/>
                  <a:pt x="4800" y="879"/>
                  <a:pt x="4800" y="1964"/>
                </a:cubicBezTo>
                <a:lnTo>
                  <a:pt x="4800" y="2455"/>
                </a:lnTo>
                <a:cubicBezTo>
                  <a:pt x="4800" y="2726"/>
                  <a:pt x="5069" y="2945"/>
                  <a:pt x="5400" y="2945"/>
                </a:cubicBezTo>
                <a:cubicBezTo>
                  <a:pt x="5731" y="2945"/>
                  <a:pt x="6000" y="2726"/>
                  <a:pt x="6000" y="2455"/>
                </a:cubicBezTo>
                <a:lnTo>
                  <a:pt x="6000" y="1964"/>
                </a:lnTo>
                <a:cubicBezTo>
                  <a:pt x="6000" y="1422"/>
                  <a:pt x="6538" y="982"/>
                  <a:pt x="72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lnTo>
                  <a:pt x="20400" y="15709"/>
                </a:lnTo>
                <a:cubicBezTo>
                  <a:pt x="20400" y="16252"/>
                  <a:pt x="19862" y="16691"/>
                  <a:pt x="19200" y="16691"/>
                </a:cubicBezTo>
                <a:lnTo>
                  <a:pt x="18600" y="16691"/>
                </a:lnTo>
                <a:cubicBezTo>
                  <a:pt x="18269" y="16691"/>
                  <a:pt x="18000" y="16911"/>
                  <a:pt x="18000" y="17182"/>
                </a:cubicBezTo>
                <a:cubicBezTo>
                  <a:pt x="18000" y="17453"/>
                  <a:pt x="18269" y="17673"/>
                  <a:pt x="18600" y="17673"/>
                </a:cubicBezTo>
                <a:lnTo>
                  <a:pt x="19200" y="17673"/>
                </a:lnTo>
                <a:cubicBezTo>
                  <a:pt x="20525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5" name="Shape 2587"/>
          <p:cNvSpPr/>
          <p:nvPr userDrawn="1"/>
        </p:nvSpPr>
        <p:spPr>
          <a:xfrm>
            <a:off x="10977600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6" name="Shape 2588"/>
          <p:cNvSpPr/>
          <p:nvPr userDrawn="1"/>
        </p:nvSpPr>
        <p:spPr>
          <a:xfrm>
            <a:off x="11777700" y="4167587"/>
            <a:ext cx="419100" cy="46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7" name="Shape 2589"/>
          <p:cNvSpPr/>
          <p:nvPr userDrawn="1"/>
        </p:nvSpPr>
        <p:spPr>
          <a:xfrm>
            <a:off x="12577800" y="4167587"/>
            <a:ext cx="419100" cy="46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8" name="Shape 2590"/>
          <p:cNvSpPr/>
          <p:nvPr userDrawn="1"/>
        </p:nvSpPr>
        <p:spPr>
          <a:xfrm>
            <a:off x="13377901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9" name="Shape 2591"/>
          <p:cNvSpPr/>
          <p:nvPr userDrawn="1"/>
        </p:nvSpPr>
        <p:spPr>
          <a:xfrm>
            <a:off x="14178001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0" name="Shape 2592"/>
          <p:cNvSpPr/>
          <p:nvPr userDrawn="1"/>
        </p:nvSpPr>
        <p:spPr>
          <a:xfrm>
            <a:off x="14978100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1" name="Shape 2593"/>
          <p:cNvSpPr/>
          <p:nvPr userDrawn="1"/>
        </p:nvSpPr>
        <p:spPr>
          <a:xfrm>
            <a:off x="15778200" y="4146814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2" name="Shape 2594"/>
          <p:cNvSpPr/>
          <p:nvPr userDrawn="1"/>
        </p:nvSpPr>
        <p:spPr>
          <a:xfrm>
            <a:off x="16578300" y="4188361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3" name="Shape 2595"/>
          <p:cNvSpPr/>
          <p:nvPr userDrawn="1"/>
        </p:nvSpPr>
        <p:spPr>
          <a:xfrm>
            <a:off x="9377401" y="5234111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4" name="Shape 2596"/>
          <p:cNvSpPr/>
          <p:nvPr userDrawn="1"/>
        </p:nvSpPr>
        <p:spPr>
          <a:xfrm>
            <a:off x="10177500" y="5275660"/>
            <a:ext cx="419100" cy="369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5" name="Shape 2597"/>
          <p:cNvSpPr/>
          <p:nvPr userDrawn="1"/>
        </p:nvSpPr>
        <p:spPr>
          <a:xfrm>
            <a:off x="109776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9600"/>
                </a:moveTo>
                <a:lnTo>
                  <a:pt x="11291" y="9600"/>
                </a:lnTo>
                <a:cubicBezTo>
                  <a:pt x="11562" y="9600"/>
                  <a:pt x="11782" y="9332"/>
                  <a:pt x="11782" y="9000"/>
                </a:cubicBezTo>
                <a:cubicBezTo>
                  <a:pt x="11782" y="8669"/>
                  <a:pt x="11562" y="8400"/>
                  <a:pt x="11291" y="8400"/>
                </a:cubicBezTo>
                <a:lnTo>
                  <a:pt x="7364" y="8400"/>
                </a:lnTo>
                <a:cubicBezTo>
                  <a:pt x="7093" y="8400"/>
                  <a:pt x="6873" y="8669"/>
                  <a:pt x="6873" y="9000"/>
                </a:cubicBezTo>
                <a:cubicBezTo>
                  <a:pt x="6873" y="9332"/>
                  <a:pt x="7093" y="9600"/>
                  <a:pt x="7364" y="9600"/>
                </a:cubicBezTo>
                <a:moveTo>
                  <a:pt x="7364" y="12000"/>
                </a:moveTo>
                <a:lnTo>
                  <a:pt x="9327" y="12000"/>
                </a:lnTo>
                <a:cubicBezTo>
                  <a:pt x="9598" y="12000"/>
                  <a:pt x="9818" y="11732"/>
                  <a:pt x="9818" y="11400"/>
                </a:cubicBezTo>
                <a:cubicBezTo>
                  <a:pt x="9818" y="11069"/>
                  <a:pt x="9598" y="10800"/>
                  <a:pt x="9327" y="10800"/>
                </a:cubicBezTo>
                <a:lnTo>
                  <a:pt x="7364" y="10800"/>
                </a:lnTo>
                <a:cubicBezTo>
                  <a:pt x="7093" y="10800"/>
                  <a:pt x="6873" y="11069"/>
                  <a:pt x="6873" y="11400"/>
                </a:cubicBezTo>
                <a:cubicBezTo>
                  <a:pt x="6873" y="11732"/>
                  <a:pt x="7093" y="12000"/>
                  <a:pt x="7364" y="12000"/>
                </a:cubicBezTo>
                <a:moveTo>
                  <a:pt x="20618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182" y="19200"/>
                </a:lnTo>
                <a:cubicBezTo>
                  <a:pt x="17453" y="19200"/>
                  <a:pt x="17673" y="18932"/>
                  <a:pt x="17673" y="18600"/>
                </a:cubicBezTo>
                <a:cubicBezTo>
                  <a:pt x="17673" y="18269"/>
                  <a:pt x="17453" y="18000"/>
                  <a:pt x="17182" y="18000"/>
                </a:cubicBezTo>
                <a:lnTo>
                  <a:pt x="15218" y="18000"/>
                </a:lnTo>
                <a:cubicBezTo>
                  <a:pt x="14947" y="18000"/>
                  <a:pt x="14727" y="18269"/>
                  <a:pt x="14727" y="18600"/>
                </a:cubicBezTo>
                <a:cubicBezTo>
                  <a:pt x="14727" y="18932"/>
                  <a:pt x="14947" y="19200"/>
                  <a:pt x="15218" y="19200"/>
                </a:cubicBezTo>
                <a:lnTo>
                  <a:pt x="15709" y="19200"/>
                </a:lnTo>
                <a:lnTo>
                  <a:pt x="15709" y="20400"/>
                </a:lnTo>
                <a:lnTo>
                  <a:pt x="9818" y="20400"/>
                </a:lnTo>
                <a:lnTo>
                  <a:pt x="9818" y="19200"/>
                </a:lnTo>
                <a:lnTo>
                  <a:pt x="10309" y="19200"/>
                </a:lnTo>
                <a:cubicBezTo>
                  <a:pt x="10580" y="19200"/>
                  <a:pt x="10800" y="18932"/>
                  <a:pt x="10800" y="18600"/>
                </a:cubicBezTo>
                <a:cubicBezTo>
                  <a:pt x="10800" y="18269"/>
                  <a:pt x="10580" y="18000"/>
                  <a:pt x="10309" y="18000"/>
                </a:cubicBezTo>
                <a:lnTo>
                  <a:pt x="8345" y="18000"/>
                </a:lnTo>
                <a:cubicBezTo>
                  <a:pt x="8075" y="18000"/>
                  <a:pt x="7855" y="18269"/>
                  <a:pt x="7855" y="18600"/>
                </a:cubicBezTo>
                <a:cubicBezTo>
                  <a:pt x="7855" y="18932"/>
                  <a:pt x="8075" y="19200"/>
                  <a:pt x="8345" y="19200"/>
                </a:cubicBezTo>
                <a:lnTo>
                  <a:pt x="8836" y="19200"/>
                </a:lnTo>
                <a:lnTo>
                  <a:pt x="8836" y="20400"/>
                </a:ln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7364" y="14400"/>
                </a:moveTo>
                <a:lnTo>
                  <a:pt x="11291" y="14400"/>
                </a:lnTo>
                <a:cubicBezTo>
                  <a:pt x="11562" y="14400"/>
                  <a:pt x="11782" y="14132"/>
                  <a:pt x="11782" y="13800"/>
                </a:cubicBezTo>
                <a:cubicBezTo>
                  <a:pt x="11782" y="13469"/>
                  <a:pt x="11562" y="13200"/>
                  <a:pt x="11291" y="13200"/>
                </a:cubicBezTo>
                <a:lnTo>
                  <a:pt x="7364" y="13200"/>
                </a:lnTo>
                <a:cubicBezTo>
                  <a:pt x="7093" y="13200"/>
                  <a:pt x="6873" y="13469"/>
                  <a:pt x="6873" y="13800"/>
                </a:cubicBezTo>
                <a:cubicBezTo>
                  <a:pt x="6873" y="14132"/>
                  <a:pt x="7093" y="14400"/>
                  <a:pt x="7364" y="14400"/>
                </a:cubicBezTo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1"/>
                  <a:pt x="982" y="16801"/>
                </a:cubicBezTo>
                <a:lnTo>
                  <a:pt x="2455" y="16801"/>
                </a:lnTo>
                <a:cubicBezTo>
                  <a:pt x="2725" y="16801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14236" y="14400"/>
                </a:moveTo>
                <a:lnTo>
                  <a:pt x="16200" y="14400"/>
                </a:lnTo>
                <a:cubicBezTo>
                  <a:pt x="16471" y="14400"/>
                  <a:pt x="16691" y="14132"/>
                  <a:pt x="16691" y="13800"/>
                </a:cubicBezTo>
                <a:cubicBezTo>
                  <a:pt x="16691" y="13469"/>
                  <a:pt x="16471" y="13200"/>
                  <a:pt x="16200" y="13200"/>
                </a:cubicBezTo>
                <a:lnTo>
                  <a:pt x="14236" y="13200"/>
                </a:lnTo>
                <a:cubicBezTo>
                  <a:pt x="13966" y="13200"/>
                  <a:pt x="13745" y="13469"/>
                  <a:pt x="13745" y="13800"/>
                </a:cubicBezTo>
                <a:cubicBezTo>
                  <a:pt x="13745" y="14132"/>
                  <a:pt x="13966" y="14400"/>
                  <a:pt x="14236" y="14400"/>
                </a:cubicBezTo>
                <a:moveTo>
                  <a:pt x="14236" y="9600"/>
                </a:move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cubicBezTo>
                  <a:pt x="16691" y="8669"/>
                  <a:pt x="16471" y="8400"/>
                  <a:pt x="16200" y="8400"/>
                </a:cubicBezTo>
                <a:lnTo>
                  <a:pt x="14236" y="8400"/>
                </a:lnTo>
                <a:cubicBezTo>
                  <a:pt x="13966" y="8400"/>
                  <a:pt x="13745" y="8669"/>
                  <a:pt x="13745" y="9000"/>
                </a:cubicBezTo>
                <a:cubicBezTo>
                  <a:pt x="13745" y="9332"/>
                  <a:pt x="13966" y="9600"/>
                  <a:pt x="14236" y="9600"/>
                </a:cubicBezTo>
                <a:moveTo>
                  <a:pt x="14236" y="12000"/>
                </a:moveTo>
                <a:lnTo>
                  <a:pt x="18164" y="12000"/>
                </a:lnTo>
                <a:cubicBezTo>
                  <a:pt x="18434" y="12000"/>
                  <a:pt x="18655" y="11732"/>
                  <a:pt x="18655" y="11400"/>
                </a:cubicBezTo>
                <a:cubicBezTo>
                  <a:pt x="18655" y="11069"/>
                  <a:pt x="18434" y="10800"/>
                  <a:pt x="18164" y="10800"/>
                </a:cubicBezTo>
                <a:lnTo>
                  <a:pt x="14236" y="10800"/>
                </a:lnTo>
                <a:cubicBezTo>
                  <a:pt x="13966" y="10800"/>
                  <a:pt x="13745" y="11069"/>
                  <a:pt x="13745" y="11400"/>
                </a:cubicBezTo>
                <a:cubicBezTo>
                  <a:pt x="13745" y="11732"/>
                  <a:pt x="13966" y="12000"/>
                  <a:pt x="14236" y="120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6" name="Shape 2598"/>
          <p:cNvSpPr/>
          <p:nvPr userDrawn="1"/>
        </p:nvSpPr>
        <p:spPr>
          <a:xfrm>
            <a:off x="117777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7" name="Shape 2599"/>
          <p:cNvSpPr/>
          <p:nvPr userDrawn="1"/>
        </p:nvSpPr>
        <p:spPr>
          <a:xfrm>
            <a:off x="12577800" y="521333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8" name="Shape 2600"/>
          <p:cNvSpPr/>
          <p:nvPr userDrawn="1"/>
        </p:nvSpPr>
        <p:spPr>
          <a:xfrm>
            <a:off x="13377901" y="521333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11291" y="10309"/>
                </a:lnTo>
                <a:lnTo>
                  <a:pt x="11291" y="5401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1"/>
                </a:cubicBezTo>
                <a:lnTo>
                  <a:pt x="10309" y="10309"/>
                </a:ln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0309" y="11292"/>
                </a:lnTo>
                <a:lnTo>
                  <a:pt x="10309" y="16200"/>
                </a:lnTo>
                <a:cubicBezTo>
                  <a:pt x="10309" y="16472"/>
                  <a:pt x="10529" y="16691"/>
                  <a:pt x="10800" y="16691"/>
                </a:cubicBezTo>
                <a:cubicBezTo>
                  <a:pt x="11071" y="16691"/>
                  <a:pt x="11291" y="16472"/>
                  <a:pt x="11291" y="16200"/>
                </a:cubicBezTo>
                <a:lnTo>
                  <a:pt x="11291" y="11292"/>
                </a:ln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9" name="Shape 2601"/>
          <p:cNvSpPr/>
          <p:nvPr userDrawn="1"/>
        </p:nvSpPr>
        <p:spPr>
          <a:xfrm>
            <a:off x="14178001" y="5213336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0" name="Shape 2602"/>
          <p:cNvSpPr/>
          <p:nvPr userDrawn="1"/>
        </p:nvSpPr>
        <p:spPr>
          <a:xfrm>
            <a:off x="149781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1" name="Shape 2603"/>
          <p:cNvSpPr/>
          <p:nvPr userDrawn="1"/>
        </p:nvSpPr>
        <p:spPr>
          <a:xfrm>
            <a:off x="15778200" y="5234111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2" name="Shape 2604"/>
          <p:cNvSpPr/>
          <p:nvPr userDrawn="1"/>
        </p:nvSpPr>
        <p:spPr>
          <a:xfrm>
            <a:off x="16578300" y="5254884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3" name="Shape 2605"/>
          <p:cNvSpPr/>
          <p:nvPr userDrawn="1"/>
        </p:nvSpPr>
        <p:spPr>
          <a:xfrm>
            <a:off x="9377399" y="6279881"/>
            <a:ext cx="419299" cy="50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4" name="Shape 2606"/>
          <p:cNvSpPr/>
          <p:nvPr userDrawn="1"/>
        </p:nvSpPr>
        <p:spPr>
          <a:xfrm>
            <a:off x="10177500" y="6279858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5" name="Shape 2607"/>
          <p:cNvSpPr/>
          <p:nvPr userDrawn="1"/>
        </p:nvSpPr>
        <p:spPr>
          <a:xfrm>
            <a:off x="10977600" y="6321405"/>
            <a:ext cx="419100" cy="415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1964" y="16800"/>
                </a:lnTo>
                <a:cubicBezTo>
                  <a:pt x="879" y="16800"/>
                  <a:pt x="0" y="17874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4"/>
                  <a:pt x="20721" y="16800"/>
                  <a:pt x="19636" y="16800"/>
                </a:cubicBezTo>
                <a:moveTo>
                  <a:pt x="1964" y="1200"/>
                </a:moveTo>
                <a:lnTo>
                  <a:pt x="19636" y="1200"/>
                </a:lnTo>
                <a:cubicBezTo>
                  <a:pt x="20178" y="1200"/>
                  <a:pt x="20618" y="1737"/>
                  <a:pt x="20618" y="2399"/>
                </a:cubicBezTo>
                <a:cubicBezTo>
                  <a:pt x="20618" y="3063"/>
                  <a:pt x="20178" y="3599"/>
                  <a:pt x="19636" y="3599"/>
                </a:cubicBezTo>
                <a:lnTo>
                  <a:pt x="1964" y="3599"/>
                </a:lnTo>
                <a:cubicBezTo>
                  <a:pt x="1422" y="3599"/>
                  <a:pt x="982" y="3063"/>
                  <a:pt x="982" y="2399"/>
                </a:cubicBezTo>
                <a:cubicBezTo>
                  <a:pt x="982" y="1737"/>
                  <a:pt x="1422" y="1200"/>
                  <a:pt x="1964" y="1200"/>
                </a:cubicBezTo>
                <a:moveTo>
                  <a:pt x="1964" y="4799"/>
                </a:moveTo>
                <a:lnTo>
                  <a:pt x="19636" y="4799"/>
                </a:lnTo>
                <a:cubicBezTo>
                  <a:pt x="20721" y="4799"/>
                  <a:pt x="21600" y="3725"/>
                  <a:pt x="21600" y="2399"/>
                </a:cubicBezTo>
                <a:cubicBezTo>
                  <a:pt x="21600" y="1074"/>
                  <a:pt x="20721" y="0"/>
                  <a:pt x="19636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cubicBezTo>
                  <a:pt x="0" y="3725"/>
                  <a:pt x="879" y="4799"/>
                  <a:pt x="1964" y="4799"/>
                </a:cubicBezTo>
                <a:moveTo>
                  <a:pt x="19636" y="12000"/>
                </a:moveTo>
                <a:lnTo>
                  <a:pt x="1964" y="12000"/>
                </a:lnTo>
                <a:cubicBezTo>
                  <a:pt x="1422" y="12000"/>
                  <a:pt x="982" y="11463"/>
                  <a:pt x="982" y="10800"/>
                </a:cubicBezTo>
                <a:cubicBezTo>
                  <a:pt x="982" y="10137"/>
                  <a:pt x="1422" y="9600"/>
                  <a:pt x="1964" y="9600"/>
                </a:cubicBezTo>
                <a:lnTo>
                  <a:pt x="19636" y="9600"/>
                </a:lnTo>
                <a:cubicBezTo>
                  <a:pt x="20178" y="9600"/>
                  <a:pt x="20618" y="10137"/>
                  <a:pt x="20618" y="10800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0"/>
                </a:moveTo>
                <a:lnTo>
                  <a:pt x="1964" y="8400"/>
                </a:lnTo>
                <a:cubicBezTo>
                  <a:pt x="879" y="8400"/>
                  <a:pt x="0" y="9474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lnTo>
                  <a:pt x="19636" y="13200"/>
                </a:lnTo>
                <a:cubicBezTo>
                  <a:pt x="20721" y="13200"/>
                  <a:pt x="21600" y="12125"/>
                  <a:pt x="21600" y="10800"/>
                </a:cubicBezTo>
                <a:cubicBezTo>
                  <a:pt x="21600" y="9474"/>
                  <a:pt x="20721" y="8400"/>
                  <a:pt x="19636" y="84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6" name="Shape 2608"/>
          <p:cNvSpPr/>
          <p:nvPr userDrawn="1"/>
        </p:nvSpPr>
        <p:spPr>
          <a:xfrm>
            <a:off x="11777700" y="6321406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7" name="Shape 2609"/>
          <p:cNvSpPr/>
          <p:nvPr userDrawn="1"/>
        </p:nvSpPr>
        <p:spPr>
          <a:xfrm>
            <a:off x="12577800" y="6321406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8" name="Shape 2610"/>
          <p:cNvSpPr/>
          <p:nvPr userDrawn="1"/>
        </p:nvSpPr>
        <p:spPr>
          <a:xfrm>
            <a:off x="13377901" y="6321406"/>
            <a:ext cx="419100" cy="415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89" name="Shape 2611"/>
          <p:cNvSpPr/>
          <p:nvPr userDrawn="1"/>
        </p:nvSpPr>
        <p:spPr>
          <a:xfrm>
            <a:off x="14178001" y="6300633"/>
            <a:ext cx="419100" cy="46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0" name="Shape 2612"/>
          <p:cNvSpPr/>
          <p:nvPr userDrawn="1"/>
        </p:nvSpPr>
        <p:spPr>
          <a:xfrm>
            <a:off x="14978100" y="6321405"/>
            <a:ext cx="419100" cy="415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1" name="Shape 2613"/>
          <p:cNvSpPr/>
          <p:nvPr userDrawn="1"/>
        </p:nvSpPr>
        <p:spPr>
          <a:xfrm>
            <a:off x="15778200" y="6279858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2" name="Shape 2614"/>
          <p:cNvSpPr/>
          <p:nvPr userDrawn="1"/>
        </p:nvSpPr>
        <p:spPr>
          <a:xfrm>
            <a:off x="16578300" y="6279858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3" name="Shape 2615"/>
          <p:cNvSpPr/>
          <p:nvPr userDrawn="1"/>
        </p:nvSpPr>
        <p:spPr>
          <a:xfrm>
            <a:off x="9377401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4" name="Shape 2616"/>
          <p:cNvSpPr/>
          <p:nvPr userDrawn="1"/>
        </p:nvSpPr>
        <p:spPr>
          <a:xfrm>
            <a:off x="10177500" y="7367164"/>
            <a:ext cx="419100" cy="461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5" name="Shape 2617"/>
          <p:cNvSpPr/>
          <p:nvPr userDrawn="1"/>
        </p:nvSpPr>
        <p:spPr>
          <a:xfrm>
            <a:off x="10977600" y="7387934"/>
            <a:ext cx="419100" cy="415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6" name="Shape 2618"/>
          <p:cNvSpPr/>
          <p:nvPr userDrawn="1"/>
        </p:nvSpPr>
        <p:spPr>
          <a:xfrm>
            <a:off x="11777699" y="7346383"/>
            <a:ext cx="419061" cy="507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7" name="Shape 2619"/>
          <p:cNvSpPr/>
          <p:nvPr userDrawn="1"/>
        </p:nvSpPr>
        <p:spPr>
          <a:xfrm>
            <a:off x="12577800" y="7346381"/>
            <a:ext cx="419100" cy="507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3" extrusionOk="0">
                <a:moveTo>
                  <a:pt x="12364" y="11941"/>
                </a:moveTo>
                <a:lnTo>
                  <a:pt x="13062" y="14033"/>
                </a:lnTo>
                <a:lnTo>
                  <a:pt x="11365" y="12790"/>
                </a:lnTo>
                <a:lnTo>
                  <a:pt x="10785" y="12365"/>
                </a:lnTo>
                <a:lnTo>
                  <a:pt x="10205" y="12790"/>
                </a:lnTo>
                <a:lnTo>
                  <a:pt x="8508" y="14033"/>
                </a:lnTo>
                <a:lnTo>
                  <a:pt x="9206" y="11941"/>
                </a:lnTo>
                <a:lnTo>
                  <a:pt x="9426" y="11282"/>
                </a:lnTo>
                <a:lnTo>
                  <a:pt x="8877" y="10856"/>
                </a:lnTo>
                <a:lnTo>
                  <a:pt x="7511" y="9794"/>
                </a:lnTo>
                <a:lnTo>
                  <a:pt x="9790" y="9794"/>
                </a:lnTo>
                <a:lnTo>
                  <a:pt x="10030" y="9160"/>
                </a:lnTo>
                <a:lnTo>
                  <a:pt x="10785" y="7162"/>
                </a:lnTo>
                <a:lnTo>
                  <a:pt x="11540" y="9160"/>
                </a:lnTo>
                <a:lnTo>
                  <a:pt x="11779" y="9794"/>
                </a:lnTo>
                <a:lnTo>
                  <a:pt x="14059" y="9794"/>
                </a:lnTo>
                <a:lnTo>
                  <a:pt x="12692" y="10856"/>
                </a:lnTo>
                <a:lnTo>
                  <a:pt x="12144" y="11282"/>
                </a:lnTo>
                <a:cubicBezTo>
                  <a:pt x="12144" y="11282"/>
                  <a:pt x="12364" y="11941"/>
                  <a:pt x="12364" y="11941"/>
                </a:cubicBezTo>
                <a:close/>
                <a:moveTo>
                  <a:pt x="12458" y="8813"/>
                </a:moveTo>
                <a:lnTo>
                  <a:pt x="10785" y="4384"/>
                </a:lnTo>
                <a:lnTo>
                  <a:pt x="9111" y="8813"/>
                </a:lnTo>
                <a:lnTo>
                  <a:pt x="4649" y="8813"/>
                </a:lnTo>
                <a:lnTo>
                  <a:pt x="8275" y="11631"/>
                </a:lnTo>
                <a:lnTo>
                  <a:pt x="6601" y="16647"/>
                </a:lnTo>
                <a:lnTo>
                  <a:pt x="10785" y="13582"/>
                </a:lnTo>
                <a:lnTo>
                  <a:pt x="14969" y="16647"/>
                </a:lnTo>
                <a:lnTo>
                  <a:pt x="13295" y="11631"/>
                </a:lnTo>
                <a:lnTo>
                  <a:pt x="16921" y="8813"/>
                </a:lnTo>
                <a:cubicBezTo>
                  <a:pt x="16921" y="8813"/>
                  <a:pt x="12458" y="8813"/>
                  <a:pt x="12458" y="8813"/>
                </a:cubicBezTo>
                <a:close/>
                <a:moveTo>
                  <a:pt x="10800" y="20592"/>
                </a:moveTo>
                <a:cubicBezTo>
                  <a:pt x="9796" y="20381"/>
                  <a:pt x="982" y="17399"/>
                  <a:pt x="982" y="12263"/>
                </a:cubicBezTo>
                <a:cubicBezTo>
                  <a:pt x="982" y="7469"/>
                  <a:pt x="2322" y="2919"/>
                  <a:pt x="2778" y="1179"/>
                </a:cubicBezTo>
                <a:cubicBezTo>
                  <a:pt x="4022" y="1719"/>
                  <a:pt x="7232" y="2943"/>
                  <a:pt x="10800" y="2943"/>
                </a:cubicBezTo>
                <a:cubicBezTo>
                  <a:pt x="14368" y="2943"/>
                  <a:pt x="17579" y="1719"/>
                  <a:pt x="18823" y="1179"/>
                </a:cubicBezTo>
                <a:cubicBezTo>
                  <a:pt x="19278" y="2918"/>
                  <a:pt x="20618" y="7466"/>
                  <a:pt x="20618" y="12263"/>
                </a:cubicBezTo>
                <a:cubicBezTo>
                  <a:pt x="20618" y="17393"/>
                  <a:pt x="11803" y="20381"/>
                  <a:pt x="10800" y="20592"/>
                </a:cubicBezTo>
                <a:moveTo>
                  <a:pt x="19618" y="356"/>
                </a:moveTo>
                <a:cubicBezTo>
                  <a:pt x="19577" y="216"/>
                  <a:pt x="19477" y="101"/>
                  <a:pt x="19343" y="42"/>
                </a:cubicBezTo>
                <a:cubicBezTo>
                  <a:pt x="19210" y="-17"/>
                  <a:pt x="19057" y="-13"/>
                  <a:pt x="18926" y="52"/>
                </a:cubicBezTo>
                <a:cubicBezTo>
                  <a:pt x="18888" y="71"/>
                  <a:pt x="15053" y="1962"/>
                  <a:pt x="10800" y="1962"/>
                </a:cubicBezTo>
                <a:cubicBezTo>
                  <a:pt x="6556" y="1962"/>
                  <a:pt x="2712" y="71"/>
                  <a:pt x="2674" y="52"/>
                </a:cubicBezTo>
                <a:cubicBezTo>
                  <a:pt x="2543" y="-13"/>
                  <a:pt x="2391" y="-17"/>
                  <a:pt x="2257" y="42"/>
                </a:cubicBezTo>
                <a:cubicBezTo>
                  <a:pt x="2124" y="101"/>
                  <a:pt x="2023" y="216"/>
                  <a:pt x="1983" y="356"/>
                </a:cubicBezTo>
                <a:cubicBezTo>
                  <a:pt x="1963" y="426"/>
                  <a:pt x="0" y="6376"/>
                  <a:pt x="0" y="12263"/>
                </a:cubicBezTo>
                <a:cubicBezTo>
                  <a:pt x="0" y="18484"/>
                  <a:pt x="10271" y="21491"/>
                  <a:pt x="10708" y="21575"/>
                </a:cubicBezTo>
                <a:cubicBezTo>
                  <a:pt x="10739" y="21580"/>
                  <a:pt x="10770" y="21583"/>
                  <a:pt x="10800" y="21583"/>
                </a:cubicBezTo>
                <a:cubicBezTo>
                  <a:pt x="10831" y="21583"/>
                  <a:pt x="10862" y="21580"/>
                  <a:pt x="10892" y="21575"/>
                </a:cubicBezTo>
                <a:cubicBezTo>
                  <a:pt x="11329" y="21491"/>
                  <a:pt x="21600" y="18484"/>
                  <a:pt x="21600" y="12263"/>
                </a:cubicBezTo>
                <a:cubicBezTo>
                  <a:pt x="21600" y="6376"/>
                  <a:pt x="19637" y="426"/>
                  <a:pt x="19618" y="35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8" name="Shape 2620"/>
          <p:cNvSpPr/>
          <p:nvPr userDrawn="1"/>
        </p:nvSpPr>
        <p:spPr>
          <a:xfrm>
            <a:off x="13377901" y="7367172"/>
            <a:ext cx="419100" cy="461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99" name="Shape 2621"/>
          <p:cNvSpPr/>
          <p:nvPr userDrawn="1"/>
        </p:nvSpPr>
        <p:spPr>
          <a:xfrm>
            <a:off x="14178001" y="7429479"/>
            <a:ext cx="419100" cy="323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057"/>
                </a:moveTo>
                <a:cubicBezTo>
                  <a:pt x="5378" y="20057"/>
                  <a:pt x="982" y="13445"/>
                  <a:pt x="982" y="10800"/>
                </a:cubicBezTo>
                <a:cubicBezTo>
                  <a:pt x="982" y="8155"/>
                  <a:pt x="5378" y="1543"/>
                  <a:pt x="10800" y="1543"/>
                </a:cubicBezTo>
                <a:cubicBezTo>
                  <a:pt x="16223" y="1543"/>
                  <a:pt x="20618" y="8155"/>
                  <a:pt x="20618" y="10800"/>
                </a:cubicBezTo>
                <a:cubicBezTo>
                  <a:pt x="20618" y="13445"/>
                  <a:pt x="16223" y="20057"/>
                  <a:pt x="10800" y="20057"/>
                </a:cubicBezTo>
                <a:moveTo>
                  <a:pt x="10800" y="0"/>
                </a:moveTo>
                <a:cubicBezTo>
                  <a:pt x="4835" y="0"/>
                  <a:pt x="0" y="7714"/>
                  <a:pt x="0" y="10800"/>
                </a:cubicBezTo>
                <a:cubicBezTo>
                  <a:pt x="0" y="13886"/>
                  <a:pt x="4835" y="21600"/>
                  <a:pt x="10800" y="21600"/>
                </a:cubicBezTo>
                <a:cubicBezTo>
                  <a:pt x="16765" y="21600"/>
                  <a:pt x="21600" y="13886"/>
                  <a:pt x="21600" y="10800"/>
                </a:cubicBezTo>
                <a:cubicBezTo>
                  <a:pt x="21600" y="7714"/>
                  <a:pt x="16765" y="0"/>
                  <a:pt x="10800" y="0"/>
                </a:cubicBezTo>
                <a:moveTo>
                  <a:pt x="10800" y="16971"/>
                </a:moveTo>
                <a:cubicBezTo>
                  <a:pt x="8631" y="16971"/>
                  <a:pt x="6873" y="14209"/>
                  <a:pt x="6873" y="10800"/>
                </a:cubicBezTo>
                <a:cubicBezTo>
                  <a:pt x="6873" y="7392"/>
                  <a:pt x="8631" y="4629"/>
                  <a:pt x="10800" y="4629"/>
                </a:cubicBezTo>
                <a:cubicBezTo>
                  <a:pt x="12969" y="4629"/>
                  <a:pt x="14727" y="7392"/>
                  <a:pt x="14727" y="10800"/>
                </a:cubicBezTo>
                <a:cubicBezTo>
                  <a:pt x="14727" y="14209"/>
                  <a:pt x="12969" y="16971"/>
                  <a:pt x="10800" y="16971"/>
                </a:cubicBezTo>
                <a:moveTo>
                  <a:pt x="10800" y="3087"/>
                </a:moveTo>
                <a:cubicBezTo>
                  <a:pt x="8088" y="3087"/>
                  <a:pt x="5891" y="6540"/>
                  <a:pt x="5891" y="10800"/>
                </a:cubicBezTo>
                <a:cubicBezTo>
                  <a:pt x="5891" y="15061"/>
                  <a:pt x="8088" y="18514"/>
                  <a:pt x="10800" y="18514"/>
                </a:cubicBezTo>
                <a:cubicBezTo>
                  <a:pt x="13512" y="18514"/>
                  <a:pt x="15709" y="15061"/>
                  <a:pt x="15709" y="10800"/>
                </a:cubicBezTo>
                <a:cubicBezTo>
                  <a:pt x="15709" y="6540"/>
                  <a:pt x="13512" y="3087"/>
                  <a:pt x="10800" y="3087"/>
                </a:cubicBezTo>
                <a:moveTo>
                  <a:pt x="10800" y="8486"/>
                </a:moveTo>
                <a:cubicBezTo>
                  <a:pt x="9987" y="8486"/>
                  <a:pt x="9327" y="9523"/>
                  <a:pt x="9327" y="10800"/>
                </a:cubicBezTo>
                <a:cubicBezTo>
                  <a:pt x="9327" y="12078"/>
                  <a:pt x="9987" y="13114"/>
                  <a:pt x="10800" y="13114"/>
                </a:cubicBezTo>
                <a:cubicBezTo>
                  <a:pt x="11613" y="13114"/>
                  <a:pt x="12273" y="12078"/>
                  <a:pt x="12273" y="10800"/>
                </a:cubicBezTo>
                <a:cubicBezTo>
                  <a:pt x="12273" y="9523"/>
                  <a:pt x="11613" y="8486"/>
                  <a:pt x="10800" y="848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0" name="Shape 2622"/>
          <p:cNvSpPr/>
          <p:nvPr userDrawn="1"/>
        </p:nvSpPr>
        <p:spPr>
          <a:xfrm>
            <a:off x="14978100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1" name="Shape 2623"/>
          <p:cNvSpPr/>
          <p:nvPr userDrawn="1"/>
        </p:nvSpPr>
        <p:spPr>
          <a:xfrm>
            <a:off x="15778200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2" name="Shape 2624"/>
          <p:cNvSpPr/>
          <p:nvPr userDrawn="1"/>
        </p:nvSpPr>
        <p:spPr>
          <a:xfrm>
            <a:off x="16578300" y="7346381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3" name="Shape 2625"/>
          <p:cNvSpPr/>
          <p:nvPr userDrawn="1"/>
        </p:nvSpPr>
        <p:spPr>
          <a:xfrm>
            <a:off x="9377401" y="8454450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4" name="Shape 2626"/>
          <p:cNvSpPr/>
          <p:nvPr userDrawn="1"/>
        </p:nvSpPr>
        <p:spPr>
          <a:xfrm>
            <a:off x="10215599" y="8412903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22" y="18655"/>
                </a:moveTo>
                <a:cubicBezTo>
                  <a:pt x="7553" y="18644"/>
                  <a:pt x="7811" y="18417"/>
                  <a:pt x="7799" y="18146"/>
                </a:cubicBezTo>
                <a:lnTo>
                  <a:pt x="6916" y="6377"/>
                </a:lnTo>
                <a:cubicBezTo>
                  <a:pt x="6904" y="6106"/>
                  <a:pt x="6626" y="5895"/>
                  <a:pt x="6295" y="5904"/>
                </a:cubicBezTo>
                <a:cubicBezTo>
                  <a:pt x="5963" y="5915"/>
                  <a:pt x="5705" y="6142"/>
                  <a:pt x="5717" y="6413"/>
                </a:cubicBezTo>
                <a:lnTo>
                  <a:pt x="6601" y="18182"/>
                </a:lnTo>
                <a:cubicBezTo>
                  <a:pt x="6613" y="18453"/>
                  <a:pt x="6891" y="18664"/>
                  <a:pt x="7222" y="18655"/>
                </a:cubicBezTo>
                <a:moveTo>
                  <a:pt x="17400" y="19636"/>
                </a:moveTo>
                <a:cubicBezTo>
                  <a:pt x="17319" y="20154"/>
                  <a:pt x="16862" y="20618"/>
                  <a:pt x="16200" y="20618"/>
                </a:cubicBezTo>
                <a:lnTo>
                  <a:pt x="5400" y="20618"/>
                </a:lnTo>
                <a:cubicBezTo>
                  <a:pt x="4737" y="20618"/>
                  <a:pt x="4291" y="20160"/>
                  <a:pt x="4200" y="19636"/>
                </a:cubicBezTo>
                <a:lnTo>
                  <a:pt x="3000" y="3927"/>
                </a:lnTo>
                <a:lnTo>
                  <a:pt x="18600" y="3927"/>
                </a:lnTo>
                <a:cubicBezTo>
                  <a:pt x="18600" y="3927"/>
                  <a:pt x="17400" y="19636"/>
                  <a:pt x="17400" y="19636"/>
                </a:cubicBezTo>
                <a:close/>
                <a:moveTo>
                  <a:pt x="7800" y="983"/>
                </a:moveTo>
                <a:lnTo>
                  <a:pt x="13800" y="983"/>
                </a:lnTo>
                <a:lnTo>
                  <a:pt x="13800" y="2945"/>
                </a:lnTo>
                <a:lnTo>
                  <a:pt x="7800" y="2945"/>
                </a:lnTo>
                <a:cubicBezTo>
                  <a:pt x="7800" y="2945"/>
                  <a:pt x="7800" y="983"/>
                  <a:pt x="7800" y="983"/>
                </a:cubicBezTo>
                <a:close/>
                <a:moveTo>
                  <a:pt x="21000" y="2945"/>
                </a:moveTo>
                <a:lnTo>
                  <a:pt x="15000" y="2945"/>
                </a:lnTo>
                <a:lnTo>
                  <a:pt x="15000" y="983"/>
                </a:lnTo>
                <a:cubicBezTo>
                  <a:pt x="15000" y="440"/>
                  <a:pt x="14462" y="0"/>
                  <a:pt x="13800" y="0"/>
                </a:cubicBezTo>
                <a:lnTo>
                  <a:pt x="7800" y="0"/>
                </a:lnTo>
                <a:cubicBezTo>
                  <a:pt x="7137" y="0"/>
                  <a:pt x="6600" y="440"/>
                  <a:pt x="6600" y="983"/>
                </a:cubicBezTo>
                <a:lnTo>
                  <a:pt x="6600" y="2945"/>
                </a:lnTo>
                <a:lnTo>
                  <a:pt x="600" y="2945"/>
                </a:lnTo>
                <a:cubicBezTo>
                  <a:pt x="269" y="2945"/>
                  <a:pt x="0" y="3166"/>
                  <a:pt x="0" y="3437"/>
                </a:cubicBezTo>
                <a:cubicBezTo>
                  <a:pt x="0" y="3708"/>
                  <a:pt x="269" y="3927"/>
                  <a:pt x="600" y="3927"/>
                </a:cubicBezTo>
                <a:lnTo>
                  <a:pt x="1800" y="3927"/>
                </a:lnTo>
                <a:lnTo>
                  <a:pt x="3000" y="19636"/>
                </a:lnTo>
                <a:cubicBezTo>
                  <a:pt x="3193" y="20711"/>
                  <a:pt x="4075" y="21600"/>
                  <a:pt x="5400" y="21600"/>
                </a:cubicBezTo>
                <a:lnTo>
                  <a:pt x="16200" y="21600"/>
                </a:lnTo>
                <a:cubicBezTo>
                  <a:pt x="17525" y="21600"/>
                  <a:pt x="18374" y="20700"/>
                  <a:pt x="18600" y="19636"/>
                </a:cubicBezTo>
                <a:lnTo>
                  <a:pt x="19800" y="3927"/>
                </a:lnTo>
                <a:lnTo>
                  <a:pt x="21000" y="3927"/>
                </a:lnTo>
                <a:cubicBezTo>
                  <a:pt x="21331" y="3927"/>
                  <a:pt x="21600" y="3708"/>
                  <a:pt x="21600" y="3437"/>
                </a:cubicBezTo>
                <a:cubicBezTo>
                  <a:pt x="21600" y="3166"/>
                  <a:pt x="21331" y="2945"/>
                  <a:pt x="21000" y="2945"/>
                </a:cubicBezTo>
                <a:moveTo>
                  <a:pt x="14380" y="18654"/>
                </a:moveTo>
                <a:cubicBezTo>
                  <a:pt x="14711" y="18664"/>
                  <a:pt x="14989" y="18452"/>
                  <a:pt x="15001" y="18181"/>
                </a:cubicBezTo>
                <a:lnTo>
                  <a:pt x="15871" y="6413"/>
                </a:lnTo>
                <a:cubicBezTo>
                  <a:pt x="15883" y="6142"/>
                  <a:pt x="15625" y="5914"/>
                  <a:pt x="15294" y="5904"/>
                </a:cubicBezTo>
                <a:cubicBezTo>
                  <a:pt x="14962" y="5895"/>
                  <a:pt x="14684" y="6106"/>
                  <a:pt x="14672" y="6377"/>
                </a:cubicBezTo>
                <a:lnTo>
                  <a:pt x="13802" y="18146"/>
                </a:lnTo>
                <a:cubicBezTo>
                  <a:pt x="13790" y="18417"/>
                  <a:pt x="14049" y="18644"/>
                  <a:pt x="14380" y="18654"/>
                </a:cubicBezTo>
                <a:moveTo>
                  <a:pt x="10800" y="18655"/>
                </a:moveTo>
                <a:cubicBezTo>
                  <a:pt x="11131" y="18655"/>
                  <a:pt x="11400" y="18435"/>
                  <a:pt x="11400" y="18164"/>
                </a:cubicBezTo>
                <a:lnTo>
                  <a:pt x="11400" y="6382"/>
                </a:lnTo>
                <a:cubicBezTo>
                  <a:pt x="11400" y="6110"/>
                  <a:pt x="11131" y="5891"/>
                  <a:pt x="10800" y="5891"/>
                </a:cubicBezTo>
                <a:cubicBezTo>
                  <a:pt x="10469" y="5891"/>
                  <a:pt x="10200" y="6110"/>
                  <a:pt x="10200" y="6382"/>
                </a:cubicBezTo>
                <a:lnTo>
                  <a:pt x="10200" y="18164"/>
                </a:lnTo>
                <a:cubicBezTo>
                  <a:pt x="10200" y="18435"/>
                  <a:pt x="10469" y="18655"/>
                  <a:pt x="10800" y="1865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5" name="Shape 2627"/>
          <p:cNvSpPr/>
          <p:nvPr userDrawn="1"/>
        </p:nvSpPr>
        <p:spPr>
          <a:xfrm>
            <a:off x="11044275" y="8412903"/>
            <a:ext cx="28575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6" name="Shape 2628"/>
          <p:cNvSpPr/>
          <p:nvPr userDrawn="1"/>
        </p:nvSpPr>
        <p:spPr>
          <a:xfrm>
            <a:off x="11777700" y="8412903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7" name="Shape 2629"/>
          <p:cNvSpPr/>
          <p:nvPr userDrawn="1"/>
        </p:nvSpPr>
        <p:spPr>
          <a:xfrm>
            <a:off x="12577799" y="8412903"/>
            <a:ext cx="419217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8" name="Shape 2630"/>
          <p:cNvSpPr/>
          <p:nvPr userDrawn="1"/>
        </p:nvSpPr>
        <p:spPr>
          <a:xfrm>
            <a:off x="13473150" y="8412903"/>
            <a:ext cx="22861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09" name="Shape 2631"/>
          <p:cNvSpPr/>
          <p:nvPr userDrawn="1"/>
        </p:nvSpPr>
        <p:spPr>
          <a:xfrm>
            <a:off x="14178001" y="8454450"/>
            <a:ext cx="419100" cy="415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0" name="Shape 2632"/>
          <p:cNvSpPr/>
          <p:nvPr userDrawn="1"/>
        </p:nvSpPr>
        <p:spPr>
          <a:xfrm>
            <a:off x="15016200" y="8412903"/>
            <a:ext cx="342901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1" name="Shape 2633"/>
          <p:cNvSpPr/>
          <p:nvPr userDrawn="1"/>
        </p:nvSpPr>
        <p:spPr>
          <a:xfrm>
            <a:off x="15778200" y="8412903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2" name="Shape 2634"/>
          <p:cNvSpPr/>
          <p:nvPr userDrawn="1"/>
        </p:nvSpPr>
        <p:spPr>
          <a:xfrm>
            <a:off x="16578300" y="8412903"/>
            <a:ext cx="419100" cy="507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13" name="Shape 2707"/>
          <p:cNvSpPr/>
          <p:nvPr userDrawn="1"/>
        </p:nvSpPr>
        <p:spPr>
          <a:xfrm>
            <a:off x="8724810" y="2719794"/>
            <a:ext cx="871842" cy="47333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8575" tIns="28575" rIns="28575" bIns="2857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2701" b="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ICONS</a:t>
            </a:r>
            <a:endParaRPr sz="2701" b="0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8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1016265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1016265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</p:spTree>
    <p:extLst>
      <p:ext uri="{BB962C8B-B14F-4D97-AF65-F5344CB8AC3E}">
        <p14:creationId xmlns:p14="http://schemas.microsoft.com/office/powerpoint/2010/main" val="19575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1016265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1016265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549115" y="4090989"/>
            <a:ext cx="5394936" cy="631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ONE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2549115" y="5163113"/>
            <a:ext cx="6856213" cy="6189662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0427829" y="4079534"/>
            <a:ext cx="5394936" cy="631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TWO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10427829" y="5151658"/>
            <a:ext cx="6856213" cy="6189662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49114" y="1804173"/>
            <a:ext cx="8073349" cy="1001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>
                <a:latin typeface="+mj-lt"/>
              </a:defRPr>
            </a:lvl1pPr>
          </a:lstStyle>
          <a:p>
            <a:pPr lvl="0"/>
            <a:r>
              <a:rPr lang="en-US" dirty="0"/>
              <a:t>WRITE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5445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1016265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1016265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24355" y="1836301"/>
            <a:ext cx="8073349" cy="1001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>
                <a:latin typeface="+mj-lt"/>
              </a:defRPr>
            </a:lvl1pPr>
          </a:lstStyle>
          <a:p>
            <a:pPr lvl="0"/>
            <a:r>
              <a:rPr lang="en-US" dirty="0"/>
              <a:t>WRITE YOUR TITLE HERE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524355" y="4090989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ONE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2524355" y="5163114"/>
            <a:ext cx="4421912" cy="5309959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507651" y="4063089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TWO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7507651" y="5135214"/>
            <a:ext cx="4421912" cy="5309959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2490947" y="4090989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THREE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490947" y="5163114"/>
            <a:ext cx="4421912" cy="5309959"/>
          </a:xfrm>
          <a:prstGeom prst="rect">
            <a:avLst/>
          </a:prstGeom>
        </p:spPr>
        <p:txBody>
          <a:bodyPr/>
          <a:lstStyle>
            <a:lvl1pPr marL="342991" indent="-342991">
              <a:buFont typeface="Arial" panose="020B0604020202020204" pitchFamily="34" charset="0"/>
              <a:buChar char="•"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379394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1"/>
            <a:ext cx="1016265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2"/>
            <a:ext cx="1016265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354351" y="4361825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ONE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2354352" y="5407797"/>
            <a:ext cx="4230043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first concept goes here. 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24355" y="1836301"/>
            <a:ext cx="8073349" cy="1001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>
                <a:latin typeface="+mj-lt"/>
              </a:defRPr>
            </a:lvl1pPr>
          </a:lstStyle>
          <a:p>
            <a:pPr lvl="0"/>
            <a:r>
              <a:rPr lang="en-US" dirty="0"/>
              <a:t>WRITE YOUR TITLE HERE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292674" y="4361825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TWO</a:t>
            </a:r>
          </a:p>
        </p:txBody>
      </p:sp>
      <p:sp>
        <p:nvSpPr>
          <p:cNvPr id="23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7292675" y="5407797"/>
            <a:ext cx="4230043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second concept goes here.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2230997" y="4361825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THREE</a:t>
            </a:r>
          </a:p>
        </p:txBody>
      </p:sp>
      <p:sp>
        <p:nvSpPr>
          <p:cNvPr id="2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230997" y="5407797"/>
            <a:ext cx="4230043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third concept goes here. 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354351" y="8797730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FOUR</a:t>
            </a:r>
          </a:p>
        </p:txBody>
      </p:sp>
      <p:sp>
        <p:nvSpPr>
          <p:cNvPr id="27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354352" y="9843702"/>
            <a:ext cx="4230043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fourth concept goes here. 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292674" y="8797730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FIVE</a:t>
            </a:r>
          </a:p>
        </p:txBody>
      </p:sp>
      <p:sp>
        <p:nvSpPr>
          <p:cNvPr id="29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7292675" y="9843702"/>
            <a:ext cx="4230043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fifth concept goes here. 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2230997" y="8797730"/>
            <a:ext cx="3479462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1" baseline="0">
                <a:latin typeface="+mj-lt"/>
              </a:defRPr>
            </a:lvl1pPr>
          </a:lstStyle>
          <a:p>
            <a:pPr lvl="0"/>
            <a:r>
              <a:rPr lang="en-US" dirty="0"/>
              <a:t>SUBTITLE SIX</a:t>
            </a:r>
          </a:p>
        </p:txBody>
      </p:sp>
      <p:sp>
        <p:nvSpPr>
          <p:cNvPr id="31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12230997" y="9843702"/>
            <a:ext cx="4230043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sixth concept goes here. </a:t>
            </a:r>
          </a:p>
        </p:txBody>
      </p:sp>
    </p:spTree>
    <p:extLst>
      <p:ext uri="{BB962C8B-B14F-4D97-AF65-F5344CB8AC3E}">
        <p14:creationId xmlns:p14="http://schemas.microsoft.com/office/powerpoint/2010/main" val="112574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8" y="12332042"/>
            <a:ext cx="1111675" cy="1205703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0219884" y="5043554"/>
            <a:ext cx="6434162" cy="16103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7502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0219885" y="7289089"/>
            <a:ext cx="7374540" cy="41285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701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subtitle or description.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413531" y="-722"/>
            <a:ext cx="7752988" cy="97266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500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1"/>
            <a:ext cx="141353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2"/>
            <a:ext cx="141353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8" y="12356756"/>
            <a:ext cx="1111675" cy="118098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354352" y="1836300"/>
            <a:ext cx="5933239" cy="2862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1" baseline="0">
                <a:latin typeface="+mj-lt"/>
              </a:defRPr>
            </a:lvl1pPr>
          </a:lstStyle>
          <a:p>
            <a:pPr lvl="0"/>
            <a:r>
              <a:rPr lang="en-US" dirty="0"/>
              <a:t>A PICTURE, A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354352" y="5283201"/>
            <a:ext cx="5543803" cy="588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A description of the picture on the right.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371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995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63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20" r:id="rId4"/>
    <p:sldLayoutId id="2147484119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33" r:id="rId14"/>
    <p:sldLayoutId id="2147484129" r:id="rId15"/>
    <p:sldLayoutId id="2147484139" r:id="rId16"/>
    <p:sldLayoutId id="2147484134" r:id="rId17"/>
  </p:sldLayoutIdLs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98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  <p:sldLayoutId id="2147484156" r:id="rId17"/>
  </p:sldLayoutIdLs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241637" y="6809457"/>
            <a:ext cx="5433046" cy="5794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73066394"/>
      </p:ext>
    </p:extLst>
  </p:cSld>
  <p:clrMapOvr>
    <a:masterClrMapping/>
  </p:clrMapOvr>
</p:sld>
</file>

<file path=ppt/theme/theme1.xml><?xml version="1.0" encoding="utf-8"?>
<a:theme xmlns:a="http://schemas.openxmlformats.org/drawingml/2006/main" name="Berman Institute -  Casual Light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094541A-5FFB-4BD6-A118-1F2F0A011F38}" vid="{1919BF0C-94D3-4FF2-8B6A-8804BF0C8D7D}"/>
    </a:ext>
  </a:extLst>
</a:theme>
</file>

<file path=ppt/theme/theme2.xml><?xml version="1.0" encoding="utf-8"?>
<a:theme xmlns:a="http://schemas.openxmlformats.org/drawingml/2006/main" name="Custom Design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094541A-5FFB-4BD6-A118-1F2F0A011F38}" vid="{6870CC15-5A5A-45FB-8D7F-4A400FF6A6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48EB4BA2A534D8F601DF4944D1E3F" ma:contentTypeVersion="13" ma:contentTypeDescription="Create a new document." ma:contentTypeScope="" ma:versionID="3dcc47d834e94a90716c134c33b5be7d">
  <xsd:schema xmlns:xsd="http://www.w3.org/2001/XMLSchema" xmlns:xs="http://www.w3.org/2001/XMLSchema" xmlns:p="http://schemas.microsoft.com/office/2006/metadata/properties" xmlns:ns3="e19fe3ab-d48b-48ae-b4f6-3ad5c71260eb" xmlns:ns4="6d2b2b24-6de1-4fcb-b612-3fbec21a79b0" targetNamespace="http://schemas.microsoft.com/office/2006/metadata/properties" ma:root="true" ma:fieldsID="b303993b54101bb5728966dc73cfe39a" ns3:_="" ns4:_="">
    <xsd:import namespace="e19fe3ab-d48b-48ae-b4f6-3ad5c71260eb"/>
    <xsd:import namespace="6d2b2b24-6de1-4fcb-b612-3fbec21a79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fe3ab-d48b-48ae-b4f6-3ad5c71260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2b24-6de1-4fcb-b612-3fbec21a7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58188-0F77-4D5E-BFB3-F74AA61F7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9fe3ab-d48b-48ae-b4f6-3ad5c71260eb"/>
    <ds:schemaRef ds:uri="6d2b2b24-6de1-4fcb-b612-3fbec21a7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C20FF4-A53F-40EC-A73E-51E0917A8836}">
  <ds:schemaRefs>
    <ds:schemaRef ds:uri="e19fe3ab-d48b-48ae-b4f6-3ad5c71260eb"/>
    <ds:schemaRef ds:uri="http://schemas.microsoft.com/office/2006/documentManagement/types"/>
    <ds:schemaRef ds:uri="http://purl.org/dc/dcmitype/"/>
    <ds:schemaRef ds:uri="http://schemas.microsoft.com/office/infopath/2007/PartnerControls"/>
    <ds:schemaRef ds:uri="6d2b2b24-6de1-4fcb-b612-3fbec21a79b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C127D7-9438-4753-8E93-C3B22FDD9D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Berman Institute -  Casual Light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Gentona Medium</vt:lpstr>
      <vt:lpstr>Gill Sans</vt:lpstr>
      <vt:lpstr>Lato Black</vt:lpstr>
      <vt:lpstr>Lato Regular</vt:lpstr>
      <vt:lpstr>Open Sans Light</vt:lpstr>
      <vt:lpstr>Quadon Medium</vt:lpstr>
      <vt:lpstr>TitlingGothicFB Comp Regular</vt:lpstr>
      <vt:lpstr>Berman Institute -  Casual Light</vt:lpstr>
      <vt:lpstr>Custom Design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Jamie Smith</dc:creator>
  <cp:keywords/>
  <dc:description/>
  <cp:lastModifiedBy>Jamie Smith</cp:lastModifiedBy>
  <cp:revision>1</cp:revision>
  <dcterms:created xsi:type="dcterms:W3CDTF">2023-09-20T12:35:38Z</dcterms:created>
  <dcterms:modified xsi:type="dcterms:W3CDTF">2023-09-20T12:36:04Z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0x0101001DC48EB4BA2A534D8F601DF4944D1E3F</vt:lpwstr>
  </property>
</Properties>
</file>